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40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1350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14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10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57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89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68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39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90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29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07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31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64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3A04C-231E-40B0-9D2B-F0781BF33F04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8E60-980B-4FB9-AA7D-F79535883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96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4" name="Groupe 483"/>
          <p:cNvGrpSpPr/>
          <p:nvPr/>
        </p:nvGrpSpPr>
        <p:grpSpPr>
          <a:xfrm>
            <a:off x="172114" y="35737"/>
            <a:ext cx="8432325" cy="4835839"/>
            <a:chOff x="881299" y="332656"/>
            <a:chExt cx="7003069" cy="4270764"/>
          </a:xfrm>
        </p:grpSpPr>
        <p:grpSp>
          <p:nvGrpSpPr>
            <p:cNvPr id="482" name="Groupe 481"/>
            <p:cNvGrpSpPr/>
            <p:nvPr/>
          </p:nvGrpSpPr>
          <p:grpSpPr>
            <a:xfrm>
              <a:off x="881299" y="332656"/>
              <a:ext cx="7003069" cy="4270764"/>
              <a:chOff x="881299" y="332656"/>
              <a:chExt cx="7003069" cy="4270764"/>
            </a:xfrm>
          </p:grpSpPr>
          <p:sp>
            <p:nvSpPr>
              <p:cNvPr id="5" name="AutoShape 2"/>
              <p:cNvSpPr>
                <a:spLocks noChangeArrowheads="1"/>
              </p:cNvSpPr>
              <p:nvPr/>
            </p:nvSpPr>
            <p:spPr bwMode="auto">
              <a:xfrm>
                <a:off x="881299" y="332656"/>
                <a:ext cx="7003069" cy="4269850"/>
              </a:xfrm>
              <a:prstGeom prst="roundRect">
                <a:avLst>
                  <a:gd name="adj" fmla="val 19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3600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" name="Freeform 3"/>
              <p:cNvSpPr>
                <a:spLocks noChangeArrowheads="1"/>
              </p:cNvSpPr>
              <p:nvPr/>
            </p:nvSpPr>
            <p:spPr bwMode="auto">
              <a:xfrm>
                <a:off x="7665698" y="2337748"/>
                <a:ext cx="161184" cy="498302"/>
              </a:xfrm>
              <a:custGeom>
                <a:avLst/>
                <a:gdLst>
                  <a:gd name="T0" fmla="*/ 111 w 636"/>
                  <a:gd name="T1" fmla="*/ 0 h 2409"/>
                  <a:gd name="T2" fmla="*/ 74 w 636"/>
                  <a:gd name="T3" fmla="*/ 76 h 2409"/>
                  <a:gd name="T4" fmla="*/ 111 w 636"/>
                  <a:gd name="T5" fmla="*/ 115 h 2409"/>
                  <a:gd name="T6" fmla="*/ 186 w 636"/>
                  <a:gd name="T7" fmla="*/ 229 h 2409"/>
                  <a:gd name="T8" fmla="*/ 224 w 636"/>
                  <a:gd name="T9" fmla="*/ 268 h 2409"/>
                  <a:gd name="T10" fmla="*/ 299 w 636"/>
                  <a:gd name="T11" fmla="*/ 381 h 2409"/>
                  <a:gd name="T12" fmla="*/ 335 w 636"/>
                  <a:gd name="T13" fmla="*/ 497 h 2409"/>
                  <a:gd name="T14" fmla="*/ 335 w 636"/>
                  <a:gd name="T15" fmla="*/ 574 h 2409"/>
                  <a:gd name="T16" fmla="*/ 335 w 636"/>
                  <a:gd name="T17" fmla="*/ 879 h 2409"/>
                  <a:gd name="T18" fmla="*/ 411 w 636"/>
                  <a:gd name="T19" fmla="*/ 879 h 2409"/>
                  <a:gd name="T20" fmla="*/ 447 w 636"/>
                  <a:gd name="T21" fmla="*/ 955 h 2409"/>
                  <a:gd name="T22" fmla="*/ 447 w 636"/>
                  <a:gd name="T23" fmla="*/ 1071 h 2409"/>
                  <a:gd name="T24" fmla="*/ 485 w 636"/>
                  <a:gd name="T25" fmla="*/ 1145 h 2409"/>
                  <a:gd name="T26" fmla="*/ 522 w 636"/>
                  <a:gd name="T27" fmla="*/ 1032 h 2409"/>
                  <a:gd name="T28" fmla="*/ 560 w 636"/>
                  <a:gd name="T29" fmla="*/ 879 h 2409"/>
                  <a:gd name="T30" fmla="*/ 598 w 636"/>
                  <a:gd name="T31" fmla="*/ 802 h 2409"/>
                  <a:gd name="T32" fmla="*/ 560 w 636"/>
                  <a:gd name="T33" fmla="*/ 726 h 2409"/>
                  <a:gd name="T34" fmla="*/ 560 w 636"/>
                  <a:gd name="T35" fmla="*/ 688 h 2409"/>
                  <a:gd name="T36" fmla="*/ 598 w 636"/>
                  <a:gd name="T37" fmla="*/ 574 h 2409"/>
                  <a:gd name="T38" fmla="*/ 635 w 636"/>
                  <a:gd name="T39" fmla="*/ 497 h 2409"/>
                  <a:gd name="T40" fmla="*/ 598 w 636"/>
                  <a:gd name="T41" fmla="*/ 381 h 2409"/>
                  <a:gd name="T42" fmla="*/ 560 w 636"/>
                  <a:gd name="T43" fmla="*/ 343 h 2409"/>
                  <a:gd name="T44" fmla="*/ 485 w 636"/>
                  <a:gd name="T45" fmla="*/ 421 h 2409"/>
                  <a:gd name="T46" fmla="*/ 447 w 636"/>
                  <a:gd name="T47" fmla="*/ 381 h 2409"/>
                  <a:gd name="T48" fmla="*/ 411 w 636"/>
                  <a:gd name="T49" fmla="*/ 268 h 2409"/>
                  <a:gd name="T50" fmla="*/ 335 w 636"/>
                  <a:gd name="T51" fmla="*/ 190 h 2409"/>
                  <a:gd name="T52" fmla="*/ 299 w 636"/>
                  <a:gd name="T53" fmla="*/ 115 h 2409"/>
                  <a:gd name="T54" fmla="*/ 186 w 636"/>
                  <a:gd name="T55" fmla="*/ 37 h 2409"/>
                  <a:gd name="T56" fmla="*/ 299 w 636"/>
                  <a:gd name="T57" fmla="*/ 1185 h 2409"/>
                  <a:gd name="T58" fmla="*/ 299 w 636"/>
                  <a:gd name="T59" fmla="*/ 1298 h 2409"/>
                  <a:gd name="T60" fmla="*/ 261 w 636"/>
                  <a:gd name="T61" fmla="*/ 1414 h 2409"/>
                  <a:gd name="T62" fmla="*/ 261 w 636"/>
                  <a:gd name="T63" fmla="*/ 1566 h 2409"/>
                  <a:gd name="T64" fmla="*/ 224 w 636"/>
                  <a:gd name="T65" fmla="*/ 1681 h 2409"/>
                  <a:gd name="T66" fmla="*/ 186 w 636"/>
                  <a:gd name="T67" fmla="*/ 1835 h 2409"/>
                  <a:gd name="T68" fmla="*/ 111 w 636"/>
                  <a:gd name="T69" fmla="*/ 1872 h 2409"/>
                  <a:gd name="T70" fmla="*/ 74 w 636"/>
                  <a:gd name="T71" fmla="*/ 1987 h 2409"/>
                  <a:gd name="T72" fmla="*/ 37 w 636"/>
                  <a:gd name="T73" fmla="*/ 2179 h 2409"/>
                  <a:gd name="T74" fmla="*/ 0 w 636"/>
                  <a:gd name="T75" fmla="*/ 2293 h 2409"/>
                  <a:gd name="T76" fmla="*/ 0 w 636"/>
                  <a:gd name="T77" fmla="*/ 2369 h 2409"/>
                  <a:gd name="T78" fmla="*/ 37 w 636"/>
                  <a:gd name="T79" fmla="*/ 2408 h 2409"/>
                  <a:gd name="T80" fmla="*/ 186 w 636"/>
                  <a:gd name="T81" fmla="*/ 2408 h 2409"/>
                  <a:gd name="T82" fmla="*/ 224 w 636"/>
                  <a:gd name="T83" fmla="*/ 2330 h 2409"/>
                  <a:gd name="T84" fmla="*/ 261 w 636"/>
                  <a:gd name="T85" fmla="*/ 2216 h 2409"/>
                  <a:gd name="T86" fmla="*/ 261 w 636"/>
                  <a:gd name="T87" fmla="*/ 2102 h 2409"/>
                  <a:gd name="T88" fmla="*/ 299 w 636"/>
                  <a:gd name="T89" fmla="*/ 1987 h 2409"/>
                  <a:gd name="T90" fmla="*/ 299 w 636"/>
                  <a:gd name="T91" fmla="*/ 1909 h 2409"/>
                  <a:gd name="T92" fmla="*/ 299 w 636"/>
                  <a:gd name="T93" fmla="*/ 1796 h 2409"/>
                  <a:gd name="T94" fmla="*/ 411 w 636"/>
                  <a:gd name="T95" fmla="*/ 1758 h 2409"/>
                  <a:gd name="T96" fmla="*/ 411 w 636"/>
                  <a:gd name="T97" fmla="*/ 1605 h 2409"/>
                  <a:gd name="T98" fmla="*/ 447 w 636"/>
                  <a:gd name="T99" fmla="*/ 1491 h 2409"/>
                  <a:gd name="T100" fmla="*/ 447 w 636"/>
                  <a:gd name="T101" fmla="*/ 1298 h 2409"/>
                  <a:gd name="T102" fmla="*/ 411 w 636"/>
                  <a:gd name="T103" fmla="*/ 1261 h 2409"/>
                  <a:gd name="T104" fmla="*/ 373 w 636"/>
                  <a:gd name="T105" fmla="*/ 1223 h 2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6" h="2409">
                    <a:moveTo>
                      <a:pt x="150" y="0"/>
                    </a:moveTo>
                    <a:lnTo>
                      <a:pt x="111" y="0"/>
                    </a:lnTo>
                    <a:lnTo>
                      <a:pt x="74" y="0"/>
                    </a:lnTo>
                    <a:lnTo>
                      <a:pt x="74" y="76"/>
                    </a:lnTo>
                    <a:lnTo>
                      <a:pt x="111" y="76"/>
                    </a:lnTo>
                    <a:lnTo>
                      <a:pt x="111" y="115"/>
                    </a:lnTo>
                    <a:lnTo>
                      <a:pt x="150" y="153"/>
                    </a:lnTo>
                    <a:lnTo>
                      <a:pt x="186" y="229"/>
                    </a:lnTo>
                    <a:lnTo>
                      <a:pt x="224" y="229"/>
                    </a:lnTo>
                    <a:lnTo>
                      <a:pt x="224" y="268"/>
                    </a:lnTo>
                    <a:lnTo>
                      <a:pt x="261" y="307"/>
                    </a:lnTo>
                    <a:lnTo>
                      <a:pt x="299" y="381"/>
                    </a:lnTo>
                    <a:lnTo>
                      <a:pt x="335" y="458"/>
                    </a:lnTo>
                    <a:lnTo>
                      <a:pt x="335" y="497"/>
                    </a:lnTo>
                    <a:lnTo>
                      <a:pt x="335" y="534"/>
                    </a:lnTo>
                    <a:lnTo>
                      <a:pt x="335" y="574"/>
                    </a:lnTo>
                    <a:lnTo>
                      <a:pt x="335" y="764"/>
                    </a:lnTo>
                    <a:lnTo>
                      <a:pt x="335" y="879"/>
                    </a:lnTo>
                    <a:lnTo>
                      <a:pt x="373" y="879"/>
                    </a:lnTo>
                    <a:lnTo>
                      <a:pt x="411" y="879"/>
                    </a:lnTo>
                    <a:lnTo>
                      <a:pt x="447" y="879"/>
                    </a:lnTo>
                    <a:lnTo>
                      <a:pt x="447" y="955"/>
                    </a:lnTo>
                    <a:lnTo>
                      <a:pt x="447" y="993"/>
                    </a:lnTo>
                    <a:lnTo>
                      <a:pt x="447" y="1071"/>
                    </a:lnTo>
                    <a:lnTo>
                      <a:pt x="447" y="1107"/>
                    </a:lnTo>
                    <a:lnTo>
                      <a:pt x="485" y="1145"/>
                    </a:lnTo>
                    <a:lnTo>
                      <a:pt x="485" y="1107"/>
                    </a:lnTo>
                    <a:lnTo>
                      <a:pt x="522" y="1032"/>
                    </a:lnTo>
                    <a:lnTo>
                      <a:pt x="560" y="955"/>
                    </a:lnTo>
                    <a:lnTo>
                      <a:pt x="560" y="879"/>
                    </a:lnTo>
                    <a:lnTo>
                      <a:pt x="598" y="840"/>
                    </a:lnTo>
                    <a:lnTo>
                      <a:pt x="598" y="802"/>
                    </a:lnTo>
                    <a:lnTo>
                      <a:pt x="598" y="764"/>
                    </a:lnTo>
                    <a:lnTo>
                      <a:pt x="560" y="726"/>
                    </a:lnTo>
                    <a:lnTo>
                      <a:pt x="522" y="688"/>
                    </a:lnTo>
                    <a:lnTo>
                      <a:pt x="560" y="688"/>
                    </a:lnTo>
                    <a:lnTo>
                      <a:pt x="560" y="611"/>
                    </a:lnTo>
                    <a:lnTo>
                      <a:pt x="598" y="574"/>
                    </a:lnTo>
                    <a:lnTo>
                      <a:pt x="598" y="534"/>
                    </a:lnTo>
                    <a:lnTo>
                      <a:pt x="635" y="497"/>
                    </a:lnTo>
                    <a:lnTo>
                      <a:pt x="635" y="421"/>
                    </a:lnTo>
                    <a:lnTo>
                      <a:pt x="598" y="381"/>
                    </a:lnTo>
                    <a:lnTo>
                      <a:pt x="598" y="343"/>
                    </a:lnTo>
                    <a:lnTo>
                      <a:pt x="560" y="343"/>
                    </a:lnTo>
                    <a:lnTo>
                      <a:pt x="522" y="381"/>
                    </a:lnTo>
                    <a:lnTo>
                      <a:pt x="485" y="421"/>
                    </a:lnTo>
                    <a:lnTo>
                      <a:pt x="447" y="421"/>
                    </a:lnTo>
                    <a:lnTo>
                      <a:pt x="447" y="381"/>
                    </a:lnTo>
                    <a:lnTo>
                      <a:pt x="411" y="307"/>
                    </a:lnTo>
                    <a:lnTo>
                      <a:pt x="411" y="268"/>
                    </a:lnTo>
                    <a:lnTo>
                      <a:pt x="373" y="229"/>
                    </a:lnTo>
                    <a:lnTo>
                      <a:pt x="335" y="190"/>
                    </a:lnTo>
                    <a:lnTo>
                      <a:pt x="335" y="153"/>
                    </a:lnTo>
                    <a:lnTo>
                      <a:pt x="299" y="115"/>
                    </a:lnTo>
                    <a:lnTo>
                      <a:pt x="261" y="76"/>
                    </a:lnTo>
                    <a:lnTo>
                      <a:pt x="186" y="37"/>
                    </a:lnTo>
                    <a:lnTo>
                      <a:pt x="150" y="0"/>
                    </a:lnTo>
                    <a:close/>
                    <a:moveTo>
                      <a:pt x="299" y="1185"/>
                    </a:moveTo>
                    <a:lnTo>
                      <a:pt x="299" y="1261"/>
                    </a:lnTo>
                    <a:lnTo>
                      <a:pt x="299" y="1298"/>
                    </a:lnTo>
                    <a:lnTo>
                      <a:pt x="299" y="1338"/>
                    </a:lnTo>
                    <a:lnTo>
                      <a:pt x="261" y="1414"/>
                    </a:lnTo>
                    <a:lnTo>
                      <a:pt x="261" y="1452"/>
                    </a:lnTo>
                    <a:lnTo>
                      <a:pt x="261" y="1566"/>
                    </a:lnTo>
                    <a:lnTo>
                      <a:pt x="224" y="1566"/>
                    </a:lnTo>
                    <a:lnTo>
                      <a:pt x="224" y="1681"/>
                    </a:lnTo>
                    <a:lnTo>
                      <a:pt x="186" y="1796"/>
                    </a:lnTo>
                    <a:lnTo>
                      <a:pt x="186" y="1835"/>
                    </a:lnTo>
                    <a:lnTo>
                      <a:pt x="150" y="1872"/>
                    </a:lnTo>
                    <a:lnTo>
                      <a:pt x="111" y="1872"/>
                    </a:lnTo>
                    <a:lnTo>
                      <a:pt x="74" y="1949"/>
                    </a:lnTo>
                    <a:lnTo>
                      <a:pt x="74" y="1987"/>
                    </a:lnTo>
                    <a:lnTo>
                      <a:pt x="74" y="2062"/>
                    </a:lnTo>
                    <a:lnTo>
                      <a:pt x="37" y="2179"/>
                    </a:lnTo>
                    <a:lnTo>
                      <a:pt x="37" y="2216"/>
                    </a:lnTo>
                    <a:lnTo>
                      <a:pt x="0" y="2293"/>
                    </a:lnTo>
                    <a:lnTo>
                      <a:pt x="0" y="2330"/>
                    </a:lnTo>
                    <a:lnTo>
                      <a:pt x="0" y="2369"/>
                    </a:lnTo>
                    <a:lnTo>
                      <a:pt x="0" y="2408"/>
                    </a:lnTo>
                    <a:lnTo>
                      <a:pt x="37" y="2408"/>
                    </a:lnTo>
                    <a:lnTo>
                      <a:pt x="111" y="2369"/>
                    </a:lnTo>
                    <a:lnTo>
                      <a:pt x="186" y="2408"/>
                    </a:lnTo>
                    <a:lnTo>
                      <a:pt x="224" y="2369"/>
                    </a:lnTo>
                    <a:lnTo>
                      <a:pt x="224" y="2330"/>
                    </a:lnTo>
                    <a:lnTo>
                      <a:pt x="224" y="2293"/>
                    </a:lnTo>
                    <a:lnTo>
                      <a:pt x="261" y="2216"/>
                    </a:lnTo>
                    <a:lnTo>
                      <a:pt x="261" y="2140"/>
                    </a:lnTo>
                    <a:lnTo>
                      <a:pt x="261" y="2102"/>
                    </a:lnTo>
                    <a:lnTo>
                      <a:pt x="261" y="2062"/>
                    </a:lnTo>
                    <a:lnTo>
                      <a:pt x="299" y="1987"/>
                    </a:lnTo>
                    <a:lnTo>
                      <a:pt x="299" y="1949"/>
                    </a:lnTo>
                    <a:lnTo>
                      <a:pt x="299" y="1909"/>
                    </a:lnTo>
                    <a:lnTo>
                      <a:pt x="299" y="1835"/>
                    </a:lnTo>
                    <a:lnTo>
                      <a:pt x="299" y="1796"/>
                    </a:lnTo>
                    <a:lnTo>
                      <a:pt x="373" y="1796"/>
                    </a:lnTo>
                    <a:lnTo>
                      <a:pt x="411" y="1758"/>
                    </a:lnTo>
                    <a:lnTo>
                      <a:pt x="411" y="1681"/>
                    </a:lnTo>
                    <a:lnTo>
                      <a:pt x="411" y="1605"/>
                    </a:lnTo>
                    <a:lnTo>
                      <a:pt x="411" y="1528"/>
                    </a:lnTo>
                    <a:lnTo>
                      <a:pt x="447" y="1491"/>
                    </a:lnTo>
                    <a:lnTo>
                      <a:pt x="447" y="1376"/>
                    </a:lnTo>
                    <a:lnTo>
                      <a:pt x="447" y="1298"/>
                    </a:lnTo>
                    <a:lnTo>
                      <a:pt x="411" y="1298"/>
                    </a:lnTo>
                    <a:lnTo>
                      <a:pt x="411" y="1261"/>
                    </a:lnTo>
                    <a:lnTo>
                      <a:pt x="411" y="1223"/>
                    </a:lnTo>
                    <a:lnTo>
                      <a:pt x="373" y="1223"/>
                    </a:lnTo>
                    <a:lnTo>
                      <a:pt x="299" y="118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" name="Freeform 4"/>
              <p:cNvSpPr>
                <a:spLocks noChangeArrowheads="1"/>
              </p:cNvSpPr>
              <p:nvPr/>
            </p:nvSpPr>
            <p:spPr bwMode="auto">
              <a:xfrm>
                <a:off x="7684860" y="2337748"/>
                <a:ext cx="142023" cy="236808"/>
              </a:xfrm>
              <a:custGeom>
                <a:avLst/>
                <a:gdLst>
                  <a:gd name="T0" fmla="*/ 76 w 562"/>
                  <a:gd name="T1" fmla="*/ 0 h 1146"/>
                  <a:gd name="T2" fmla="*/ 37 w 562"/>
                  <a:gd name="T3" fmla="*/ 0 h 1146"/>
                  <a:gd name="T4" fmla="*/ 0 w 562"/>
                  <a:gd name="T5" fmla="*/ 0 h 1146"/>
                  <a:gd name="T6" fmla="*/ 0 w 562"/>
                  <a:gd name="T7" fmla="*/ 76 h 1146"/>
                  <a:gd name="T8" fmla="*/ 37 w 562"/>
                  <a:gd name="T9" fmla="*/ 76 h 1146"/>
                  <a:gd name="T10" fmla="*/ 37 w 562"/>
                  <a:gd name="T11" fmla="*/ 115 h 1146"/>
                  <a:gd name="T12" fmla="*/ 76 w 562"/>
                  <a:gd name="T13" fmla="*/ 153 h 1146"/>
                  <a:gd name="T14" fmla="*/ 112 w 562"/>
                  <a:gd name="T15" fmla="*/ 229 h 1146"/>
                  <a:gd name="T16" fmla="*/ 150 w 562"/>
                  <a:gd name="T17" fmla="*/ 229 h 1146"/>
                  <a:gd name="T18" fmla="*/ 150 w 562"/>
                  <a:gd name="T19" fmla="*/ 268 h 1146"/>
                  <a:gd name="T20" fmla="*/ 187 w 562"/>
                  <a:gd name="T21" fmla="*/ 307 h 1146"/>
                  <a:gd name="T22" fmla="*/ 225 w 562"/>
                  <a:gd name="T23" fmla="*/ 381 h 1146"/>
                  <a:gd name="T24" fmla="*/ 261 w 562"/>
                  <a:gd name="T25" fmla="*/ 458 h 1146"/>
                  <a:gd name="T26" fmla="*/ 261 w 562"/>
                  <a:gd name="T27" fmla="*/ 497 h 1146"/>
                  <a:gd name="T28" fmla="*/ 261 w 562"/>
                  <a:gd name="T29" fmla="*/ 534 h 1146"/>
                  <a:gd name="T30" fmla="*/ 261 w 562"/>
                  <a:gd name="T31" fmla="*/ 574 h 1146"/>
                  <a:gd name="T32" fmla="*/ 261 w 562"/>
                  <a:gd name="T33" fmla="*/ 764 h 1146"/>
                  <a:gd name="T34" fmla="*/ 261 w 562"/>
                  <a:gd name="T35" fmla="*/ 879 h 1146"/>
                  <a:gd name="T36" fmla="*/ 300 w 562"/>
                  <a:gd name="T37" fmla="*/ 879 h 1146"/>
                  <a:gd name="T38" fmla="*/ 337 w 562"/>
                  <a:gd name="T39" fmla="*/ 879 h 1146"/>
                  <a:gd name="T40" fmla="*/ 373 w 562"/>
                  <a:gd name="T41" fmla="*/ 879 h 1146"/>
                  <a:gd name="T42" fmla="*/ 373 w 562"/>
                  <a:gd name="T43" fmla="*/ 955 h 1146"/>
                  <a:gd name="T44" fmla="*/ 373 w 562"/>
                  <a:gd name="T45" fmla="*/ 993 h 1146"/>
                  <a:gd name="T46" fmla="*/ 373 w 562"/>
                  <a:gd name="T47" fmla="*/ 1071 h 1146"/>
                  <a:gd name="T48" fmla="*/ 373 w 562"/>
                  <a:gd name="T49" fmla="*/ 1107 h 1146"/>
                  <a:gd name="T50" fmla="*/ 411 w 562"/>
                  <a:gd name="T51" fmla="*/ 1145 h 1146"/>
                  <a:gd name="T52" fmla="*/ 411 w 562"/>
                  <a:gd name="T53" fmla="*/ 1107 h 1146"/>
                  <a:gd name="T54" fmla="*/ 448 w 562"/>
                  <a:gd name="T55" fmla="*/ 1032 h 1146"/>
                  <a:gd name="T56" fmla="*/ 486 w 562"/>
                  <a:gd name="T57" fmla="*/ 955 h 1146"/>
                  <a:gd name="T58" fmla="*/ 486 w 562"/>
                  <a:gd name="T59" fmla="*/ 879 h 1146"/>
                  <a:gd name="T60" fmla="*/ 524 w 562"/>
                  <a:gd name="T61" fmla="*/ 840 h 1146"/>
                  <a:gd name="T62" fmla="*/ 524 w 562"/>
                  <a:gd name="T63" fmla="*/ 802 h 1146"/>
                  <a:gd name="T64" fmla="*/ 524 w 562"/>
                  <a:gd name="T65" fmla="*/ 764 h 1146"/>
                  <a:gd name="T66" fmla="*/ 486 w 562"/>
                  <a:gd name="T67" fmla="*/ 726 h 1146"/>
                  <a:gd name="T68" fmla="*/ 448 w 562"/>
                  <a:gd name="T69" fmla="*/ 688 h 1146"/>
                  <a:gd name="T70" fmla="*/ 486 w 562"/>
                  <a:gd name="T71" fmla="*/ 688 h 1146"/>
                  <a:gd name="T72" fmla="*/ 486 w 562"/>
                  <a:gd name="T73" fmla="*/ 611 h 1146"/>
                  <a:gd name="T74" fmla="*/ 524 w 562"/>
                  <a:gd name="T75" fmla="*/ 574 h 1146"/>
                  <a:gd name="T76" fmla="*/ 524 w 562"/>
                  <a:gd name="T77" fmla="*/ 534 h 1146"/>
                  <a:gd name="T78" fmla="*/ 561 w 562"/>
                  <a:gd name="T79" fmla="*/ 497 h 1146"/>
                  <a:gd name="T80" fmla="*/ 561 w 562"/>
                  <a:gd name="T81" fmla="*/ 421 h 1146"/>
                  <a:gd name="T82" fmla="*/ 524 w 562"/>
                  <a:gd name="T83" fmla="*/ 381 h 1146"/>
                  <a:gd name="T84" fmla="*/ 524 w 562"/>
                  <a:gd name="T85" fmla="*/ 343 h 1146"/>
                  <a:gd name="T86" fmla="*/ 486 w 562"/>
                  <a:gd name="T87" fmla="*/ 343 h 1146"/>
                  <a:gd name="T88" fmla="*/ 448 w 562"/>
                  <a:gd name="T89" fmla="*/ 381 h 1146"/>
                  <a:gd name="T90" fmla="*/ 411 w 562"/>
                  <a:gd name="T91" fmla="*/ 421 h 1146"/>
                  <a:gd name="T92" fmla="*/ 373 w 562"/>
                  <a:gd name="T93" fmla="*/ 421 h 1146"/>
                  <a:gd name="T94" fmla="*/ 373 w 562"/>
                  <a:gd name="T95" fmla="*/ 381 h 1146"/>
                  <a:gd name="T96" fmla="*/ 337 w 562"/>
                  <a:gd name="T97" fmla="*/ 307 h 1146"/>
                  <a:gd name="T98" fmla="*/ 337 w 562"/>
                  <a:gd name="T99" fmla="*/ 268 h 1146"/>
                  <a:gd name="T100" fmla="*/ 300 w 562"/>
                  <a:gd name="T101" fmla="*/ 229 h 1146"/>
                  <a:gd name="T102" fmla="*/ 261 w 562"/>
                  <a:gd name="T103" fmla="*/ 190 h 1146"/>
                  <a:gd name="T104" fmla="*/ 261 w 562"/>
                  <a:gd name="T105" fmla="*/ 153 h 1146"/>
                  <a:gd name="T106" fmla="*/ 225 w 562"/>
                  <a:gd name="T107" fmla="*/ 115 h 1146"/>
                  <a:gd name="T108" fmla="*/ 187 w 562"/>
                  <a:gd name="T109" fmla="*/ 76 h 1146"/>
                  <a:gd name="T110" fmla="*/ 112 w 562"/>
                  <a:gd name="T111" fmla="*/ 37 h 1146"/>
                  <a:gd name="T112" fmla="*/ 76 w 562"/>
                  <a:gd name="T113" fmla="*/ 0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62" h="1146">
                    <a:moveTo>
                      <a:pt x="76" y="0"/>
                    </a:moveTo>
                    <a:lnTo>
                      <a:pt x="37" y="0"/>
                    </a:lnTo>
                    <a:lnTo>
                      <a:pt x="0" y="0"/>
                    </a:lnTo>
                    <a:lnTo>
                      <a:pt x="0" y="76"/>
                    </a:lnTo>
                    <a:lnTo>
                      <a:pt x="37" y="76"/>
                    </a:lnTo>
                    <a:lnTo>
                      <a:pt x="37" y="115"/>
                    </a:lnTo>
                    <a:lnTo>
                      <a:pt x="76" y="153"/>
                    </a:lnTo>
                    <a:lnTo>
                      <a:pt x="112" y="229"/>
                    </a:lnTo>
                    <a:lnTo>
                      <a:pt x="150" y="229"/>
                    </a:lnTo>
                    <a:lnTo>
                      <a:pt x="150" y="268"/>
                    </a:lnTo>
                    <a:lnTo>
                      <a:pt x="187" y="307"/>
                    </a:lnTo>
                    <a:lnTo>
                      <a:pt x="225" y="381"/>
                    </a:lnTo>
                    <a:lnTo>
                      <a:pt x="261" y="458"/>
                    </a:lnTo>
                    <a:lnTo>
                      <a:pt x="261" y="497"/>
                    </a:lnTo>
                    <a:lnTo>
                      <a:pt x="261" y="534"/>
                    </a:lnTo>
                    <a:lnTo>
                      <a:pt x="261" y="574"/>
                    </a:lnTo>
                    <a:lnTo>
                      <a:pt x="261" y="764"/>
                    </a:lnTo>
                    <a:lnTo>
                      <a:pt x="261" y="879"/>
                    </a:lnTo>
                    <a:lnTo>
                      <a:pt x="300" y="879"/>
                    </a:lnTo>
                    <a:lnTo>
                      <a:pt x="337" y="879"/>
                    </a:lnTo>
                    <a:lnTo>
                      <a:pt x="373" y="879"/>
                    </a:lnTo>
                    <a:lnTo>
                      <a:pt x="373" y="955"/>
                    </a:lnTo>
                    <a:lnTo>
                      <a:pt x="373" y="993"/>
                    </a:lnTo>
                    <a:lnTo>
                      <a:pt x="373" y="1071"/>
                    </a:lnTo>
                    <a:lnTo>
                      <a:pt x="373" y="1107"/>
                    </a:lnTo>
                    <a:lnTo>
                      <a:pt x="411" y="1145"/>
                    </a:lnTo>
                    <a:lnTo>
                      <a:pt x="411" y="1107"/>
                    </a:lnTo>
                    <a:lnTo>
                      <a:pt x="448" y="1032"/>
                    </a:lnTo>
                    <a:lnTo>
                      <a:pt x="486" y="955"/>
                    </a:lnTo>
                    <a:lnTo>
                      <a:pt x="486" y="879"/>
                    </a:lnTo>
                    <a:lnTo>
                      <a:pt x="524" y="840"/>
                    </a:lnTo>
                    <a:lnTo>
                      <a:pt x="524" y="802"/>
                    </a:lnTo>
                    <a:lnTo>
                      <a:pt x="524" y="764"/>
                    </a:lnTo>
                    <a:lnTo>
                      <a:pt x="486" y="726"/>
                    </a:lnTo>
                    <a:lnTo>
                      <a:pt x="448" y="688"/>
                    </a:lnTo>
                    <a:lnTo>
                      <a:pt x="486" y="688"/>
                    </a:lnTo>
                    <a:lnTo>
                      <a:pt x="486" y="611"/>
                    </a:lnTo>
                    <a:lnTo>
                      <a:pt x="524" y="574"/>
                    </a:lnTo>
                    <a:lnTo>
                      <a:pt x="524" y="534"/>
                    </a:lnTo>
                    <a:lnTo>
                      <a:pt x="561" y="497"/>
                    </a:lnTo>
                    <a:lnTo>
                      <a:pt x="561" y="421"/>
                    </a:lnTo>
                    <a:lnTo>
                      <a:pt x="524" y="381"/>
                    </a:lnTo>
                    <a:lnTo>
                      <a:pt x="524" y="343"/>
                    </a:lnTo>
                    <a:lnTo>
                      <a:pt x="486" y="343"/>
                    </a:lnTo>
                    <a:lnTo>
                      <a:pt x="448" y="381"/>
                    </a:lnTo>
                    <a:lnTo>
                      <a:pt x="411" y="421"/>
                    </a:lnTo>
                    <a:lnTo>
                      <a:pt x="373" y="421"/>
                    </a:lnTo>
                    <a:lnTo>
                      <a:pt x="373" y="381"/>
                    </a:lnTo>
                    <a:lnTo>
                      <a:pt x="337" y="307"/>
                    </a:lnTo>
                    <a:lnTo>
                      <a:pt x="337" y="268"/>
                    </a:lnTo>
                    <a:lnTo>
                      <a:pt x="300" y="229"/>
                    </a:lnTo>
                    <a:lnTo>
                      <a:pt x="261" y="190"/>
                    </a:lnTo>
                    <a:lnTo>
                      <a:pt x="261" y="153"/>
                    </a:lnTo>
                    <a:lnTo>
                      <a:pt x="225" y="115"/>
                    </a:lnTo>
                    <a:lnTo>
                      <a:pt x="187" y="76"/>
                    </a:lnTo>
                    <a:lnTo>
                      <a:pt x="112" y="37"/>
                    </a:lnTo>
                    <a:lnTo>
                      <a:pt x="76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" name="Freeform 5"/>
              <p:cNvSpPr>
                <a:spLocks noChangeArrowheads="1"/>
              </p:cNvSpPr>
              <p:nvPr/>
            </p:nvSpPr>
            <p:spPr bwMode="auto">
              <a:xfrm>
                <a:off x="7665698" y="2583699"/>
                <a:ext cx="113844" cy="253265"/>
              </a:xfrm>
              <a:custGeom>
                <a:avLst/>
                <a:gdLst>
                  <a:gd name="T0" fmla="*/ 299 w 448"/>
                  <a:gd name="T1" fmla="*/ 0 h 1224"/>
                  <a:gd name="T2" fmla="*/ 299 w 448"/>
                  <a:gd name="T3" fmla="*/ 76 h 1224"/>
                  <a:gd name="T4" fmla="*/ 299 w 448"/>
                  <a:gd name="T5" fmla="*/ 113 h 1224"/>
                  <a:gd name="T6" fmla="*/ 299 w 448"/>
                  <a:gd name="T7" fmla="*/ 153 h 1224"/>
                  <a:gd name="T8" fmla="*/ 261 w 448"/>
                  <a:gd name="T9" fmla="*/ 229 h 1224"/>
                  <a:gd name="T10" fmla="*/ 261 w 448"/>
                  <a:gd name="T11" fmla="*/ 267 h 1224"/>
                  <a:gd name="T12" fmla="*/ 261 w 448"/>
                  <a:gd name="T13" fmla="*/ 381 h 1224"/>
                  <a:gd name="T14" fmla="*/ 224 w 448"/>
                  <a:gd name="T15" fmla="*/ 381 h 1224"/>
                  <a:gd name="T16" fmla="*/ 224 w 448"/>
                  <a:gd name="T17" fmla="*/ 496 h 1224"/>
                  <a:gd name="T18" fmla="*/ 186 w 448"/>
                  <a:gd name="T19" fmla="*/ 611 h 1224"/>
                  <a:gd name="T20" fmla="*/ 186 w 448"/>
                  <a:gd name="T21" fmla="*/ 650 h 1224"/>
                  <a:gd name="T22" fmla="*/ 150 w 448"/>
                  <a:gd name="T23" fmla="*/ 687 h 1224"/>
                  <a:gd name="T24" fmla="*/ 111 w 448"/>
                  <a:gd name="T25" fmla="*/ 687 h 1224"/>
                  <a:gd name="T26" fmla="*/ 74 w 448"/>
                  <a:gd name="T27" fmla="*/ 764 h 1224"/>
                  <a:gd name="T28" fmla="*/ 74 w 448"/>
                  <a:gd name="T29" fmla="*/ 802 h 1224"/>
                  <a:gd name="T30" fmla="*/ 74 w 448"/>
                  <a:gd name="T31" fmla="*/ 877 h 1224"/>
                  <a:gd name="T32" fmla="*/ 37 w 448"/>
                  <a:gd name="T33" fmla="*/ 994 h 1224"/>
                  <a:gd name="T34" fmla="*/ 37 w 448"/>
                  <a:gd name="T35" fmla="*/ 1031 h 1224"/>
                  <a:gd name="T36" fmla="*/ 0 w 448"/>
                  <a:gd name="T37" fmla="*/ 1108 h 1224"/>
                  <a:gd name="T38" fmla="*/ 0 w 448"/>
                  <a:gd name="T39" fmla="*/ 1145 h 1224"/>
                  <a:gd name="T40" fmla="*/ 0 w 448"/>
                  <a:gd name="T41" fmla="*/ 1184 h 1224"/>
                  <a:gd name="T42" fmla="*/ 0 w 448"/>
                  <a:gd name="T43" fmla="*/ 1223 h 1224"/>
                  <a:gd name="T44" fmla="*/ 37 w 448"/>
                  <a:gd name="T45" fmla="*/ 1223 h 1224"/>
                  <a:gd name="T46" fmla="*/ 111 w 448"/>
                  <a:gd name="T47" fmla="*/ 1184 h 1224"/>
                  <a:gd name="T48" fmla="*/ 186 w 448"/>
                  <a:gd name="T49" fmla="*/ 1223 h 1224"/>
                  <a:gd name="T50" fmla="*/ 224 w 448"/>
                  <a:gd name="T51" fmla="*/ 1184 h 1224"/>
                  <a:gd name="T52" fmla="*/ 224 w 448"/>
                  <a:gd name="T53" fmla="*/ 1145 h 1224"/>
                  <a:gd name="T54" fmla="*/ 224 w 448"/>
                  <a:gd name="T55" fmla="*/ 1108 h 1224"/>
                  <a:gd name="T56" fmla="*/ 261 w 448"/>
                  <a:gd name="T57" fmla="*/ 1031 h 1224"/>
                  <a:gd name="T58" fmla="*/ 261 w 448"/>
                  <a:gd name="T59" fmla="*/ 955 h 1224"/>
                  <a:gd name="T60" fmla="*/ 261 w 448"/>
                  <a:gd name="T61" fmla="*/ 917 h 1224"/>
                  <a:gd name="T62" fmla="*/ 261 w 448"/>
                  <a:gd name="T63" fmla="*/ 877 h 1224"/>
                  <a:gd name="T64" fmla="*/ 299 w 448"/>
                  <a:gd name="T65" fmla="*/ 802 h 1224"/>
                  <a:gd name="T66" fmla="*/ 299 w 448"/>
                  <a:gd name="T67" fmla="*/ 764 h 1224"/>
                  <a:gd name="T68" fmla="*/ 299 w 448"/>
                  <a:gd name="T69" fmla="*/ 726 h 1224"/>
                  <a:gd name="T70" fmla="*/ 299 w 448"/>
                  <a:gd name="T71" fmla="*/ 650 h 1224"/>
                  <a:gd name="T72" fmla="*/ 299 w 448"/>
                  <a:gd name="T73" fmla="*/ 611 h 1224"/>
                  <a:gd name="T74" fmla="*/ 373 w 448"/>
                  <a:gd name="T75" fmla="*/ 611 h 1224"/>
                  <a:gd name="T76" fmla="*/ 411 w 448"/>
                  <a:gd name="T77" fmla="*/ 573 h 1224"/>
                  <a:gd name="T78" fmla="*/ 411 w 448"/>
                  <a:gd name="T79" fmla="*/ 496 h 1224"/>
                  <a:gd name="T80" fmla="*/ 411 w 448"/>
                  <a:gd name="T81" fmla="*/ 420 h 1224"/>
                  <a:gd name="T82" fmla="*/ 411 w 448"/>
                  <a:gd name="T83" fmla="*/ 343 h 1224"/>
                  <a:gd name="T84" fmla="*/ 447 w 448"/>
                  <a:gd name="T85" fmla="*/ 306 h 1224"/>
                  <a:gd name="T86" fmla="*/ 447 w 448"/>
                  <a:gd name="T87" fmla="*/ 191 h 1224"/>
                  <a:gd name="T88" fmla="*/ 447 w 448"/>
                  <a:gd name="T89" fmla="*/ 113 h 1224"/>
                  <a:gd name="T90" fmla="*/ 411 w 448"/>
                  <a:gd name="T91" fmla="*/ 113 h 1224"/>
                  <a:gd name="T92" fmla="*/ 411 w 448"/>
                  <a:gd name="T93" fmla="*/ 76 h 1224"/>
                  <a:gd name="T94" fmla="*/ 411 w 448"/>
                  <a:gd name="T95" fmla="*/ 38 h 1224"/>
                  <a:gd name="T96" fmla="*/ 373 w 448"/>
                  <a:gd name="T97" fmla="*/ 38 h 1224"/>
                  <a:gd name="T98" fmla="*/ 299 w 448"/>
                  <a:gd name="T99" fmla="*/ 0 h 1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8" h="1224">
                    <a:moveTo>
                      <a:pt x="299" y="0"/>
                    </a:moveTo>
                    <a:lnTo>
                      <a:pt x="299" y="76"/>
                    </a:lnTo>
                    <a:lnTo>
                      <a:pt x="299" y="113"/>
                    </a:lnTo>
                    <a:lnTo>
                      <a:pt x="299" y="153"/>
                    </a:lnTo>
                    <a:lnTo>
                      <a:pt x="261" y="229"/>
                    </a:lnTo>
                    <a:lnTo>
                      <a:pt x="261" y="267"/>
                    </a:lnTo>
                    <a:lnTo>
                      <a:pt x="261" y="381"/>
                    </a:lnTo>
                    <a:lnTo>
                      <a:pt x="224" y="381"/>
                    </a:lnTo>
                    <a:lnTo>
                      <a:pt x="224" y="496"/>
                    </a:lnTo>
                    <a:lnTo>
                      <a:pt x="186" y="611"/>
                    </a:lnTo>
                    <a:lnTo>
                      <a:pt x="186" y="650"/>
                    </a:lnTo>
                    <a:lnTo>
                      <a:pt x="150" y="687"/>
                    </a:lnTo>
                    <a:lnTo>
                      <a:pt x="111" y="687"/>
                    </a:lnTo>
                    <a:lnTo>
                      <a:pt x="74" y="764"/>
                    </a:lnTo>
                    <a:lnTo>
                      <a:pt x="74" y="802"/>
                    </a:lnTo>
                    <a:lnTo>
                      <a:pt x="74" y="877"/>
                    </a:lnTo>
                    <a:lnTo>
                      <a:pt x="37" y="994"/>
                    </a:lnTo>
                    <a:lnTo>
                      <a:pt x="37" y="1031"/>
                    </a:lnTo>
                    <a:lnTo>
                      <a:pt x="0" y="1108"/>
                    </a:lnTo>
                    <a:lnTo>
                      <a:pt x="0" y="1145"/>
                    </a:lnTo>
                    <a:lnTo>
                      <a:pt x="0" y="1184"/>
                    </a:lnTo>
                    <a:lnTo>
                      <a:pt x="0" y="1223"/>
                    </a:lnTo>
                    <a:lnTo>
                      <a:pt x="37" y="1223"/>
                    </a:lnTo>
                    <a:lnTo>
                      <a:pt x="111" y="1184"/>
                    </a:lnTo>
                    <a:lnTo>
                      <a:pt x="186" y="1223"/>
                    </a:lnTo>
                    <a:lnTo>
                      <a:pt x="224" y="1184"/>
                    </a:lnTo>
                    <a:lnTo>
                      <a:pt x="224" y="1145"/>
                    </a:lnTo>
                    <a:lnTo>
                      <a:pt x="224" y="1108"/>
                    </a:lnTo>
                    <a:lnTo>
                      <a:pt x="261" y="1031"/>
                    </a:lnTo>
                    <a:lnTo>
                      <a:pt x="261" y="955"/>
                    </a:lnTo>
                    <a:lnTo>
                      <a:pt x="261" y="917"/>
                    </a:lnTo>
                    <a:lnTo>
                      <a:pt x="261" y="877"/>
                    </a:lnTo>
                    <a:lnTo>
                      <a:pt x="299" y="802"/>
                    </a:lnTo>
                    <a:lnTo>
                      <a:pt x="299" y="764"/>
                    </a:lnTo>
                    <a:lnTo>
                      <a:pt x="299" y="726"/>
                    </a:lnTo>
                    <a:lnTo>
                      <a:pt x="299" y="650"/>
                    </a:lnTo>
                    <a:lnTo>
                      <a:pt x="299" y="611"/>
                    </a:lnTo>
                    <a:lnTo>
                      <a:pt x="373" y="611"/>
                    </a:lnTo>
                    <a:lnTo>
                      <a:pt x="411" y="573"/>
                    </a:lnTo>
                    <a:lnTo>
                      <a:pt x="411" y="496"/>
                    </a:lnTo>
                    <a:lnTo>
                      <a:pt x="411" y="420"/>
                    </a:lnTo>
                    <a:lnTo>
                      <a:pt x="411" y="343"/>
                    </a:lnTo>
                    <a:lnTo>
                      <a:pt x="447" y="306"/>
                    </a:lnTo>
                    <a:lnTo>
                      <a:pt x="447" y="191"/>
                    </a:lnTo>
                    <a:lnTo>
                      <a:pt x="447" y="113"/>
                    </a:lnTo>
                    <a:lnTo>
                      <a:pt x="411" y="113"/>
                    </a:lnTo>
                    <a:lnTo>
                      <a:pt x="411" y="76"/>
                    </a:lnTo>
                    <a:lnTo>
                      <a:pt x="411" y="38"/>
                    </a:lnTo>
                    <a:lnTo>
                      <a:pt x="373" y="38"/>
                    </a:lnTo>
                    <a:lnTo>
                      <a:pt x="299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" name="Freeform 6"/>
              <p:cNvSpPr>
                <a:spLocks noChangeArrowheads="1"/>
              </p:cNvSpPr>
              <p:nvPr/>
            </p:nvSpPr>
            <p:spPr bwMode="auto">
              <a:xfrm>
                <a:off x="6548679" y="2028710"/>
                <a:ext cx="820575" cy="1053291"/>
              </a:xfrm>
              <a:custGeom>
                <a:avLst/>
                <a:gdLst>
                  <a:gd name="T0" fmla="*/ 2949 w 3213"/>
                  <a:gd name="T1" fmla="*/ 4319 h 5084"/>
                  <a:gd name="T2" fmla="*/ 3174 w 3213"/>
                  <a:gd name="T3" fmla="*/ 4242 h 5084"/>
                  <a:gd name="T4" fmla="*/ 2949 w 3213"/>
                  <a:gd name="T5" fmla="*/ 4052 h 5084"/>
                  <a:gd name="T6" fmla="*/ 3174 w 3213"/>
                  <a:gd name="T7" fmla="*/ 2446 h 5084"/>
                  <a:gd name="T8" fmla="*/ 3099 w 3213"/>
                  <a:gd name="T9" fmla="*/ 1834 h 5084"/>
                  <a:gd name="T10" fmla="*/ 2987 w 3213"/>
                  <a:gd name="T11" fmla="*/ 1491 h 5084"/>
                  <a:gd name="T12" fmla="*/ 2800 w 3213"/>
                  <a:gd name="T13" fmla="*/ 1260 h 5084"/>
                  <a:gd name="T14" fmla="*/ 2613 w 3213"/>
                  <a:gd name="T15" fmla="*/ 1070 h 5084"/>
                  <a:gd name="T16" fmla="*/ 2390 w 3213"/>
                  <a:gd name="T17" fmla="*/ 917 h 5084"/>
                  <a:gd name="T18" fmla="*/ 2315 w 3213"/>
                  <a:gd name="T19" fmla="*/ 726 h 5084"/>
                  <a:gd name="T20" fmla="*/ 2090 w 3213"/>
                  <a:gd name="T21" fmla="*/ 650 h 5084"/>
                  <a:gd name="T22" fmla="*/ 1755 w 3213"/>
                  <a:gd name="T23" fmla="*/ 534 h 5084"/>
                  <a:gd name="T24" fmla="*/ 1455 w 3213"/>
                  <a:gd name="T25" fmla="*/ 229 h 5084"/>
                  <a:gd name="T26" fmla="*/ 1119 w 3213"/>
                  <a:gd name="T27" fmla="*/ 114 h 5084"/>
                  <a:gd name="T28" fmla="*/ 933 w 3213"/>
                  <a:gd name="T29" fmla="*/ 76 h 5084"/>
                  <a:gd name="T30" fmla="*/ 1047 w 3213"/>
                  <a:gd name="T31" fmla="*/ 343 h 5084"/>
                  <a:gd name="T32" fmla="*/ 1307 w 3213"/>
                  <a:gd name="T33" fmla="*/ 496 h 5084"/>
                  <a:gd name="T34" fmla="*/ 1455 w 3213"/>
                  <a:gd name="T35" fmla="*/ 917 h 5084"/>
                  <a:gd name="T36" fmla="*/ 1047 w 3213"/>
                  <a:gd name="T37" fmla="*/ 1032 h 5084"/>
                  <a:gd name="T38" fmla="*/ 896 w 3213"/>
                  <a:gd name="T39" fmla="*/ 840 h 5084"/>
                  <a:gd name="T40" fmla="*/ 747 w 3213"/>
                  <a:gd name="T41" fmla="*/ 840 h 5084"/>
                  <a:gd name="T42" fmla="*/ 522 w 3213"/>
                  <a:gd name="T43" fmla="*/ 955 h 5084"/>
                  <a:gd name="T44" fmla="*/ 522 w 3213"/>
                  <a:gd name="T45" fmla="*/ 1145 h 5084"/>
                  <a:gd name="T46" fmla="*/ 561 w 3213"/>
                  <a:gd name="T47" fmla="*/ 1338 h 5084"/>
                  <a:gd name="T48" fmla="*/ 486 w 3213"/>
                  <a:gd name="T49" fmla="*/ 1606 h 5084"/>
                  <a:gd name="T50" fmla="*/ 373 w 3213"/>
                  <a:gd name="T51" fmla="*/ 1796 h 5084"/>
                  <a:gd name="T52" fmla="*/ 336 w 3213"/>
                  <a:gd name="T53" fmla="*/ 2063 h 5084"/>
                  <a:gd name="T54" fmla="*/ 225 w 3213"/>
                  <a:gd name="T55" fmla="*/ 2254 h 5084"/>
                  <a:gd name="T56" fmla="*/ 336 w 3213"/>
                  <a:gd name="T57" fmla="*/ 2446 h 5084"/>
                  <a:gd name="T58" fmla="*/ 336 w 3213"/>
                  <a:gd name="T59" fmla="*/ 2867 h 5084"/>
                  <a:gd name="T60" fmla="*/ 299 w 3213"/>
                  <a:gd name="T61" fmla="*/ 3210 h 5084"/>
                  <a:gd name="T62" fmla="*/ 149 w 3213"/>
                  <a:gd name="T63" fmla="*/ 3363 h 5084"/>
                  <a:gd name="T64" fmla="*/ 0 w 3213"/>
                  <a:gd name="T65" fmla="*/ 3669 h 5084"/>
                  <a:gd name="T66" fmla="*/ 112 w 3213"/>
                  <a:gd name="T67" fmla="*/ 3899 h 5084"/>
                  <a:gd name="T68" fmla="*/ 262 w 3213"/>
                  <a:gd name="T69" fmla="*/ 4242 h 5084"/>
                  <a:gd name="T70" fmla="*/ 262 w 3213"/>
                  <a:gd name="T71" fmla="*/ 4395 h 5084"/>
                  <a:gd name="T72" fmla="*/ 448 w 3213"/>
                  <a:gd name="T73" fmla="*/ 4625 h 5084"/>
                  <a:gd name="T74" fmla="*/ 597 w 3213"/>
                  <a:gd name="T75" fmla="*/ 5044 h 5084"/>
                  <a:gd name="T76" fmla="*/ 822 w 3213"/>
                  <a:gd name="T77" fmla="*/ 5044 h 5084"/>
                  <a:gd name="T78" fmla="*/ 971 w 3213"/>
                  <a:gd name="T79" fmla="*/ 4816 h 5084"/>
                  <a:gd name="T80" fmla="*/ 1047 w 3213"/>
                  <a:gd name="T81" fmla="*/ 4586 h 5084"/>
                  <a:gd name="T82" fmla="*/ 1233 w 3213"/>
                  <a:gd name="T83" fmla="*/ 4356 h 5084"/>
                  <a:gd name="T84" fmla="*/ 1383 w 3213"/>
                  <a:gd name="T85" fmla="*/ 4052 h 5084"/>
                  <a:gd name="T86" fmla="*/ 1605 w 3213"/>
                  <a:gd name="T87" fmla="*/ 3859 h 5084"/>
                  <a:gd name="T88" fmla="*/ 1718 w 3213"/>
                  <a:gd name="T89" fmla="*/ 3592 h 5084"/>
                  <a:gd name="T90" fmla="*/ 2054 w 3213"/>
                  <a:gd name="T91" fmla="*/ 3592 h 5084"/>
                  <a:gd name="T92" fmla="*/ 2240 w 3213"/>
                  <a:gd name="T93" fmla="*/ 3592 h 5084"/>
                  <a:gd name="T94" fmla="*/ 2353 w 3213"/>
                  <a:gd name="T95" fmla="*/ 3592 h 5084"/>
                  <a:gd name="T96" fmla="*/ 2576 w 3213"/>
                  <a:gd name="T97" fmla="*/ 3783 h 5084"/>
                  <a:gd name="T98" fmla="*/ 2876 w 3213"/>
                  <a:gd name="T99" fmla="*/ 3631 h 5084"/>
                  <a:gd name="T100" fmla="*/ 2987 w 3213"/>
                  <a:gd name="T101" fmla="*/ 3631 h 5084"/>
                  <a:gd name="T102" fmla="*/ 3099 w 3213"/>
                  <a:gd name="T103" fmla="*/ 3439 h 5084"/>
                  <a:gd name="T104" fmla="*/ 3212 w 3213"/>
                  <a:gd name="T105" fmla="*/ 3171 h 5084"/>
                  <a:gd name="T106" fmla="*/ 3174 w 3213"/>
                  <a:gd name="T107" fmla="*/ 2751 h 5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3" h="5084">
                    <a:moveTo>
                      <a:pt x="2876" y="4089"/>
                    </a:moveTo>
                    <a:lnTo>
                      <a:pt x="2912" y="4127"/>
                    </a:lnTo>
                    <a:lnTo>
                      <a:pt x="2912" y="4166"/>
                    </a:lnTo>
                    <a:lnTo>
                      <a:pt x="2912" y="4242"/>
                    </a:lnTo>
                    <a:lnTo>
                      <a:pt x="2912" y="4280"/>
                    </a:lnTo>
                    <a:lnTo>
                      <a:pt x="2949" y="4319"/>
                    </a:lnTo>
                    <a:lnTo>
                      <a:pt x="2987" y="4395"/>
                    </a:lnTo>
                    <a:lnTo>
                      <a:pt x="3024" y="4395"/>
                    </a:lnTo>
                    <a:lnTo>
                      <a:pt x="3062" y="4433"/>
                    </a:lnTo>
                    <a:lnTo>
                      <a:pt x="3099" y="4433"/>
                    </a:lnTo>
                    <a:lnTo>
                      <a:pt x="3136" y="4319"/>
                    </a:lnTo>
                    <a:lnTo>
                      <a:pt x="3174" y="4242"/>
                    </a:lnTo>
                    <a:lnTo>
                      <a:pt x="3174" y="4204"/>
                    </a:lnTo>
                    <a:lnTo>
                      <a:pt x="3212" y="4089"/>
                    </a:lnTo>
                    <a:lnTo>
                      <a:pt x="3136" y="3936"/>
                    </a:lnTo>
                    <a:lnTo>
                      <a:pt x="3062" y="3974"/>
                    </a:lnTo>
                    <a:lnTo>
                      <a:pt x="2987" y="4013"/>
                    </a:lnTo>
                    <a:lnTo>
                      <a:pt x="2949" y="4052"/>
                    </a:lnTo>
                    <a:lnTo>
                      <a:pt x="2912" y="4052"/>
                    </a:lnTo>
                    <a:lnTo>
                      <a:pt x="2876" y="4089"/>
                    </a:lnTo>
                    <a:close/>
                    <a:moveTo>
                      <a:pt x="3174" y="2714"/>
                    </a:moveTo>
                    <a:lnTo>
                      <a:pt x="3212" y="2523"/>
                    </a:lnTo>
                    <a:lnTo>
                      <a:pt x="3212" y="2483"/>
                    </a:lnTo>
                    <a:lnTo>
                      <a:pt x="3174" y="2446"/>
                    </a:lnTo>
                    <a:lnTo>
                      <a:pt x="3174" y="2216"/>
                    </a:lnTo>
                    <a:lnTo>
                      <a:pt x="3174" y="2179"/>
                    </a:lnTo>
                    <a:lnTo>
                      <a:pt x="3174" y="2140"/>
                    </a:lnTo>
                    <a:lnTo>
                      <a:pt x="3136" y="2025"/>
                    </a:lnTo>
                    <a:lnTo>
                      <a:pt x="3136" y="1911"/>
                    </a:lnTo>
                    <a:lnTo>
                      <a:pt x="3099" y="1834"/>
                    </a:lnTo>
                    <a:lnTo>
                      <a:pt x="3099" y="1759"/>
                    </a:lnTo>
                    <a:lnTo>
                      <a:pt x="3062" y="1719"/>
                    </a:lnTo>
                    <a:lnTo>
                      <a:pt x="3062" y="1681"/>
                    </a:lnTo>
                    <a:lnTo>
                      <a:pt x="3024" y="1566"/>
                    </a:lnTo>
                    <a:lnTo>
                      <a:pt x="2987" y="1528"/>
                    </a:lnTo>
                    <a:lnTo>
                      <a:pt x="2987" y="1491"/>
                    </a:lnTo>
                    <a:lnTo>
                      <a:pt x="2987" y="1451"/>
                    </a:lnTo>
                    <a:lnTo>
                      <a:pt x="2876" y="1451"/>
                    </a:lnTo>
                    <a:lnTo>
                      <a:pt x="2876" y="1375"/>
                    </a:lnTo>
                    <a:lnTo>
                      <a:pt x="2838" y="1338"/>
                    </a:lnTo>
                    <a:lnTo>
                      <a:pt x="2838" y="1298"/>
                    </a:lnTo>
                    <a:lnTo>
                      <a:pt x="2800" y="1260"/>
                    </a:lnTo>
                    <a:lnTo>
                      <a:pt x="2762" y="1223"/>
                    </a:lnTo>
                    <a:lnTo>
                      <a:pt x="2727" y="1185"/>
                    </a:lnTo>
                    <a:lnTo>
                      <a:pt x="2688" y="1107"/>
                    </a:lnTo>
                    <a:lnTo>
                      <a:pt x="2688" y="1070"/>
                    </a:lnTo>
                    <a:lnTo>
                      <a:pt x="2651" y="1032"/>
                    </a:lnTo>
                    <a:lnTo>
                      <a:pt x="2613" y="1070"/>
                    </a:lnTo>
                    <a:lnTo>
                      <a:pt x="2613" y="1032"/>
                    </a:lnTo>
                    <a:lnTo>
                      <a:pt x="2576" y="1032"/>
                    </a:lnTo>
                    <a:lnTo>
                      <a:pt x="2502" y="955"/>
                    </a:lnTo>
                    <a:lnTo>
                      <a:pt x="2465" y="955"/>
                    </a:lnTo>
                    <a:lnTo>
                      <a:pt x="2426" y="917"/>
                    </a:lnTo>
                    <a:lnTo>
                      <a:pt x="2390" y="917"/>
                    </a:lnTo>
                    <a:lnTo>
                      <a:pt x="2390" y="878"/>
                    </a:lnTo>
                    <a:lnTo>
                      <a:pt x="2390" y="840"/>
                    </a:lnTo>
                    <a:lnTo>
                      <a:pt x="2353" y="840"/>
                    </a:lnTo>
                    <a:lnTo>
                      <a:pt x="2353" y="802"/>
                    </a:lnTo>
                    <a:lnTo>
                      <a:pt x="2315" y="764"/>
                    </a:lnTo>
                    <a:lnTo>
                      <a:pt x="2315" y="726"/>
                    </a:lnTo>
                    <a:lnTo>
                      <a:pt x="2277" y="764"/>
                    </a:lnTo>
                    <a:lnTo>
                      <a:pt x="2202" y="802"/>
                    </a:lnTo>
                    <a:lnTo>
                      <a:pt x="2202" y="764"/>
                    </a:lnTo>
                    <a:lnTo>
                      <a:pt x="2166" y="726"/>
                    </a:lnTo>
                    <a:lnTo>
                      <a:pt x="2129" y="686"/>
                    </a:lnTo>
                    <a:lnTo>
                      <a:pt x="2090" y="650"/>
                    </a:lnTo>
                    <a:lnTo>
                      <a:pt x="2016" y="650"/>
                    </a:lnTo>
                    <a:lnTo>
                      <a:pt x="1980" y="650"/>
                    </a:lnTo>
                    <a:lnTo>
                      <a:pt x="1905" y="650"/>
                    </a:lnTo>
                    <a:lnTo>
                      <a:pt x="1867" y="611"/>
                    </a:lnTo>
                    <a:lnTo>
                      <a:pt x="1829" y="573"/>
                    </a:lnTo>
                    <a:lnTo>
                      <a:pt x="1755" y="534"/>
                    </a:lnTo>
                    <a:lnTo>
                      <a:pt x="1680" y="458"/>
                    </a:lnTo>
                    <a:lnTo>
                      <a:pt x="1643" y="421"/>
                    </a:lnTo>
                    <a:lnTo>
                      <a:pt x="1605" y="381"/>
                    </a:lnTo>
                    <a:lnTo>
                      <a:pt x="1569" y="343"/>
                    </a:lnTo>
                    <a:lnTo>
                      <a:pt x="1493" y="268"/>
                    </a:lnTo>
                    <a:lnTo>
                      <a:pt x="1455" y="229"/>
                    </a:lnTo>
                    <a:lnTo>
                      <a:pt x="1383" y="190"/>
                    </a:lnTo>
                    <a:lnTo>
                      <a:pt x="1344" y="153"/>
                    </a:lnTo>
                    <a:lnTo>
                      <a:pt x="1307" y="153"/>
                    </a:lnTo>
                    <a:lnTo>
                      <a:pt x="1269" y="153"/>
                    </a:lnTo>
                    <a:lnTo>
                      <a:pt x="1158" y="153"/>
                    </a:lnTo>
                    <a:lnTo>
                      <a:pt x="1119" y="114"/>
                    </a:lnTo>
                    <a:lnTo>
                      <a:pt x="1082" y="76"/>
                    </a:lnTo>
                    <a:lnTo>
                      <a:pt x="1008" y="37"/>
                    </a:lnTo>
                    <a:lnTo>
                      <a:pt x="1008" y="0"/>
                    </a:lnTo>
                    <a:lnTo>
                      <a:pt x="971" y="0"/>
                    </a:lnTo>
                    <a:lnTo>
                      <a:pt x="933" y="37"/>
                    </a:lnTo>
                    <a:lnTo>
                      <a:pt x="933" y="76"/>
                    </a:lnTo>
                    <a:lnTo>
                      <a:pt x="971" y="114"/>
                    </a:lnTo>
                    <a:lnTo>
                      <a:pt x="971" y="153"/>
                    </a:lnTo>
                    <a:lnTo>
                      <a:pt x="971" y="229"/>
                    </a:lnTo>
                    <a:lnTo>
                      <a:pt x="1008" y="268"/>
                    </a:lnTo>
                    <a:lnTo>
                      <a:pt x="1047" y="305"/>
                    </a:lnTo>
                    <a:lnTo>
                      <a:pt x="1047" y="343"/>
                    </a:lnTo>
                    <a:lnTo>
                      <a:pt x="1082" y="343"/>
                    </a:lnTo>
                    <a:lnTo>
                      <a:pt x="1119" y="381"/>
                    </a:lnTo>
                    <a:lnTo>
                      <a:pt x="1195" y="381"/>
                    </a:lnTo>
                    <a:lnTo>
                      <a:pt x="1233" y="421"/>
                    </a:lnTo>
                    <a:lnTo>
                      <a:pt x="1233" y="458"/>
                    </a:lnTo>
                    <a:lnTo>
                      <a:pt x="1307" y="496"/>
                    </a:lnTo>
                    <a:lnTo>
                      <a:pt x="1344" y="534"/>
                    </a:lnTo>
                    <a:lnTo>
                      <a:pt x="1383" y="650"/>
                    </a:lnTo>
                    <a:lnTo>
                      <a:pt x="1420" y="686"/>
                    </a:lnTo>
                    <a:lnTo>
                      <a:pt x="1420" y="802"/>
                    </a:lnTo>
                    <a:lnTo>
                      <a:pt x="1455" y="878"/>
                    </a:lnTo>
                    <a:lnTo>
                      <a:pt x="1455" y="917"/>
                    </a:lnTo>
                    <a:lnTo>
                      <a:pt x="1455" y="993"/>
                    </a:lnTo>
                    <a:lnTo>
                      <a:pt x="1383" y="1032"/>
                    </a:lnTo>
                    <a:lnTo>
                      <a:pt x="1344" y="1032"/>
                    </a:lnTo>
                    <a:lnTo>
                      <a:pt x="1233" y="1032"/>
                    </a:lnTo>
                    <a:lnTo>
                      <a:pt x="1082" y="1032"/>
                    </a:lnTo>
                    <a:lnTo>
                      <a:pt x="1047" y="1032"/>
                    </a:lnTo>
                    <a:lnTo>
                      <a:pt x="1008" y="1032"/>
                    </a:lnTo>
                    <a:lnTo>
                      <a:pt x="971" y="1032"/>
                    </a:lnTo>
                    <a:lnTo>
                      <a:pt x="933" y="1032"/>
                    </a:lnTo>
                    <a:lnTo>
                      <a:pt x="933" y="993"/>
                    </a:lnTo>
                    <a:lnTo>
                      <a:pt x="933" y="917"/>
                    </a:lnTo>
                    <a:lnTo>
                      <a:pt x="896" y="840"/>
                    </a:lnTo>
                    <a:lnTo>
                      <a:pt x="859" y="764"/>
                    </a:lnTo>
                    <a:lnTo>
                      <a:pt x="822" y="764"/>
                    </a:lnTo>
                    <a:lnTo>
                      <a:pt x="784" y="764"/>
                    </a:lnTo>
                    <a:lnTo>
                      <a:pt x="747" y="764"/>
                    </a:lnTo>
                    <a:lnTo>
                      <a:pt x="747" y="802"/>
                    </a:lnTo>
                    <a:lnTo>
                      <a:pt x="747" y="840"/>
                    </a:lnTo>
                    <a:lnTo>
                      <a:pt x="710" y="878"/>
                    </a:lnTo>
                    <a:lnTo>
                      <a:pt x="673" y="917"/>
                    </a:lnTo>
                    <a:lnTo>
                      <a:pt x="597" y="878"/>
                    </a:lnTo>
                    <a:lnTo>
                      <a:pt x="561" y="878"/>
                    </a:lnTo>
                    <a:lnTo>
                      <a:pt x="561" y="917"/>
                    </a:lnTo>
                    <a:lnTo>
                      <a:pt x="522" y="955"/>
                    </a:lnTo>
                    <a:lnTo>
                      <a:pt x="561" y="993"/>
                    </a:lnTo>
                    <a:lnTo>
                      <a:pt x="597" y="993"/>
                    </a:lnTo>
                    <a:lnTo>
                      <a:pt x="597" y="1032"/>
                    </a:lnTo>
                    <a:lnTo>
                      <a:pt x="597" y="1070"/>
                    </a:lnTo>
                    <a:lnTo>
                      <a:pt x="561" y="1107"/>
                    </a:lnTo>
                    <a:lnTo>
                      <a:pt x="522" y="1145"/>
                    </a:lnTo>
                    <a:lnTo>
                      <a:pt x="486" y="1185"/>
                    </a:lnTo>
                    <a:lnTo>
                      <a:pt x="486" y="1260"/>
                    </a:lnTo>
                    <a:lnTo>
                      <a:pt x="486" y="1298"/>
                    </a:lnTo>
                    <a:lnTo>
                      <a:pt x="522" y="1298"/>
                    </a:lnTo>
                    <a:lnTo>
                      <a:pt x="561" y="1298"/>
                    </a:lnTo>
                    <a:lnTo>
                      <a:pt x="561" y="1338"/>
                    </a:lnTo>
                    <a:lnTo>
                      <a:pt x="561" y="1375"/>
                    </a:lnTo>
                    <a:lnTo>
                      <a:pt x="561" y="1451"/>
                    </a:lnTo>
                    <a:lnTo>
                      <a:pt x="597" y="1451"/>
                    </a:lnTo>
                    <a:lnTo>
                      <a:pt x="597" y="1528"/>
                    </a:lnTo>
                    <a:lnTo>
                      <a:pt x="486" y="1566"/>
                    </a:lnTo>
                    <a:lnTo>
                      <a:pt x="486" y="1606"/>
                    </a:lnTo>
                    <a:lnTo>
                      <a:pt x="448" y="1642"/>
                    </a:lnTo>
                    <a:lnTo>
                      <a:pt x="411" y="1642"/>
                    </a:lnTo>
                    <a:lnTo>
                      <a:pt x="411" y="1681"/>
                    </a:lnTo>
                    <a:lnTo>
                      <a:pt x="411" y="1719"/>
                    </a:lnTo>
                    <a:lnTo>
                      <a:pt x="373" y="1759"/>
                    </a:lnTo>
                    <a:lnTo>
                      <a:pt x="373" y="1796"/>
                    </a:lnTo>
                    <a:lnTo>
                      <a:pt x="373" y="1911"/>
                    </a:lnTo>
                    <a:lnTo>
                      <a:pt x="373" y="1949"/>
                    </a:lnTo>
                    <a:lnTo>
                      <a:pt x="411" y="2025"/>
                    </a:lnTo>
                    <a:lnTo>
                      <a:pt x="373" y="2025"/>
                    </a:lnTo>
                    <a:lnTo>
                      <a:pt x="336" y="2025"/>
                    </a:lnTo>
                    <a:lnTo>
                      <a:pt x="336" y="2063"/>
                    </a:lnTo>
                    <a:lnTo>
                      <a:pt x="336" y="2102"/>
                    </a:lnTo>
                    <a:lnTo>
                      <a:pt x="336" y="2140"/>
                    </a:lnTo>
                    <a:lnTo>
                      <a:pt x="373" y="2216"/>
                    </a:lnTo>
                    <a:lnTo>
                      <a:pt x="299" y="2216"/>
                    </a:lnTo>
                    <a:lnTo>
                      <a:pt x="225" y="2216"/>
                    </a:lnTo>
                    <a:lnTo>
                      <a:pt x="225" y="2254"/>
                    </a:lnTo>
                    <a:lnTo>
                      <a:pt x="262" y="2293"/>
                    </a:lnTo>
                    <a:lnTo>
                      <a:pt x="262" y="2330"/>
                    </a:lnTo>
                    <a:lnTo>
                      <a:pt x="262" y="2407"/>
                    </a:lnTo>
                    <a:lnTo>
                      <a:pt x="299" y="2407"/>
                    </a:lnTo>
                    <a:lnTo>
                      <a:pt x="299" y="2446"/>
                    </a:lnTo>
                    <a:lnTo>
                      <a:pt x="336" y="2446"/>
                    </a:lnTo>
                    <a:lnTo>
                      <a:pt x="373" y="2483"/>
                    </a:lnTo>
                    <a:lnTo>
                      <a:pt x="373" y="2598"/>
                    </a:lnTo>
                    <a:lnTo>
                      <a:pt x="373" y="2675"/>
                    </a:lnTo>
                    <a:lnTo>
                      <a:pt x="373" y="2751"/>
                    </a:lnTo>
                    <a:lnTo>
                      <a:pt x="373" y="2789"/>
                    </a:lnTo>
                    <a:lnTo>
                      <a:pt x="336" y="2867"/>
                    </a:lnTo>
                    <a:lnTo>
                      <a:pt x="336" y="2904"/>
                    </a:lnTo>
                    <a:lnTo>
                      <a:pt x="336" y="2981"/>
                    </a:lnTo>
                    <a:lnTo>
                      <a:pt x="336" y="3018"/>
                    </a:lnTo>
                    <a:lnTo>
                      <a:pt x="336" y="3095"/>
                    </a:lnTo>
                    <a:lnTo>
                      <a:pt x="299" y="3135"/>
                    </a:lnTo>
                    <a:lnTo>
                      <a:pt x="299" y="3210"/>
                    </a:lnTo>
                    <a:lnTo>
                      <a:pt x="262" y="3210"/>
                    </a:lnTo>
                    <a:lnTo>
                      <a:pt x="262" y="3248"/>
                    </a:lnTo>
                    <a:lnTo>
                      <a:pt x="262" y="3287"/>
                    </a:lnTo>
                    <a:lnTo>
                      <a:pt x="225" y="3325"/>
                    </a:lnTo>
                    <a:lnTo>
                      <a:pt x="149" y="3325"/>
                    </a:lnTo>
                    <a:lnTo>
                      <a:pt x="149" y="3363"/>
                    </a:lnTo>
                    <a:lnTo>
                      <a:pt x="149" y="3400"/>
                    </a:lnTo>
                    <a:lnTo>
                      <a:pt x="112" y="3439"/>
                    </a:lnTo>
                    <a:lnTo>
                      <a:pt x="76" y="3592"/>
                    </a:lnTo>
                    <a:lnTo>
                      <a:pt x="76" y="3707"/>
                    </a:lnTo>
                    <a:lnTo>
                      <a:pt x="76" y="3745"/>
                    </a:lnTo>
                    <a:lnTo>
                      <a:pt x="0" y="3669"/>
                    </a:lnTo>
                    <a:lnTo>
                      <a:pt x="0" y="3707"/>
                    </a:lnTo>
                    <a:lnTo>
                      <a:pt x="0" y="3745"/>
                    </a:lnTo>
                    <a:lnTo>
                      <a:pt x="0" y="3821"/>
                    </a:lnTo>
                    <a:lnTo>
                      <a:pt x="37" y="3859"/>
                    </a:lnTo>
                    <a:lnTo>
                      <a:pt x="76" y="3859"/>
                    </a:lnTo>
                    <a:lnTo>
                      <a:pt x="112" y="3899"/>
                    </a:lnTo>
                    <a:lnTo>
                      <a:pt x="112" y="3936"/>
                    </a:lnTo>
                    <a:lnTo>
                      <a:pt x="149" y="4013"/>
                    </a:lnTo>
                    <a:lnTo>
                      <a:pt x="187" y="4127"/>
                    </a:lnTo>
                    <a:lnTo>
                      <a:pt x="225" y="4166"/>
                    </a:lnTo>
                    <a:lnTo>
                      <a:pt x="225" y="4204"/>
                    </a:lnTo>
                    <a:lnTo>
                      <a:pt x="262" y="4242"/>
                    </a:lnTo>
                    <a:lnTo>
                      <a:pt x="225" y="4280"/>
                    </a:lnTo>
                    <a:lnTo>
                      <a:pt x="225" y="4319"/>
                    </a:lnTo>
                    <a:lnTo>
                      <a:pt x="187" y="4319"/>
                    </a:lnTo>
                    <a:lnTo>
                      <a:pt x="187" y="4356"/>
                    </a:lnTo>
                    <a:lnTo>
                      <a:pt x="225" y="4356"/>
                    </a:lnTo>
                    <a:lnTo>
                      <a:pt x="262" y="4395"/>
                    </a:lnTo>
                    <a:lnTo>
                      <a:pt x="299" y="4395"/>
                    </a:lnTo>
                    <a:lnTo>
                      <a:pt x="336" y="4433"/>
                    </a:lnTo>
                    <a:lnTo>
                      <a:pt x="411" y="4509"/>
                    </a:lnTo>
                    <a:lnTo>
                      <a:pt x="411" y="4547"/>
                    </a:lnTo>
                    <a:lnTo>
                      <a:pt x="448" y="4586"/>
                    </a:lnTo>
                    <a:lnTo>
                      <a:pt x="448" y="4625"/>
                    </a:lnTo>
                    <a:lnTo>
                      <a:pt x="522" y="4739"/>
                    </a:lnTo>
                    <a:lnTo>
                      <a:pt x="597" y="4816"/>
                    </a:lnTo>
                    <a:lnTo>
                      <a:pt x="597" y="4854"/>
                    </a:lnTo>
                    <a:lnTo>
                      <a:pt x="635" y="4890"/>
                    </a:lnTo>
                    <a:lnTo>
                      <a:pt x="597" y="4968"/>
                    </a:lnTo>
                    <a:lnTo>
                      <a:pt x="597" y="5044"/>
                    </a:lnTo>
                    <a:lnTo>
                      <a:pt x="635" y="5044"/>
                    </a:lnTo>
                    <a:lnTo>
                      <a:pt x="673" y="5044"/>
                    </a:lnTo>
                    <a:lnTo>
                      <a:pt x="710" y="5083"/>
                    </a:lnTo>
                    <a:lnTo>
                      <a:pt x="747" y="5083"/>
                    </a:lnTo>
                    <a:lnTo>
                      <a:pt x="784" y="5083"/>
                    </a:lnTo>
                    <a:lnTo>
                      <a:pt x="822" y="5044"/>
                    </a:lnTo>
                    <a:lnTo>
                      <a:pt x="859" y="5007"/>
                    </a:lnTo>
                    <a:lnTo>
                      <a:pt x="859" y="4968"/>
                    </a:lnTo>
                    <a:lnTo>
                      <a:pt x="896" y="4968"/>
                    </a:lnTo>
                    <a:lnTo>
                      <a:pt x="896" y="4890"/>
                    </a:lnTo>
                    <a:lnTo>
                      <a:pt x="933" y="4854"/>
                    </a:lnTo>
                    <a:lnTo>
                      <a:pt x="971" y="4816"/>
                    </a:lnTo>
                    <a:lnTo>
                      <a:pt x="971" y="4777"/>
                    </a:lnTo>
                    <a:lnTo>
                      <a:pt x="971" y="4739"/>
                    </a:lnTo>
                    <a:lnTo>
                      <a:pt x="971" y="4700"/>
                    </a:lnTo>
                    <a:lnTo>
                      <a:pt x="1008" y="4663"/>
                    </a:lnTo>
                    <a:lnTo>
                      <a:pt x="1008" y="4625"/>
                    </a:lnTo>
                    <a:lnTo>
                      <a:pt x="1047" y="4586"/>
                    </a:lnTo>
                    <a:lnTo>
                      <a:pt x="1082" y="4547"/>
                    </a:lnTo>
                    <a:lnTo>
                      <a:pt x="1119" y="4473"/>
                    </a:lnTo>
                    <a:lnTo>
                      <a:pt x="1158" y="4473"/>
                    </a:lnTo>
                    <a:lnTo>
                      <a:pt x="1158" y="4433"/>
                    </a:lnTo>
                    <a:lnTo>
                      <a:pt x="1195" y="4395"/>
                    </a:lnTo>
                    <a:lnTo>
                      <a:pt x="1233" y="4356"/>
                    </a:lnTo>
                    <a:lnTo>
                      <a:pt x="1269" y="4319"/>
                    </a:lnTo>
                    <a:lnTo>
                      <a:pt x="1269" y="4280"/>
                    </a:lnTo>
                    <a:lnTo>
                      <a:pt x="1307" y="4242"/>
                    </a:lnTo>
                    <a:lnTo>
                      <a:pt x="1344" y="4127"/>
                    </a:lnTo>
                    <a:lnTo>
                      <a:pt x="1344" y="4089"/>
                    </a:lnTo>
                    <a:lnTo>
                      <a:pt x="1383" y="4052"/>
                    </a:lnTo>
                    <a:lnTo>
                      <a:pt x="1420" y="4013"/>
                    </a:lnTo>
                    <a:lnTo>
                      <a:pt x="1455" y="3974"/>
                    </a:lnTo>
                    <a:lnTo>
                      <a:pt x="1493" y="3936"/>
                    </a:lnTo>
                    <a:lnTo>
                      <a:pt x="1531" y="3899"/>
                    </a:lnTo>
                    <a:lnTo>
                      <a:pt x="1569" y="3899"/>
                    </a:lnTo>
                    <a:lnTo>
                      <a:pt x="1605" y="3859"/>
                    </a:lnTo>
                    <a:lnTo>
                      <a:pt x="1605" y="3821"/>
                    </a:lnTo>
                    <a:lnTo>
                      <a:pt x="1605" y="3783"/>
                    </a:lnTo>
                    <a:lnTo>
                      <a:pt x="1605" y="3745"/>
                    </a:lnTo>
                    <a:lnTo>
                      <a:pt x="1643" y="3669"/>
                    </a:lnTo>
                    <a:lnTo>
                      <a:pt x="1643" y="3631"/>
                    </a:lnTo>
                    <a:lnTo>
                      <a:pt x="1718" y="3592"/>
                    </a:lnTo>
                    <a:lnTo>
                      <a:pt x="1793" y="3553"/>
                    </a:lnTo>
                    <a:lnTo>
                      <a:pt x="1829" y="3553"/>
                    </a:lnTo>
                    <a:lnTo>
                      <a:pt x="1905" y="3553"/>
                    </a:lnTo>
                    <a:lnTo>
                      <a:pt x="1980" y="3553"/>
                    </a:lnTo>
                    <a:lnTo>
                      <a:pt x="2016" y="3553"/>
                    </a:lnTo>
                    <a:lnTo>
                      <a:pt x="2054" y="3592"/>
                    </a:lnTo>
                    <a:lnTo>
                      <a:pt x="2090" y="3592"/>
                    </a:lnTo>
                    <a:lnTo>
                      <a:pt x="2129" y="3631"/>
                    </a:lnTo>
                    <a:lnTo>
                      <a:pt x="2240" y="3400"/>
                    </a:lnTo>
                    <a:lnTo>
                      <a:pt x="2240" y="3478"/>
                    </a:lnTo>
                    <a:lnTo>
                      <a:pt x="2240" y="3553"/>
                    </a:lnTo>
                    <a:lnTo>
                      <a:pt x="2240" y="3592"/>
                    </a:lnTo>
                    <a:lnTo>
                      <a:pt x="2240" y="3631"/>
                    </a:lnTo>
                    <a:lnTo>
                      <a:pt x="2277" y="3592"/>
                    </a:lnTo>
                    <a:lnTo>
                      <a:pt x="2277" y="3553"/>
                    </a:lnTo>
                    <a:lnTo>
                      <a:pt x="2315" y="3516"/>
                    </a:lnTo>
                    <a:lnTo>
                      <a:pt x="2315" y="3553"/>
                    </a:lnTo>
                    <a:lnTo>
                      <a:pt x="2353" y="3592"/>
                    </a:lnTo>
                    <a:lnTo>
                      <a:pt x="2353" y="3631"/>
                    </a:lnTo>
                    <a:lnTo>
                      <a:pt x="2426" y="3631"/>
                    </a:lnTo>
                    <a:lnTo>
                      <a:pt x="2465" y="3669"/>
                    </a:lnTo>
                    <a:lnTo>
                      <a:pt x="2502" y="3669"/>
                    </a:lnTo>
                    <a:lnTo>
                      <a:pt x="2539" y="3745"/>
                    </a:lnTo>
                    <a:lnTo>
                      <a:pt x="2576" y="3783"/>
                    </a:lnTo>
                    <a:lnTo>
                      <a:pt x="2613" y="3783"/>
                    </a:lnTo>
                    <a:lnTo>
                      <a:pt x="2651" y="3783"/>
                    </a:lnTo>
                    <a:lnTo>
                      <a:pt x="2727" y="3783"/>
                    </a:lnTo>
                    <a:lnTo>
                      <a:pt x="2762" y="3783"/>
                    </a:lnTo>
                    <a:lnTo>
                      <a:pt x="2838" y="3707"/>
                    </a:lnTo>
                    <a:lnTo>
                      <a:pt x="2876" y="3631"/>
                    </a:lnTo>
                    <a:lnTo>
                      <a:pt x="2876" y="3592"/>
                    </a:lnTo>
                    <a:lnTo>
                      <a:pt x="2912" y="3553"/>
                    </a:lnTo>
                    <a:lnTo>
                      <a:pt x="2949" y="3553"/>
                    </a:lnTo>
                    <a:lnTo>
                      <a:pt x="2987" y="3553"/>
                    </a:lnTo>
                    <a:lnTo>
                      <a:pt x="2987" y="3592"/>
                    </a:lnTo>
                    <a:lnTo>
                      <a:pt x="2987" y="3631"/>
                    </a:lnTo>
                    <a:lnTo>
                      <a:pt x="2987" y="3669"/>
                    </a:lnTo>
                    <a:lnTo>
                      <a:pt x="3024" y="3631"/>
                    </a:lnTo>
                    <a:lnTo>
                      <a:pt x="3062" y="3631"/>
                    </a:lnTo>
                    <a:lnTo>
                      <a:pt x="3062" y="3592"/>
                    </a:lnTo>
                    <a:lnTo>
                      <a:pt x="3099" y="3478"/>
                    </a:lnTo>
                    <a:lnTo>
                      <a:pt x="3099" y="3439"/>
                    </a:lnTo>
                    <a:lnTo>
                      <a:pt x="3136" y="3363"/>
                    </a:lnTo>
                    <a:lnTo>
                      <a:pt x="3174" y="3325"/>
                    </a:lnTo>
                    <a:lnTo>
                      <a:pt x="3212" y="3287"/>
                    </a:lnTo>
                    <a:lnTo>
                      <a:pt x="3212" y="3248"/>
                    </a:lnTo>
                    <a:lnTo>
                      <a:pt x="3212" y="3210"/>
                    </a:lnTo>
                    <a:lnTo>
                      <a:pt x="3212" y="3171"/>
                    </a:lnTo>
                    <a:lnTo>
                      <a:pt x="3212" y="3135"/>
                    </a:lnTo>
                    <a:lnTo>
                      <a:pt x="3212" y="3057"/>
                    </a:lnTo>
                    <a:lnTo>
                      <a:pt x="3174" y="2981"/>
                    </a:lnTo>
                    <a:lnTo>
                      <a:pt x="3174" y="2943"/>
                    </a:lnTo>
                    <a:lnTo>
                      <a:pt x="3174" y="2904"/>
                    </a:lnTo>
                    <a:lnTo>
                      <a:pt x="3174" y="2751"/>
                    </a:lnTo>
                    <a:lnTo>
                      <a:pt x="3174" y="2714"/>
                    </a:lnTo>
                    <a:close/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" name="Freeform 7"/>
              <p:cNvSpPr>
                <a:spLocks noChangeArrowheads="1"/>
              </p:cNvSpPr>
              <p:nvPr/>
            </p:nvSpPr>
            <p:spPr bwMode="auto">
              <a:xfrm>
                <a:off x="7284717" y="2845193"/>
                <a:ext cx="84537" cy="102403"/>
              </a:xfrm>
              <a:custGeom>
                <a:avLst/>
                <a:gdLst>
                  <a:gd name="T0" fmla="*/ 0 w 337"/>
                  <a:gd name="T1" fmla="*/ 153 h 498"/>
                  <a:gd name="T2" fmla="*/ 36 w 337"/>
                  <a:gd name="T3" fmla="*/ 190 h 498"/>
                  <a:gd name="T4" fmla="*/ 36 w 337"/>
                  <a:gd name="T5" fmla="*/ 230 h 498"/>
                  <a:gd name="T6" fmla="*/ 36 w 337"/>
                  <a:gd name="T7" fmla="*/ 306 h 498"/>
                  <a:gd name="T8" fmla="*/ 36 w 337"/>
                  <a:gd name="T9" fmla="*/ 344 h 498"/>
                  <a:gd name="T10" fmla="*/ 74 w 337"/>
                  <a:gd name="T11" fmla="*/ 382 h 498"/>
                  <a:gd name="T12" fmla="*/ 111 w 337"/>
                  <a:gd name="T13" fmla="*/ 458 h 498"/>
                  <a:gd name="T14" fmla="*/ 149 w 337"/>
                  <a:gd name="T15" fmla="*/ 458 h 498"/>
                  <a:gd name="T16" fmla="*/ 186 w 337"/>
                  <a:gd name="T17" fmla="*/ 497 h 498"/>
                  <a:gd name="T18" fmla="*/ 224 w 337"/>
                  <a:gd name="T19" fmla="*/ 497 h 498"/>
                  <a:gd name="T20" fmla="*/ 260 w 337"/>
                  <a:gd name="T21" fmla="*/ 382 h 498"/>
                  <a:gd name="T22" fmla="*/ 299 w 337"/>
                  <a:gd name="T23" fmla="*/ 306 h 498"/>
                  <a:gd name="T24" fmla="*/ 299 w 337"/>
                  <a:gd name="T25" fmla="*/ 268 h 498"/>
                  <a:gd name="T26" fmla="*/ 336 w 337"/>
                  <a:gd name="T27" fmla="*/ 153 h 498"/>
                  <a:gd name="T28" fmla="*/ 260 w 337"/>
                  <a:gd name="T29" fmla="*/ 0 h 498"/>
                  <a:gd name="T30" fmla="*/ 186 w 337"/>
                  <a:gd name="T31" fmla="*/ 37 h 498"/>
                  <a:gd name="T32" fmla="*/ 111 w 337"/>
                  <a:gd name="T33" fmla="*/ 77 h 498"/>
                  <a:gd name="T34" fmla="*/ 74 w 337"/>
                  <a:gd name="T35" fmla="*/ 115 h 498"/>
                  <a:gd name="T36" fmla="*/ 36 w 337"/>
                  <a:gd name="T37" fmla="*/ 115 h 498"/>
                  <a:gd name="T38" fmla="*/ 0 w 337"/>
                  <a:gd name="T39" fmla="*/ 15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7" h="498">
                    <a:moveTo>
                      <a:pt x="0" y="153"/>
                    </a:moveTo>
                    <a:lnTo>
                      <a:pt x="36" y="190"/>
                    </a:lnTo>
                    <a:lnTo>
                      <a:pt x="36" y="230"/>
                    </a:lnTo>
                    <a:lnTo>
                      <a:pt x="36" y="306"/>
                    </a:lnTo>
                    <a:lnTo>
                      <a:pt x="36" y="344"/>
                    </a:lnTo>
                    <a:lnTo>
                      <a:pt x="74" y="382"/>
                    </a:lnTo>
                    <a:lnTo>
                      <a:pt x="111" y="458"/>
                    </a:lnTo>
                    <a:lnTo>
                      <a:pt x="149" y="458"/>
                    </a:lnTo>
                    <a:lnTo>
                      <a:pt x="186" y="497"/>
                    </a:lnTo>
                    <a:lnTo>
                      <a:pt x="224" y="497"/>
                    </a:lnTo>
                    <a:lnTo>
                      <a:pt x="260" y="382"/>
                    </a:lnTo>
                    <a:lnTo>
                      <a:pt x="299" y="306"/>
                    </a:lnTo>
                    <a:lnTo>
                      <a:pt x="299" y="268"/>
                    </a:lnTo>
                    <a:lnTo>
                      <a:pt x="336" y="153"/>
                    </a:lnTo>
                    <a:lnTo>
                      <a:pt x="260" y="0"/>
                    </a:lnTo>
                    <a:lnTo>
                      <a:pt x="186" y="37"/>
                    </a:lnTo>
                    <a:lnTo>
                      <a:pt x="111" y="77"/>
                    </a:lnTo>
                    <a:lnTo>
                      <a:pt x="74" y="115"/>
                    </a:lnTo>
                    <a:lnTo>
                      <a:pt x="36" y="115"/>
                    </a:lnTo>
                    <a:lnTo>
                      <a:pt x="0" y="153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" name="Freeform 8"/>
              <p:cNvSpPr>
                <a:spLocks noChangeArrowheads="1"/>
              </p:cNvSpPr>
              <p:nvPr/>
            </p:nvSpPr>
            <p:spPr bwMode="auto">
              <a:xfrm>
                <a:off x="6548679" y="2028710"/>
                <a:ext cx="820575" cy="1053291"/>
              </a:xfrm>
              <a:custGeom>
                <a:avLst/>
                <a:gdLst>
                  <a:gd name="T0" fmla="*/ 3174 w 3213"/>
                  <a:gd name="T1" fmla="*/ 2216 h 5084"/>
                  <a:gd name="T2" fmla="*/ 3099 w 3213"/>
                  <a:gd name="T3" fmla="*/ 1834 h 5084"/>
                  <a:gd name="T4" fmla="*/ 2987 w 3213"/>
                  <a:gd name="T5" fmla="*/ 1528 h 5084"/>
                  <a:gd name="T6" fmla="*/ 2838 w 3213"/>
                  <a:gd name="T7" fmla="*/ 1338 h 5084"/>
                  <a:gd name="T8" fmla="*/ 2688 w 3213"/>
                  <a:gd name="T9" fmla="*/ 1107 h 5084"/>
                  <a:gd name="T10" fmla="*/ 2576 w 3213"/>
                  <a:gd name="T11" fmla="*/ 1032 h 5084"/>
                  <a:gd name="T12" fmla="*/ 2390 w 3213"/>
                  <a:gd name="T13" fmla="*/ 878 h 5084"/>
                  <a:gd name="T14" fmla="*/ 2315 w 3213"/>
                  <a:gd name="T15" fmla="*/ 726 h 5084"/>
                  <a:gd name="T16" fmla="*/ 2129 w 3213"/>
                  <a:gd name="T17" fmla="*/ 686 h 5084"/>
                  <a:gd name="T18" fmla="*/ 1867 w 3213"/>
                  <a:gd name="T19" fmla="*/ 611 h 5084"/>
                  <a:gd name="T20" fmla="*/ 1605 w 3213"/>
                  <a:gd name="T21" fmla="*/ 381 h 5084"/>
                  <a:gd name="T22" fmla="*/ 1344 w 3213"/>
                  <a:gd name="T23" fmla="*/ 153 h 5084"/>
                  <a:gd name="T24" fmla="*/ 1082 w 3213"/>
                  <a:gd name="T25" fmla="*/ 76 h 5084"/>
                  <a:gd name="T26" fmla="*/ 933 w 3213"/>
                  <a:gd name="T27" fmla="*/ 76 h 5084"/>
                  <a:gd name="T28" fmla="*/ 1047 w 3213"/>
                  <a:gd name="T29" fmla="*/ 305 h 5084"/>
                  <a:gd name="T30" fmla="*/ 1233 w 3213"/>
                  <a:gd name="T31" fmla="*/ 421 h 5084"/>
                  <a:gd name="T32" fmla="*/ 1420 w 3213"/>
                  <a:gd name="T33" fmla="*/ 686 h 5084"/>
                  <a:gd name="T34" fmla="*/ 1383 w 3213"/>
                  <a:gd name="T35" fmla="*/ 1032 h 5084"/>
                  <a:gd name="T36" fmla="*/ 1008 w 3213"/>
                  <a:gd name="T37" fmla="*/ 1032 h 5084"/>
                  <a:gd name="T38" fmla="*/ 896 w 3213"/>
                  <a:gd name="T39" fmla="*/ 840 h 5084"/>
                  <a:gd name="T40" fmla="*/ 747 w 3213"/>
                  <a:gd name="T41" fmla="*/ 802 h 5084"/>
                  <a:gd name="T42" fmla="*/ 561 w 3213"/>
                  <a:gd name="T43" fmla="*/ 878 h 5084"/>
                  <a:gd name="T44" fmla="*/ 597 w 3213"/>
                  <a:gd name="T45" fmla="*/ 1032 h 5084"/>
                  <a:gd name="T46" fmla="*/ 486 w 3213"/>
                  <a:gd name="T47" fmla="*/ 1260 h 5084"/>
                  <a:gd name="T48" fmla="*/ 561 w 3213"/>
                  <a:gd name="T49" fmla="*/ 1375 h 5084"/>
                  <a:gd name="T50" fmla="*/ 486 w 3213"/>
                  <a:gd name="T51" fmla="*/ 1606 h 5084"/>
                  <a:gd name="T52" fmla="*/ 373 w 3213"/>
                  <a:gd name="T53" fmla="*/ 1759 h 5084"/>
                  <a:gd name="T54" fmla="*/ 373 w 3213"/>
                  <a:gd name="T55" fmla="*/ 2025 h 5084"/>
                  <a:gd name="T56" fmla="*/ 373 w 3213"/>
                  <a:gd name="T57" fmla="*/ 2216 h 5084"/>
                  <a:gd name="T58" fmla="*/ 262 w 3213"/>
                  <a:gd name="T59" fmla="*/ 2330 h 5084"/>
                  <a:gd name="T60" fmla="*/ 373 w 3213"/>
                  <a:gd name="T61" fmla="*/ 2483 h 5084"/>
                  <a:gd name="T62" fmla="*/ 336 w 3213"/>
                  <a:gd name="T63" fmla="*/ 2867 h 5084"/>
                  <a:gd name="T64" fmla="*/ 299 w 3213"/>
                  <a:gd name="T65" fmla="*/ 3135 h 5084"/>
                  <a:gd name="T66" fmla="*/ 225 w 3213"/>
                  <a:gd name="T67" fmla="*/ 3325 h 5084"/>
                  <a:gd name="T68" fmla="*/ 76 w 3213"/>
                  <a:gd name="T69" fmla="*/ 3592 h 5084"/>
                  <a:gd name="T70" fmla="*/ 0 w 3213"/>
                  <a:gd name="T71" fmla="*/ 3745 h 5084"/>
                  <a:gd name="T72" fmla="*/ 112 w 3213"/>
                  <a:gd name="T73" fmla="*/ 3936 h 5084"/>
                  <a:gd name="T74" fmla="*/ 262 w 3213"/>
                  <a:gd name="T75" fmla="*/ 4242 h 5084"/>
                  <a:gd name="T76" fmla="*/ 225 w 3213"/>
                  <a:gd name="T77" fmla="*/ 4356 h 5084"/>
                  <a:gd name="T78" fmla="*/ 411 w 3213"/>
                  <a:gd name="T79" fmla="*/ 4547 h 5084"/>
                  <a:gd name="T80" fmla="*/ 597 w 3213"/>
                  <a:gd name="T81" fmla="*/ 4854 h 5084"/>
                  <a:gd name="T82" fmla="*/ 673 w 3213"/>
                  <a:gd name="T83" fmla="*/ 5044 h 5084"/>
                  <a:gd name="T84" fmla="*/ 859 w 3213"/>
                  <a:gd name="T85" fmla="*/ 5007 h 5084"/>
                  <a:gd name="T86" fmla="*/ 971 w 3213"/>
                  <a:gd name="T87" fmla="*/ 4816 h 5084"/>
                  <a:gd name="T88" fmla="*/ 1008 w 3213"/>
                  <a:gd name="T89" fmla="*/ 4625 h 5084"/>
                  <a:gd name="T90" fmla="*/ 1158 w 3213"/>
                  <a:gd name="T91" fmla="*/ 4433 h 5084"/>
                  <a:gd name="T92" fmla="*/ 1307 w 3213"/>
                  <a:gd name="T93" fmla="*/ 4242 h 5084"/>
                  <a:gd name="T94" fmla="*/ 1455 w 3213"/>
                  <a:gd name="T95" fmla="*/ 3974 h 5084"/>
                  <a:gd name="T96" fmla="*/ 1605 w 3213"/>
                  <a:gd name="T97" fmla="*/ 3821 h 5084"/>
                  <a:gd name="T98" fmla="*/ 1718 w 3213"/>
                  <a:gd name="T99" fmla="*/ 3592 h 5084"/>
                  <a:gd name="T100" fmla="*/ 2016 w 3213"/>
                  <a:gd name="T101" fmla="*/ 3553 h 5084"/>
                  <a:gd name="T102" fmla="*/ 2240 w 3213"/>
                  <a:gd name="T103" fmla="*/ 3478 h 5084"/>
                  <a:gd name="T104" fmla="*/ 2277 w 3213"/>
                  <a:gd name="T105" fmla="*/ 3553 h 5084"/>
                  <a:gd name="T106" fmla="*/ 2426 w 3213"/>
                  <a:gd name="T107" fmla="*/ 3631 h 5084"/>
                  <a:gd name="T108" fmla="*/ 2613 w 3213"/>
                  <a:gd name="T109" fmla="*/ 3783 h 5084"/>
                  <a:gd name="T110" fmla="*/ 2876 w 3213"/>
                  <a:gd name="T111" fmla="*/ 3631 h 5084"/>
                  <a:gd name="T112" fmla="*/ 2987 w 3213"/>
                  <a:gd name="T113" fmla="*/ 3592 h 5084"/>
                  <a:gd name="T114" fmla="*/ 3062 w 3213"/>
                  <a:gd name="T115" fmla="*/ 3592 h 5084"/>
                  <a:gd name="T116" fmla="*/ 3212 w 3213"/>
                  <a:gd name="T117" fmla="*/ 3287 h 5084"/>
                  <a:gd name="T118" fmla="*/ 3212 w 3213"/>
                  <a:gd name="T119" fmla="*/ 3057 h 5084"/>
                  <a:gd name="T120" fmla="*/ 3174 w 3213"/>
                  <a:gd name="T121" fmla="*/ 2714 h 5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13" h="5084">
                    <a:moveTo>
                      <a:pt x="3174" y="2714"/>
                    </a:moveTo>
                    <a:lnTo>
                      <a:pt x="3212" y="2523"/>
                    </a:lnTo>
                    <a:lnTo>
                      <a:pt x="3212" y="2483"/>
                    </a:lnTo>
                    <a:lnTo>
                      <a:pt x="3174" y="2446"/>
                    </a:lnTo>
                    <a:lnTo>
                      <a:pt x="3174" y="2216"/>
                    </a:lnTo>
                    <a:lnTo>
                      <a:pt x="3174" y="2179"/>
                    </a:lnTo>
                    <a:lnTo>
                      <a:pt x="3174" y="2140"/>
                    </a:lnTo>
                    <a:lnTo>
                      <a:pt x="3136" y="2025"/>
                    </a:lnTo>
                    <a:lnTo>
                      <a:pt x="3136" y="1911"/>
                    </a:lnTo>
                    <a:lnTo>
                      <a:pt x="3099" y="1834"/>
                    </a:lnTo>
                    <a:lnTo>
                      <a:pt x="3099" y="1759"/>
                    </a:lnTo>
                    <a:lnTo>
                      <a:pt x="3062" y="1719"/>
                    </a:lnTo>
                    <a:lnTo>
                      <a:pt x="3062" y="1681"/>
                    </a:lnTo>
                    <a:lnTo>
                      <a:pt x="3024" y="1566"/>
                    </a:lnTo>
                    <a:lnTo>
                      <a:pt x="2987" y="1528"/>
                    </a:lnTo>
                    <a:lnTo>
                      <a:pt x="2987" y="1491"/>
                    </a:lnTo>
                    <a:lnTo>
                      <a:pt x="2987" y="1451"/>
                    </a:lnTo>
                    <a:lnTo>
                      <a:pt x="2876" y="1451"/>
                    </a:lnTo>
                    <a:lnTo>
                      <a:pt x="2876" y="1375"/>
                    </a:lnTo>
                    <a:lnTo>
                      <a:pt x="2838" y="1338"/>
                    </a:lnTo>
                    <a:lnTo>
                      <a:pt x="2838" y="1298"/>
                    </a:lnTo>
                    <a:lnTo>
                      <a:pt x="2800" y="1260"/>
                    </a:lnTo>
                    <a:lnTo>
                      <a:pt x="2762" y="1223"/>
                    </a:lnTo>
                    <a:lnTo>
                      <a:pt x="2727" y="1185"/>
                    </a:lnTo>
                    <a:lnTo>
                      <a:pt x="2688" y="1107"/>
                    </a:lnTo>
                    <a:lnTo>
                      <a:pt x="2688" y="1070"/>
                    </a:lnTo>
                    <a:lnTo>
                      <a:pt x="2651" y="1032"/>
                    </a:lnTo>
                    <a:lnTo>
                      <a:pt x="2613" y="1070"/>
                    </a:lnTo>
                    <a:lnTo>
                      <a:pt x="2613" y="1032"/>
                    </a:lnTo>
                    <a:lnTo>
                      <a:pt x="2576" y="1032"/>
                    </a:lnTo>
                    <a:lnTo>
                      <a:pt x="2502" y="955"/>
                    </a:lnTo>
                    <a:lnTo>
                      <a:pt x="2465" y="955"/>
                    </a:lnTo>
                    <a:lnTo>
                      <a:pt x="2426" y="917"/>
                    </a:lnTo>
                    <a:lnTo>
                      <a:pt x="2390" y="917"/>
                    </a:lnTo>
                    <a:lnTo>
                      <a:pt x="2390" y="878"/>
                    </a:lnTo>
                    <a:lnTo>
                      <a:pt x="2390" y="840"/>
                    </a:lnTo>
                    <a:lnTo>
                      <a:pt x="2353" y="840"/>
                    </a:lnTo>
                    <a:lnTo>
                      <a:pt x="2353" y="802"/>
                    </a:lnTo>
                    <a:lnTo>
                      <a:pt x="2315" y="764"/>
                    </a:lnTo>
                    <a:lnTo>
                      <a:pt x="2315" y="726"/>
                    </a:lnTo>
                    <a:lnTo>
                      <a:pt x="2277" y="764"/>
                    </a:lnTo>
                    <a:lnTo>
                      <a:pt x="2202" y="802"/>
                    </a:lnTo>
                    <a:lnTo>
                      <a:pt x="2202" y="764"/>
                    </a:lnTo>
                    <a:lnTo>
                      <a:pt x="2166" y="726"/>
                    </a:lnTo>
                    <a:lnTo>
                      <a:pt x="2129" y="686"/>
                    </a:lnTo>
                    <a:lnTo>
                      <a:pt x="2090" y="650"/>
                    </a:lnTo>
                    <a:lnTo>
                      <a:pt x="2016" y="650"/>
                    </a:lnTo>
                    <a:lnTo>
                      <a:pt x="1980" y="650"/>
                    </a:lnTo>
                    <a:lnTo>
                      <a:pt x="1905" y="650"/>
                    </a:lnTo>
                    <a:lnTo>
                      <a:pt x="1867" y="611"/>
                    </a:lnTo>
                    <a:lnTo>
                      <a:pt x="1829" y="573"/>
                    </a:lnTo>
                    <a:lnTo>
                      <a:pt x="1755" y="534"/>
                    </a:lnTo>
                    <a:lnTo>
                      <a:pt x="1680" y="458"/>
                    </a:lnTo>
                    <a:lnTo>
                      <a:pt x="1643" y="421"/>
                    </a:lnTo>
                    <a:lnTo>
                      <a:pt x="1605" y="381"/>
                    </a:lnTo>
                    <a:lnTo>
                      <a:pt x="1569" y="343"/>
                    </a:lnTo>
                    <a:lnTo>
                      <a:pt x="1493" y="268"/>
                    </a:lnTo>
                    <a:lnTo>
                      <a:pt x="1455" y="229"/>
                    </a:lnTo>
                    <a:lnTo>
                      <a:pt x="1383" y="190"/>
                    </a:lnTo>
                    <a:lnTo>
                      <a:pt x="1344" y="153"/>
                    </a:lnTo>
                    <a:lnTo>
                      <a:pt x="1307" y="153"/>
                    </a:lnTo>
                    <a:lnTo>
                      <a:pt x="1269" y="153"/>
                    </a:lnTo>
                    <a:lnTo>
                      <a:pt x="1158" y="153"/>
                    </a:lnTo>
                    <a:lnTo>
                      <a:pt x="1119" y="114"/>
                    </a:lnTo>
                    <a:lnTo>
                      <a:pt x="1082" y="76"/>
                    </a:lnTo>
                    <a:lnTo>
                      <a:pt x="1008" y="37"/>
                    </a:lnTo>
                    <a:lnTo>
                      <a:pt x="1008" y="0"/>
                    </a:lnTo>
                    <a:lnTo>
                      <a:pt x="971" y="0"/>
                    </a:lnTo>
                    <a:lnTo>
                      <a:pt x="933" y="37"/>
                    </a:lnTo>
                    <a:lnTo>
                      <a:pt x="933" y="76"/>
                    </a:lnTo>
                    <a:lnTo>
                      <a:pt x="971" y="114"/>
                    </a:lnTo>
                    <a:lnTo>
                      <a:pt x="971" y="153"/>
                    </a:lnTo>
                    <a:lnTo>
                      <a:pt x="971" y="229"/>
                    </a:lnTo>
                    <a:lnTo>
                      <a:pt x="1008" y="268"/>
                    </a:lnTo>
                    <a:lnTo>
                      <a:pt x="1047" y="305"/>
                    </a:lnTo>
                    <a:lnTo>
                      <a:pt x="1047" y="343"/>
                    </a:lnTo>
                    <a:lnTo>
                      <a:pt x="1082" y="343"/>
                    </a:lnTo>
                    <a:lnTo>
                      <a:pt x="1119" y="381"/>
                    </a:lnTo>
                    <a:lnTo>
                      <a:pt x="1195" y="381"/>
                    </a:lnTo>
                    <a:lnTo>
                      <a:pt x="1233" y="421"/>
                    </a:lnTo>
                    <a:lnTo>
                      <a:pt x="1233" y="458"/>
                    </a:lnTo>
                    <a:lnTo>
                      <a:pt x="1307" y="496"/>
                    </a:lnTo>
                    <a:lnTo>
                      <a:pt x="1344" y="534"/>
                    </a:lnTo>
                    <a:lnTo>
                      <a:pt x="1383" y="650"/>
                    </a:lnTo>
                    <a:lnTo>
                      <a:pt x="1420" y="686"/>
                    </a:lnTo>
                    <a:lnTo>
                      <a:pt x="1420" y="802"/>
                    </a:lnTo>
                    <a:lnTo>
                      <a:pt x="1455" y="878"/>
                    </a:lnTo>
                    <a:lnTo>
                      <a:pt x="1455" y="917"/>
                    </a:lnTo>
                    <a:lnTo>
                      <a:pt x="1455" y="993"/>
                    </a:lnTo>
                    <a:lnTo>
                      <a:pt x="1383" y="1032"/>
                    </a:lnTo>
                    <a:lnTo>
                      <a:pt x="1344" y="1032"/>
                    </a:lnTo>
                    <a:lnTo>
                      <a:pt x="1233" y="1032"/>
                    </a:lnTo>
                    <a:lnTo>
                      <a:pt x="1082" y="1032"/>
                    </a:lnTo>
                    <a:lnTo>
                      <a:pt x="1047" y="1032"/>
                    </a:lnTo>
                    <a:lnTo>
                      <a:pt x="1008" y="1032"/>
                    </a:lnTo>
                    <a:lnTo>
                      <a:pt x="971" y="1032"/>
                    </a:lnTo>
                    <a:lnTo>
                      <a:pt x="933" y="1032"/>
                    </a:lnTo>
                    <a:lnTo>
                      <a:pt x="933" y="993"/>
                    </a:lnTo>
                    <a:lnTo>
                      <a:pt x="933" y="917"/>
                    </a:lnTo>
                    <a:lnTo>
                      <a:pt x="896" y="840"/>
                    </a:lnTo>
                    <a:lnTo>
                      <a:pt x="859" y="764"/>
                    </a:lnTo>
                    <a:lnTo>
                      <a:pt x="822" y="764"/>
                    </a:lnTo>
                    <a:lnTo>
                      <a:pt x="784" y="764"/>
                    </a:lnTo>
                    <a:lnTo>
                      <a:pt x="747" y="764"/>
                    </a:lnTo>
                    <a:lnTo>
                      <a:pt x="747" y="802"/>
                    </a:lnTo>
                    <a:lnTo>
                      <a:pt x="747" y="840"/>
                    </a:lnTo>
                    <a:lnTo>
                      <a:pt x="710" y="878"/>
                    </a:lnTo>
                    <a:lnTo>
                      <a:pt x="673" y="917"/>
                    </a:lnTo>
                    <a:lnTo>
                      <a:pt x="597" y="878"/>
                    </a:lnTo>
                    <a:lnTo>
                      <a:pt x="561" y="878"/>
                    </a:lnTo>
                    <a:lnTo>
                      <a:pt x="561" y="917"/>
                    </a:lnTo>
                    <a:lnTo>
                      <a:pt x="522" y="955"/>
                    </a:lnTo>
                    <a:lnTo>
                      <a:pt x="561" y="993"/>
                    </a:lnTo>
                    <a:lnTo>
                      <a:pt x="597" y="993"/>
                    </a:lnTo>
                    <a:lnTo>
                      <a:pt x="597" y="1032"/>
                    </a:lnTo>
                    <a:lnTo>
                      <a:pt x="597" y="1070"/>
                    </a:lnTo>
                    <a:lnTo>
                      <a:pt x="561" y="1107"/>
                    </a:lnTo>
                    <a:lnTo>
                      <a:pt x="522" y="1145"/>
                    </a:lnTo>
                    <a:lnTo>
                      <a:pt x="486" y="1185"/>
                    </a:lnTo>
                    <a:lnTo>
                      <a:pt x="486" y="1260"/>
                    </a:lnTo>
                    <a:lnTo>
                      <a:pt x="486" y="1298"/>
                    </a:lnTo>
                    <a:lnTo>
                      <a:pt x="522" y="1298"/>
                    </a:lnTo>
                    <a:lnTo>
                      <a:pt x="561" y="1298"/>
                    </a:lnTo>
                    <a:lnTo>
                      <a:pt x="561" y="1338"/>
                    </a:lnTo>
                    <a:lnTo>
                      <a:pt x="561" y="1375"/>
                    </a:lnTo>
                    <a:lnTo>
                      <a:pt x="561" y="1451"/>
                    </a:lnTo>
                    <a:lnTo>
                      <a:pt x="597" y="1451"/>
                    </a:lnTo>
                    <a:lnTo>
                      <a:pt x="597" y="1528"/>
                    </a:lnTo>
                    <a:lnTo>
                      <a:pt x="486" y="1566"/>
                    </a:lnTo>
                    <a:lnTo>
                      <a:pt x="486" y="1606"/>
                    </a:lnTo>
                    <a:lnTo>
                      <a:pt x="448" y="1642"/>
                    </a:lnTo>
                    <a:lnTo>
                      <a:pt x="411" y="1642"/>
                    </a:lnTo>
                    <a:lnTo>
                      <a:pt x="411" y="1681"/>
                    </a:lnTo>
                    <a:lnTo>
                      <a:pt x="411" y="1719"/>
                    </a:lnTo>
                    <a:lnTo>
                      <a:pt x="373" y="1759"/>
                    </a:lnTo>
                    <a:lnTo>
                      <a:pt x="373" y="1796"/>
                    </a:lnTo>
                    <a:lnTo>
                      <a:pt x="373" y="1911"/>
                    </a:lnTo>
                    <a:lnTo>
                      <a:pt x="373" y="1949"/>
                    </a:lnTo>
                    <a:lnTo>
                      <a:pt x="411" y="2025"/>
                    </a:lnTo>
                    <a:lnTo>
                      <a:pt x="373" y="2025"/>
                    </a:lnTo>
                    <a:lnTo>
                      <a:pt x="336" y="2025"/>
                    </a:lnTo>
                    <a:lnTo>
                      <a:pt x="336" y="2063"/>
                    </a:lnTo>
                    <a:lnTo>
                      <a:pt x="336" y="2102"/>
                    </a:lnTo>
                    <a:lnTo>
                      <a:pt x="336" y="2140"/>
                    </a:lnTo>
                    <a:lnTo>
                      <a:pt x="373" y="2216"/>
                    </a:lnTo>
                    <a:lnTo>
                      <a:pt x="299" y="2216"/>
                    </a:lnTo>
                    <a:lnTo>
                      <a:pt x="225" y="2216"/>
                    </a:lnTo>
                    <a:lnTo>
                      <a:pt x="225" y="2254"/>
                    </a:lnTo>
                    <a:lnTo>
                      <a:pt x="262" y="2293"/>
                    </a:lnTo>
                    <a:lnTo>
                      <a:pt x="262" y="2330"/>
                    </a:lnTo>
                    <a:lnTo>
                      <a:pt x="262" y="2407"/>
                    </a:lnTo>
                    <a:lnTo>
                      <a:pt x="299" y="2407"/>
                    </a:lnTo>
                    <a:lnTo>
                      <a:pt x="299" y="2446"/>
                    </a:lnTo>
                    <a:lnTo>
                      <a:pt x="336" y="2446"/>
                    </a:lnTo>
                    <a:lnTo>
                      <a:pt x="373" y="2483"/>
                    </a:lnTo>
                    <a:lnTo>
                      <a:pt x="373" y="2598"/>
                    </a:lnTo>
                    <a:lnTo>
                      <a:pt x="373" y="2675"/>
                    </a:lnTo>
                    <a:lnTo>
                      <a:pt x="373" y="2751"/>
                    </a:lnTo>
                    <a:lnTo>
                      <a:pt x="373" y="2789"/>
                    </a:lnTo>
                    <a:lnTo>
                      <a:pt x="336" y="2867"/>
                    </a:lnTo>
                    <a:lnTo>
                      <a:pt x="336" y="2904"/>
                    </a:lnTo>
                    <a:lnTo>
                      <a:pt x="336" y="2981"/>
                    </a:lnTo>
                    <a:lnTo>
                      <a:pt x="336" y="3018"/>
                    </a:lnTo>
                    <a:lnTo>
                      <a:pt x="336" y="3095"/>
                    </a:lnTo>
                    <a:lnTo>
                      <a:pt x="299" y="3135"/>
                    </a:lnTo>
                    <a:lnTo>
                      <a:pt x="299" y="3210"/>
                    </a:lnTo>
                    <a:lnTo>
                      <a:pt x="262" y="3210"/>
                    </a:lnTo>
                    <a:lnTo>
                      <a:pt x="262" y="3248"/>
                    </a:lnTo>
                    <a:lnTo>
                      <a:pt x="262" y="3287"/>
                    </a:lnTo>
                    <a:lnTo>
                      <a:pt x="225" y="3325"/>
                    </a:lnTo>
                    <a:lnTo>
                      <a:pt x="149" y="3325"/>
                    </a:lnTo>
                    <a:lnTo>
                      <a:pt x="149" y="3363"/>
                    </a:lnTo>
                    <a:lnTo>
                      <a:pt x="149" y="3400"/>
                    </a:lnTo>
                    <a:lnTo>
                      <a:pt x="112" y="3439"/>
                    </a:lnTo>
                    <a:lnTo>
                      <a:pt x="76" y="3592"/>
                    </a:lnTo>
                    <a:lnTo>
                      <a:pt x="76" y="3707"/>
                    </a:lnTo>
                    <a:lnTo>
                      <a:pt x="76" y="3745"/>
                    </a:lnTo>
                    <a:lnTo>
                      <a:pt x="0" y="3669"/>
                    </a:lnTo>
                    <a:lnTo>
                      <a:pt x="0" y="3707"/>
                    </a:lnTo>
                    <a:lnTo>
                      <a:pt x="0" y="3745"/>
                    </a:lnTo>
                    <a:lnTo>
                      <a:pt x="0" y="3821"/>
                    </a:lnTo>
                    <a:lnTo>
                      <a:pt x="37" y="3859"/>
                    </a:lnTo>
                    <a:lnTo>
                      <a:pt x="76" y="3859"/>
                    </a:lnTo>
                    <a:lnTo>
                      <a:pt x="112" y="3899"/>
                    </a:lnTo>
                    <a:lnTo>
                      <a:pt x="112" y="3936"/>
                    </a:lnTo>
                    <a:lnTo>
                      <a:pt x="149" y="4013"/>
                    </a:lnTo>
                    <a:lnTo>
                      <a:pt x="187" y="4127"/>
                    </a:lnTo>
                    <a:lnTo>
                      <a:pt x="225" y="4166"/>
                    </a:lnTo>
                    <a:lnTo>
                      <a:pt x="225" y="4204"/>
                    </a:lnTo>
                    <a:lnTo>
                      <a:pt x="262" y="4242"/>
                    </a:lnTo>
                    <a:lnTo>
                      <a:pt x="225" y="4280"/>
                    </a:lnTo>
                    <a:lnTo>
                      <a:pt x="225" y="4319"/>
                    </a:lnTo>
                    <a:lnTo>
                      <a:pt x="187" y="4319"/>
                    </a:lnTo>
                    <a:lnTo>
                      <a:pt x="187" y="4356"/>
                    </a:lnTo>
                    <a:lnTo>
                      <a:pt x="225" y="4356"/>
                    </a:lnTo>
                    <a:lnTo>
                      <a:pt x="262" y="4395"/>
                    </a:lnTo>
                    <a:lnTo>
                      <a:pt x="299" y="4395"/>
                    </a:lnTo>
                    <a:lnTo>
                      <a:pt x="336" y="4433"/>
                    </a:lnTo>
                    <a:lnTo>
                      <a:pt x="411" y="4509"/>
                    </a:lnTo>
                    <a:lnTo>
                      <a:pt x="411" y="4547"/>
                    </a:lnTo>
                    <a:lnTo>
                      <a:pt x="448" y="4586"/>
                    </a:lnTo>
                    <a:lnTo>
                      <a:pt x="448" y="4625"/>
                    </a:lnTo>
                    <a:lnTo>
                      <a:pt x="522" y="4739"/>
                    </a:lnTo>
                    <a:lnTo>
                      <a:pt x="597" y="4816"/>
                    </a:lnTo>
                    <a:lnTo>
                      <a:pt x="597" y="4854"/>
                    </a:lnTo>
                    <a:lnTo>
                      <a:pt x="635" y="4890"/>
                    </a:lnTo>
                    <a:lnTo>
                      <a:pt x="597" y="4968"/>
                    </a:lnTo>
                    <a:lnTo>
                      <a:pt x="597" y="5044"/>
                    </a:lnTo>
                    <a:lnTo>
                      <a:pt x="635" y="5044"/>
                    </a:lnTo>
                    <a:lnTo>
                      <a:pt x="673" y="5044"/>
                    </a:lnTo>
                    <a:lnTo>
                      <a:pt x="710" y="5083"/>
                    </a:lnTo>
                    <a:lnTo>
                      <a:pt x="747" y="5083"/>
                    </a:lnTo>
                    <a:lnTo>
                      <a:pt x="784" y="5083"/>
                    </a:lnTo>
                    <a:lnTo>
                      <a:pt x="822" y="5044"/>
                    </a:lnTo>
                    <a:lnTo>
                      <a:pt x="859" y="5007"/>
                    </a:lnTo>
                    <a:lnTo>
                      <a:pt x="859" y="4968"/>
                    </a:lnTo>
                    <a:lnTo>
                      <a:pt x="896" y="4968"/>
                    </a:lnTo>
                    <a:lnTo>
                      <a:pt x="896" y="4890"/>
                    </a:lnTo>
                    <a:lnTo>
                      <a:pt x="933" y="4854"/>
                    </a:lnTo>
                    <a:lnTo>
                      <a:pt x="971" y="4816"/>
                    </a:lnTo>
                    <a:lnTo>
                      <a:pt x="971" y="4777"/>
                    </a:lnTo>
                    <a:lnTo>
                      <a:pt x="971" y="4739"/>
                    </a:lnTo>
                    <a:lnTo>
                      <a:pt x="971" y="4700"/>
                    </a:lnTo>
                    <a:lnTo>
                      <a:pt x="1008" y="4663"/>
                    </a:lnTo>
                    <a:lnTo>
                      <a:pt x="1008" y="4625"/>
                    </a:lnTo>
                    <a:lnTo>
                      <a:pt x="1047" y="4586"/>
                    </a:lnTo>
                    <a:lnTo>
                      <a:pt x="1082" y="4547"/>
                    </a:lnTo>
                    <a:lnTo>
                      <a:pt x="1119" y="4473"/>
                    </a:lnTo>
                    <a:lnTo>
                      <a:pt x="1158" y="4473"/>
                    </a:lnTo>
                    <a:lnTo>
                      <a:pt x="1158" y="4433"/>
                    </a:lnTo>
                    <a:lnTo>
                      <a:pt x="1195" y="4395"/>
                    </a:lnTo>
                    <a:lnTo>
                      <a:pt x="1233" y="4356"/>
                    </a:lnTo>
                    <a:lnTo>
                      <a:pt x="1269" y="4319"/>
                    </a:lnTo>
                    <a:lnTo>
                      <a:pt x="1269" y="4280"/>
                    </a:lnTo>
                    <a:lnTo>
                      <a:pt x="1307" y="4242"/>
                    </a:lnTo>
                    <a:lnTo>
                      <a:pt x="1344" y="4127"/>
                    </a:lnTo>
                    <a:lnTo>
                      <a:pt x="1344" y="4089"/>
                    </a:lnTo>
                    <a:lnTo>
                      <a:pt x="1383" y="4052"/>
                    </a:lnTo>
                    <a:lnTo>
                      <a:pt x="1420" y="4013"/>
                    </a:lnTo>
                    <a:lnTo>
                      <a:pt x="1455" y="3974"/>
                    </a:lnTo>
                    <a:lnTo>
                      <a:pt x="1493" y="3936"/>
                    </a:lnTo>
                    <a:lnTo>
                      <a:pt x="1531" y="3899"/>
                    </a:lnTo>
                    <a:lnTo>
                      <a:pt x="1569" y="3899"/>
                    </a:lnTo>
                    <a:lnTo>
                      <a:pt x="1605" y="3859"/>
                    </a:lnTo>
                    <a:lnTo>
                      <a:pt x="1605" y="3821"/>
                    </a:lnTo>
                    <a:lnTo>
                      <a:pt x="1605" y="3783"/>
                    </a:lnTo>
                    <a:lnTo>
                      <a:pt x="1605" y="3745"/>
                    </a:lnTo>
                    <a:lnTo>
                      <a:pt x="1643" y="3669"/>
                    </a:lnTo>
                    <a:lnTo>
                      <a:pt x="1643" y="3631"/>
                    </a:lnTo>
                    <a:lnTo>
                      <a:pt x="1718" y="3592"/>
                    </a:lnTo>
                    <a:lnTo>
                      <a:pt x="1793" y="3553"/>
                    </a:lnTo>
                    <a:lnTo>
                      <a:pt x="1829" y="3553"/>
                    </a:lnTo>
                    <a:lnTo>
                      <a:pt x="1905" y="3553"/>
                    </a:lnTo>
                    <a:lnTo>
                      <a:pt x="1980" y="3553"/>
                    </a:lnTo>
                    <a:lnTo>
                      <a:pt x="2016" y="3553"/>
                    </a:lnTo>
                    <a:lnTo>
                      <a:pt x="2054" y="3592"/>
                    </a:lnTo>
                    <a:lnTo>
                      <a:pt x="2090" y="3592"/>
                    </a:lnTo>
                    <a:lnTo>
                      <a:pt x="2129" y="3631"/>
                    </a:lnTo>
                    <a:lnTo>
                      <a:pt x="2240" y="3400"/>
                    </a:lnTo>
                    <a:lnTo>
                      <a:pt x="2240" y="3478"/>
                    </a:lnTo>
                    <a:lnTo>
                      <a:pt x="2240" y="3553"/>
                    </a:lnTo>
                    <a:lnTo>
                      <a:pt x="2240" y="3592"/>
                    </a:lnTo>
                    <a:lnTo>
                      <a:pt x="2240" y="3631"/>
                    </a:lnTo>
                    <a:lnTo>
                      <a:pt x="2277" y="3592"/>
                    </a:lnTo>
                    <a:lnTo>
                      <a:pt x="2277" y="3553"/>
                    </a:lnTo>
                    <a:lnTo>
                      <a:pt x="2315" y="3516"/>
                    </a:lnTo>
                    <a:lnTo>
                      <a:pt x="2315" y="3553"/>
                    </a:lnTo>
                    <a:lnTo>
                      <a:pt x="2353" y="3592"/>
                    </a:lnTo>
                    <a:lnTo>
                      <a:pt x="2353" y="3631"/>
                    </a:lnTo>
                    <a:lnTo>
                      <a:pt x="2426" y="3631"/>
                    </a:lnTo>
                    <a:lnTo>
                      <a:pt x="2465" y="3669"/>
                    </a:lnTo>
                    <a:lnTo>
                      <a:pt x="2502" y="3669"/>
                    </a:lnTo>
                    <a:lnTo>
                      <a:pt x="2539" y="3745"/>
                    </a:lnTo>
                    <a:lnTo>
                      <a:pt x="2576" y="3783"/>
                    </a:lnTo>
                    <a:lnTo>
                      <a:pt x="2613" y="3783"/>
                    </a:lnTo>
                    <a:lnTo>
                      <a:pt x="2651" y="3783"/>
                    </a:lnTo>
                    <a:lnTo>
                      <a:pt x="2727" y="3783"/>
                    </a:lnTo>
                    <a:lnTo>
                      <a:pt x="2762" y="3783"/>
                    </a:lnTo>
                    <a:lnTo>
                      <a:pt x="2838" y="3707"/>
                    </a:lnTo>
                    <a:lnTo>
                      <a:pt x="2876" y="3631"/>
                    </a:lnTo>
                    <a:lnTo>
                      <a:pt x="2876" y="3592"/>
                    </a:lnTo>
                    <a:lnTo>
                      <a:pt x="2912" y="3553"/>
                    </a:lnTo>
                    <a:lnTo>
                      <a:pt x="2949" y="3553"/>
                    </a:lnTo>
                    <a:lnTo>
                      <a:pt x="2987" y="3553"/>
                    </a:lnTo>
                    <a:lnTo>
                      <a:pt x="2987" y="3592"/>
                    </a:lnTo>
                    <a:lnTo>
                      <a:pt x="2987" y="3631"/>
                    </a:lnTo>
                    <a:lnTo>
                      <a:pt x="2987" y="3669"/>
                    </a:lnTo>
                    <a:lnTo>
                      <a:pt x="3024" y="3631"/>
                    </a:lnTo>
                    <a:lnTo>
                      <a:pt x="3062" y="3631"/>
                    </a:lnTo>
                    <a:lnTo>
                      <a:pt x="3062" y="3592"/>
                    </a:lnTo>
                    <a:lnTo>
                      <a:pt x="3099" y="3478"/>
                    </a:lnTo>
                    <a:lnTo>
                      <a:pt x="3099" y="3439"/>
                    </a:lnTo>
                    <a:lnTo>
                      <a:pt x="3136" y="3363"/>
                    </a:lnTo>
                    <a:lnTo>
                      <a:pt x="3174" y="3325"/>
                    </a:lnTo>
                    <a:lnTo>
                      <a:pt x="3212" y="3287"/>
                    </a:lnTo>
                    <a:lnTo>
                      <a:pt x="3212" y="3248"/>
                    </a:lnTo>
                    <a:lnTo>
                      <a:pt x="3212" y="3210"/>
                    </a:lnTo>
                    <a:lnTo>
                      <a:pt x="3212" y="3171"/>
                    </a:lnTo>
                    <a:lnTo>
                      <a:pt x="3212" y="3135"/>
                    </a:lnTo>
                    <a:lnTo>
                      <a:pt x="3212" y="3057"/>
                    </a:lnTo>
                    <a:lnTo>
                      <a:pt x="3174" y="2981"/>
                    </a:lnTo>
                    <a:lnTo>
                      <a:pt x="3174" y="2943"/>
                    </a:lnTo>
                    <a:lnTo>
                      <a:pt x="3174" y="2904"/>
                    </a:lnTo>
                    <a:lnTo>
                      <a:pt x="3174" y="2751"/>
                    </a:lnTo>
                    <a:lnTo>
                      <a:pt x="3174" y="271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" name="Freeform 9"/>
              <p:cNvSpPr>
                <a:spLocks noChangeArrowheads="1"/>
              </p:cNvSpPr>
              <p:nvPr/>
            </p:nvSpPr>
            <p:spPr bwMode="auto">
              <a:xfrm>
                <a:off x="4736199" y="3636990"/>
                <a:ext cx="171329" cy="340125"/>
              </a:xfrm>
              <a:custGeom>
                <a:avLst/>
                <a:gdLst>
                  <a:gd name="T0" fmla="*/ 447 w 673"/>
                  <a:gd name="T1" fmla="*/ 38 h 1644"/>
                  <a:gd name="T2" fmla="*/ 447 w 673"/>
                  <a:gd name="T3" fmla="*/ 192 h 1644"/>
                  <a:gd name="T4" fmla="*/ 410 w 673"/>
                  <a:gd name="T5" fmla="*/ 267 h 1644"/>
                  <a:gd name="T6" fmla="*/ 334 w 673"/>
                  <a:gd name="T7" fmla="*/ 345 h 1644"/>
                  <a:gd name="T8" fmla="*/ 261 w 673"/>
                  <a:gd name="T9" fmla="*/ 458 h 1644"/>
                  <a:gd name="T10" fmla="*/ 223 w 673"/>
                  <a:gd name="T11" fmla="*/ 498 h 1644"/>
                  <a:gd name="T12" fmla="*/ 149 w 673"/>
                  <a:gd name="T13" fmla="*/ 535 h 1644"/>
                  <a:gd name="T14" fmla="*/ 112 w 673"/>
                  <a:gd name="T15" fmla="*/ 611 h 1644"/>
                  <a:gd name="T16" fmla="*/ 36 w 673"/>
                  <a:gd name="T17" fmla="*/ 651 h 1644"/>
                  <a:gd name="T18" fmla="*/ 36 w 673"/>
                  <a:gd name="T19" fmla="*/ 765 h 1644"/>
                  <a:gd name="T20" fmla="*/ 0 w 673"/>
                  <a:gd name="T21" fmla="*/ 879 h 1644"/>
                  <a:gd name="T22" fmla="*/ 74 w 673"/>
                  <a:gd name="T23" fmla="*/ 994 h 1644"/>
                  <a:gd name="T24" fmla="*/ 74 w 673"/>
                  <a:gd name="T25" fmla="*/ 1071 h 1644"/>
                  <a:gd name="T26" fmla="*/ 36 w 673"/>
                  <a:gd name="T27" fmla="*/ 1147 h 1644"/>
                  <a:gd name="T28" fmla="*/ 0 w 673"/>
                  <a:gd name="T29" fmla="*/ 1300 h 1644"/>
                  <a:gd name="T30" fmla="*/ 0 w 673"/>
                  <a:gd name="T31" fmla="*/ 1376 h 1644"/>
                  <a:gd name="T32" fmla="*/ 36 w 673"/>
                  <a:gd name="T33" fmla="*/ 1415 h 1644"/>
                  <a:gd name="T34" fmla="*/ 112 w 673"/>
                  <a:gd name="T35" fmla="*/ 1567 h 1644"/>
                  <a:gd name="T36" fmla="*/ 185 w 673"/>
                  <a:gd name="T37" fmla="*/ 1606 h 1644"/>
                  <a:gd name="T38" fmla="*/ 261 w 673"/>
                  <a:gd name="T39" fmla="*/ 1606 h 1644"/>
                  <a:gd name="T40" fmla="*/ 334 w 673"/>
                  <a:gd name="T41" fmla="*/ 1530 h 1644"/>
                  <a:gd name="T42" fmla="*/ 447 w 673"/>
                  <a:gd name="T43" fmla="*/ 1491 h 1644"/>
                  <a:gd name="T44" fmla="*/ 447 w 673"/>
                  <a:gd name="T45" fmla="*/ 1376 h 1644"/>
                  <a:gd name="T46" fmla="*/ 521 w 673"/>
                  <a:gd name="T47" fmla="*/ 1262 h 1644"/>
                  <a:gd name="T48" fmla="*/ 521 w 673"/>
                  <a:gd name="T49" fmla="*/ 1147 h 1644"/>
                  <a:gd name="T50" fmla="*/ 521 w 673"/>
                  <a:gd name="T51" fmla="*/ 994 h 1644"/>
                  <a:gd name="T52" fmla="*/ 559 w 673"/>
                  <a:gd name="T53" fmla="*/ 918 h 1644"/>
                  <a:gd name="T54" fmla="*/ 559 w 673"/>
                  <a:gd name="T55" fmla="*/ 765 h 1644"/>
                  <a:gd name="T56" fmla="*/ 597 w 673"/>
                  <a:gd name="T57" fmla="*/ 688 h 1644"/>
                  <a:gd name="T58" fmla="*/ 597 w 673"/>
                  <a:gd name="T59" fmla="*/ 574 h 1644"/>
                  <a:gd name="T60" fmla="*/ 635 w 673"/>
                  <a:gd name="T61" fmla="*/ 420 h 1644"/>
                  <a:gd name="T62" fmla="*/ 672 w 673"/>
                  <a:gd name="T63" fmla="*/ 306 h 1644"/>
                  <a:gd name="T64" fmla="*/ 672 w 673"/>
                  <a:gd name="T65" fmla="*/ 230 h 1644"/>
                  <a:gd name="T66" fmla="*/ 597 w 673"/>
                  <a:gd name="T67" fmla="*/ 153 h 1644"/>
                  <a:gd name="T68" fmla="*/ 521 w 673"/>
                  <a:gd name="T69" fmla="*/ 38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1644">
                    <a:moveTo>
                      <a:pt x="486" y="0"/>
                    </a:moveTo>
                    <a:lnTo>
                      <a:pt x="447" y="38"/>
                    </a:lnTo>
                    <a:lnTo>
                      <a:pt x="447" y="115"/>
                    </a:lnTo>
                    <a:lnTo>
                      <a:pt x="447" y="192"/>
                    </a:lnTo>
                    <a:lnTo>
                      <a:pt x="410" y="230"/>
                    </a:lnTo>
                    <a:lnTo>
                      <a:pt x="410" y="267"/>
                    </a:lnTo>
                    <a:lnTo>
                      <a:pt x="372" y="306"/>
                    </a:lnTo>
                    <a:lnTo>
                      <a:pt x="334" y="345"/>
                    </a:lnTo>
                    <a:lnTo>
                      <a:pt x="299" y="420"/>
                    </a:lnTo>
                    <a:lnTo>
                      <a:pt x="261" y="458"/>
                    </a:lnTo>
                    <a:lnTo>
                      <a:pt x="261" y="498"/>
                    </a:lnTo>
                    <a:lnTo>
                      <a:pt x="223" y="498"/>
                    </a:lnTo>
                    <a:lnTo>
                      <a:pt x="185" y="535"/>
                    </a:lnTo>
                    <a:lnTo>
                      <a:pt x="149" y="535"/>
                    </a:lnTo>
                    <a:lnTo>
                      <a:pt x="112" y="574"/>
                    </a:lnTo>
                    <a:lnTo>
                      <a:pt x="112" y="611"/>
                    </a:lnTo>
                    <a:lnTo>
                      <a:pt x="112" y="651"/>
                    </a:lnTo>
                    <a:lnTo>
                      <a:pt x="36" y="651"/>
                    </a:lnTo>
                    <a:lnTo>
                      <a:pt x="36" y="688"/>
                    </a:lnTo>
                    <a:lnTo>
                      <a:pt x="36" y="765"/>
                    </a:lnTo>
                    <a:lnTo>
                      <a:pt x="0" y="765"/>
                    </a:lnTo>
                    <a:lnTo>
                      <a:pt x="0" y="879"/>
                    </a:lnTo>
                    <a:lnTo>
                      <a:pt x="36" y="918"/>
                    </a:lnTo>
                    <a:lnTo>
                      <a:pt x="74" y="994"/>
                    </a:lnTo>
                    <a:lnTo>
                      <a:pt x="74" y="1032"/>
                    </a:lnTo>
                    <a:lnTo>
                      <a:pt x="74" y="1071"/>
                    </a:lnTo>
                    <a:lnTo>
                      <a:pt x="74" y="1109"/>
                    </a:lnTo>
                    <a:lnTo>
                      <a:pt x="36" y="1147"/>
                    </a:lnTo>
                    <a:lnTo>
                      <a:pt x="36" y="1223"/>
                    </a:lnTo>
                    <a:lnTo>
                      <a:pt x="0" y="1300"/>
                    </a:lnTo>
                    <a:lnTo>
                      <a:pt x="0" y="1339"/>
                    </a:lnTo>
                    <a:lnTo>
                      <a:pt x="0" y="1376"/>
                    </a:lnTo>
                    <a:lnTo>
                      <a:pt x="36" y="1376"/>
                    </a:lnTo>
                    <a:lnTo>
                      <a:pt x="36" y="1415"/>
                    </a:lnTo>
                    <a:lnTo>
                      <a:pt x="74" y="1530"/>
                    </a:lnTo>
                    <a:lnTo>
                      <a:pt x="112" y="1567"/>
                    </a:lnTo>
                    <a:lnTo>
                      <a:pt x="149" y="1606"/>
                    </a:lnTo>
                    <a:lnTo>
                      <a:pt x="185" y="1606"/>
                    </a:lnTo>
                    <a:lnTo>
                      <a:pt x="223" y="1643"/>
                    </a:lnTo>
                    <a:lnTo>
                      <a:pt x="261" y="1606"/>
                    </a:lnTo>
                    <a:lnTo>
                      <a:pt x="299" y="1567"/>
                    </a:lnTo>
                    <a:lnTo>
                      <a:pt x="334" y="1530"/>
                    </a:lnTo>
                    <a:lnTo>
                      <a:pt x="410" y="1530"/>
                    </a:lnTo>
                    <a:lnTo>
                      <a:pt x="447" y="1491"/>
                    </a:lnTo>
                    <a:lnTo>
                      <a:pt x="447" y="1453"/>
                    </a:lnTo>
                    <a:lnTo>
                      <a:pt x="447" y="1376"/>
                    </a:lnTo>
                    <a:lnTo>
                      <a:pt x="486" y="1300"/>
                    </a:lnTo>
                    <a:lnTo>
                      <a:pt x="521" y="1262"/>
                    </a:lnTo>
                    <a:lnTo>
                      <a:pt x="521" y="1185"/>
                    </a:lnTo>
                    <a:lnTo>
                      <a:pt x="521" y="1147"/>
                    </a:lnTo>
                    <a:lnTo>
                      <a:pt x="521" y="1071"/>
                    </a:lnTo>
                    <a:lnTo>
                      <a:pt x="521" y="994"/>
                    </a:lnTo>
                    <a:lnTo>
                      <a:pt x="559" y="956"/>
                    </a:lnTo>
                    <a:lnTo>
                      <a:pt x="559" y="918"/>
                    </a:lnTo>
                    <a:lnTo>
                      <a:pt x="559" y="879"/>
                    </a:lnTo>
                    <a:lnTo>
                      <a:pt x="559" y="765"/>
                    </a:lnTo>
                    <a:lnTo>
                      <a:pt x="597" y="727"/>
                    </a:lnTo>
                    <a:lnTo>
                      <a:pt x="597" y="688"/>
                    </a:lnTo>
                    <a:lnTo>
                      <a:pt x="597" y="651"/>
                    </a:lnTo>
                    <a:lnTo>
                      <a:pt x="597" y="574"/>
                    </a:lnTo>
                    <a:lnTo>
                      <a:pt x="635" y="498"/>
                    </a:lnTo>
                    <a:lnTo>
                      <a:pt x="635" y="420"/>
                    </a:lnTo>
                    <a:lnTo>
                      <a:pt x="672" y="383"/>
                    </a:lnTo>
                    <a:lnTo>
                      <a:pt x="672" y="306"/>
                    </a:lnTo>
                    <a:lnTo>
                      <a:pt x="672" y="267"/>
                    </a:lnTo>
                    <a:lnTo>
                      <a:pt x="672" y="230"/>
                    </a:lnTo>
                    <a:lnTo>
                      <a:pt x="635" y="192"/>
                    </a:lnTo>
                    <a:lnTo>
                      <a:pt x="597" y="153"/>
                    </a:lnTo>
                    <a:lnTo>
                      <a:pt x="559" y="77"/>
                    </a:lnTo>
                    <a:lnTo>
                      <a:pt x="521" y="38"/>
                    </a:lnTo>
                    <a:lnTo>
                      <a:pt x="486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" name="Freeform 10"/>
              <p:cNvSpPr>
                <a:spLocks noChangeArrowheads="1"/>
              </p:cNvSpPr>
              <p:nvPr/>
            </p:nvSpPr>
            <p:spPr bwMode="auto">
              <a:xfrm>
                <a:off x="4736199" y="3636990"/>
                <a:ext cx="171329" cy="340125"/>
              </a:xfrm>
              <a:custGeom>
                <a:avLst/>
                <a:gdLst>
                  <a:gd name="T0" fmla="*/ 447 w 673"/>
                  <a:gd name="T1" fmla="*/ 38 h 1644"/>
                  <a:gd name="T2" fmla="*/ 447 w 673"/>
                  <a:gd name="T3" fmla="*/ 192 h 1644"/>
                  <a:gd name="T4" fmla="*/ 410 w 673"/>
                  <a:gd name="T5" fmla="*/ 267 h 1644"/>
                  <a:gd name="T6" fmla="*/ 334 w 673"/>
                  <a:gd name="T7" fmla="*/ 345 h 1644"/>
                  <a:gd name="T8" fmla="*/ 261 w 673"/>
                  <a:gd name="T9" fmla="*/ 458 h 1644"/>
                  <a:gd name="T10" fmla="*/ 223 w 673"/>
                  <a:gd name="T11" fmla="*/ 498 h 1644"/>
                  <a:gd name="T12" fmla="*/ 149 w 673"/>
                  <a:gd name="T13" fmla="*/ 535 h 1644"/>
                  <a:gd name="T14" fmla="*/ 112 w 673"/>
                  <a:gd name="T15" fmla="*/ 611 h 1644"/>
                  <a:gd name="T16" fmla="*/ 36 w 673"/>
                  <a:gd name="T17" fmla="*/ 651 h 1644"/>
                  <a:gd name="T18" fmla="*/ 36 w 673"/>
                  <a:gd name="T19" fmla="*/ 765 h 1644"/>
                  <a:gd name="T20" fmla="*/ 0 w 673"/>
                  <a:gd name="T21" fmla="*/ 879 h 1644"/>
                  <a:gd name="T22" fmla="*/ 74 w 673"/>
                  <a:gd name="T23" fmla="*/ 994 h 1644"/>
                  <a:gd name="T24" fmla="*/ 74 w 673"/>
                  <a:gd name="T25" fmla="*/ 1071 h 1644"/>
                  <a:gd name="T26" fmla="*/ 36 w 673"/>
                  <a:gd name="T27" fmla="*/ 1147 h 1644"/>
                  <a:gd name="T28" fmla="*/ 0 w 673"/>
                  <a:gd name="T29" fmla="*/ 1300 h 1644"/>
                  <a:gd name="T30" fmla="*/ 0 w 673"/>
                  <a:gd name="T31" fmla="*/ 1376 h 1644"/>
                  <a:gd name="T32" fmla="*/ 36 w 673"/>
                  <a:gd name="T33" fmla="*/ 1415 h 1644"/>
                  <a:gd name="T34" fmla="*/ 112 w 673"/>
                  <a:gd name="T35" fmla="*/ 1567 h 1644"/>
                  <a:gd name="T36" fmla="*/ 185 w 673"/>
                  <a:gd name="T37" fmla="*/ 1606 h 1644"/>
                  <a:gd name="T38" fmla="*/ 261 w 673"/>
                  <a:gd name="T39" fmla="*/ 1606 h 1644"/>
                  <a:gd name="T40" fmla="*/ 334 w 673"/>
                  <a:gd name="T41" fmla="*/ 1530 h 1644"/>
                  <a:gd name="T42" fmla="*/ 447 w 673"/>
                  <a:gd name="T43" fmla="*/ 1491 h 1644"/>
                  <a:gd name="T44" fmla="*/ 447 w 673"/>
                  <a:gd name="T45" fmla="*/ 1376 h 1644"/>
                  <a:gd name="T46" fmla="*/ 521 w 673"/>
                  <a:gd name="T47" fmla="*/ 1262 h 1644"/>
                  <a:gd name="T48" fmla="*/ 521 w 673"/>
                  <a:gd name="T49" fmla="*/ 1147 h 1644"/>
                  <a:gd name="T50" fmla="*/ 521 w 673"/>
                  <a:gd name="T51" fmla="*/ 994 h 1644"/>
                  <a:gd name="T52" fmla="*/ 559 w 673"/>
                  <a:gd name="T53" fmla="*/ 918 h 1644"/>
                  <a:gd name="T54" fmla="*/ 559 w 673"/>
                  <a:gd name="T55" fmla="*/ 765 h 1644"/>
                  <a:gd name="T56" fmla="*/ 597 w 673"/>
                  <a:gd name="T57" fmla="*/ 688 h 1644"/>
                  <a:gd name="T58" fmla="*/ 597 w 673"/>
                  <a:gd name="T59" fmla="*/ 574 h 1644"/>
                  <a:gd name="T60" fmla="*/ 635 w 673"/>
                  <a:gd name="T61" fmla="*/ 420 h 1644"/>
                  <a:gd name="T62" fmla="*/ 672 w 673"/>
                  <a:gd name="T63" fmla="*/ 306 h 1644"/>
                  <a:gd name="T64" fmla="*/ 672 w 673"/>
                  <a:gd name="T65" fmla="*/ 230 h 1644"/>
                  <a:gd name="T66" fmla="*/ 597 w 673"/>
                  <a:gd name="T67" fmla="*/ 153 h 1644"/>
                  <a:gd name="T68" fmla="*/ 521 w 673"/>
                  <a:gd name="T69" fmla="*/ 38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1644">
                    <a:moveTo>
                      <a:pt x="486" y="0"/>
                    </a:moveTo>
                    <a:lnTo>
                      <a:pt x="447" y="38"/>
                    </a:lnTo>
                    <a:lnTo>
                      <a:pt x="447" y="115"/>
                    </a:lnTo>
                    <a:lnTo>
                      <a:pt x="447" y="192"/>
                    </a:lnTo>
                    <a:lnTo>
                      <a:pt x="410" y="230"/>
                    </a:lnTo>
                    <a:lnTo>
                      <a:pt x="410" y="267"/>
                    </a:lnTo>
                    <a:lnTo>
                      <a:pt x="372" y="306"/>
                    </a:lnTo>
                    <a:lnTo>
                      <a:pt x="334" y="345"/>
                    </a:lnTo>
                    <a:lnTo>
                      <a:pt x="299" y="420"/>
                    </a:lnTo>
                    <a:lnTo>
                      <a:pt x="261" y="458"/>
                    </a:lnTo>
                    <a:lnTo>
                      <a:pt x="261" y="498"/>
                    </a:lnTo>
                    <a:lnTo>
                      <a:pt x="223" y="498"/>
                    </a:lnTo>
                    <a:lnTo>
                      <a:pt x="185" y="535"/>
                    </a:lnTo>
                    <a:lnTo>
                      <a:pt x="149" y="535"/>
                    </a:lnTo>
                    <a:lnTo>
                      <a:pt x="112" y="574"/>
                    </a:lnTo>
                    <a:lnTo>
                      <a:pt x="112" y="611"/>
                    </a:lnTo>
                    <a:lnTo>
                      <a:pt x="112" y="651"/>
                    </a:lnTo>
                    <a:lnTo>
                      <a:pt x="36" y="651"/>
                    </a:lnTo>
                    <a:lnTo>
                      <a:pt x="36" y="688"/>
                    </a:lnTo>
                    <a:lnTo>
                      <a:pt x="36" y="765"/>
                    </a:lnTo>
                    <a:lnTo>
                      <a:pt x="0" y="765"/>
                    </a:lnTo>
                    <a:lnTo>
                      <a:pt x="0" y="879"/>
                    </a:lnTo>
                    <a:lnTo>
                      <a:pt x="36" y="918"/>
                    </a:lnTo>
                    <a:lnTo>
                      <a:pt x="74" y="994"/>
                    </a:lnTo>
                    <a:lnTo>
                      <a:pt x="74" y="1032"/>
                    </a:lnTo>
                    <a:lnTo>
                      <a:pt x="74" y="1071"/>
                    </a:lnTo>
                    <a:lnTo>
                      <a:pt x="74" y="1109"/>
                    </a:lnTo>
                    <a:lnTo>
                      <a:pt x="36" y="1147"/>
                    </a:lnTo>
                    <a:lnTo>
                      <a:pt x="36" y="1223"/>
                    </a:lnTo>
                    <a:lnTo>
                      <a:pt x="0" y="1300"/>
                    </a:lnTo>
                    <a:lnTo>
                      <a:pt x="0" y="1339"/>
                    </a:lnTo>
                    <a:lnTo>
                      <a:pt x="0" y="1376"/>
                    </a:lnTo>
                    <a:lnTo>
                      <a:pt x="36" y="1376"/>
                    </a:lnTo>
                    <a:lnTo>
                      <a:pt x="36" y="1415"/>
                    </a:lnTo>
                    <a:lnTo>
                      <a:pt x="74" y="1530"/>
                    </a:lnTo>
                    <a:lnTo>
                      <a:pt x="112" y="1567"/>
                    </a:lnTo>
                    <a:lnTo>
                      <a:pt x="149" y="1606"/>
                    </a:lnTo>
                    <a:lnTo>
                      <a:pt x="185" y="1606"/>
                    </a:lnTo>
                    <a:lnTo>
                      <a:pt x="223" y="1643"/>
                    </a:lnTo>
                    <a:lnTo>
                      <a:pt x="261" y="1606"/>
                    </a:lnTo>
                    <a:lnTo>
                      <a:pt x="299" y="1567"/>
                    </a:lnTo>
                    <a:lnTo>
                      <a:pt x="334" y="1530"/>
                    </a:lnTo>
                    <a:lnTo>
                      <a:pt x="410" y="1530"/>
                    </a:lnTo>
                    <a:lnTo>
                      <a:pt x="447" y="1491"/>
                    </a:lnTo>
                    <a:lnTo>
                      <a:pt x="447" y="1453"/>
                    </a:lnTo>
                    <a:lnTo>
                      <a:pt x="447" y="1376"/>
                    </a:lnTo>
                    <a:lnTo>
                      <a:pt x="486" y="1300"/>
                    </a:lnTo>
                    <a:lnTo>
                      <a:pt x="521" y="1262"/>
                    </a:lnTo>
                    <a:lnTo>
                      <a:pt x="521" y="1185"/>
                    </a:lnTo>
                    <a:lnTo>
                      <a:pt x="521" y="1147"/>
                    </a:lnTo>
                    <a:lnTo>
                      <a:pt x="521" y="1071"/>
                    </a:lnTo>
                    <a:lnTo>
                      <a:pt x="521" y="994"/>
                    </a:lnTo>
                    <a:lnTo>
                      <a:pt x="559" y="956"/>
                    </a:lnTo>
                    <a:lnTo>
                      <a:pt x="559" y="918"/>
                    </a:lnTo>
                    <a:lnTo>
                      <a:pt x="559" y="879"/>
                    </a:lnTo>
                    <a:lnTo>
                      <a:pt x="559" y="765"/>
                    </a:lnTo>
                    <a:lnTo>
                      <a:pt x="597" y="727"/>
                    </a:lnTo>
                    <a:lnTo>
                      <a:pt x="597" y="688"/>
                    </a:lnTo>
                    <a:lnTo>
                      <a:pt x="597" y="651"/>
                    </a:lnTo>
                    <a:lnTo>
                      <a:pt x="597" y="574"/>
                    </a:lnTo>
                    <a:lnTo>
                      <a:pt x="635" y="498"/>
                    </a:lnTo>
                    <a:lnTo>
                      <a:pt x="635" y="420"/>
                    </a:lnTo>
                    <a:lnTo>
                      <a:pt x="672" y="383"/>
                    </a:lnTo>
                    <a:lnTo>
                      <a:pt x="672" y="306"/>
                    </a:lnTo>
                    <a:lnTo>
                      <a:pt x="672" y="267"/>
                    </a:lnTo>
                    <a:lnTo>
                      <a:pt x="672" y="230"/>
                    </a:lnTo>
                    <a:lnTo>
                      <a:pt x="635" y="192"/>
                    </a:lnTo>
                    <a:lnTo>
                      <a:pt x="597" y="153"/>
                    </a:lnTo>
                    <a:lnTo>
                      <a:pt x="559" y="77"/>
                    </a:lnTo>
                    <a:lnTo>
                      <a:pt x="521" y="38"/>
                    </a:lnTo>
                    <a:lnTo>
                      <a:pt x="486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" name="Freeform 11"/>
              <p:cNvSpPr>
                <a:spLocks noChangeArrowheads="1"/>
              </p:cNvSpPr>
              <p:nvPr/>
            </p:nvSpPr>
            <p:spPr bwMode="auto">
              <a:xfrm>
                <a:off x="1195778" y="3067371"/>
                <a:ext cx="676298" cy="672936"/>
              </a:xfrm>
              <a:custGeom>
                <a:avLst/>
                <a:gdLst>
                  <a:gd name="T0" fmla="*/ 2651 w 2652"/>
                  <a:gd name="T1" fmla="*/ 1452 h 3250"/>
                  <a:gd name="T2" fmla="*/ 2352 w 2652"/>
                  <a:gd name="T3" fmla="*/ 1528 h 3250"/>
                  <a:gd name="T4" fmla="*/ 2128 w 2652"/>
                  <a:gd name="T5" fmla="*/ 1567 h 3250"/>
                  <a:gd name="T6" fmla="*/ 1979 w 2652"/>
                  <a:gd name="T7" fmla="*/ 1643 h 3250"/>
                  <a:gd name="T8" fmla="*/ 1905 w 2652"/>
                  <a:gd name="T9" fmla="*/ 1720 h 3250"/>
                  <a:gd name="T10" fmla="*/ 1829 w 2652"/>
                  <a:gd name="T11" fmla="*/ 1795 h 3250"/>
                  <a:gd name="T12" fmla="*/ 1755 w 2652"/>
                  <a:gd name="T13" fmla="*/ 1949 h 3250"/>
                  <a:gd name="T14" fmla="*/ 1718 w 2652"/>
                  <a:gd name="T15" fmla="*/ 2216 h 3250"/>
                  <a:gd name="T16" fmla="*/ 1569 w 2652"/>
                  <a:gd name="T17" fmla="*/ 2254 h 3250"/>
                  <a:gd name="T18" fmla="*/ 1344 w 2652"/>
                  <a:gd name="T19" fmla="*/ 2140 h 3250"/>
                  <a:gd name="T20" fmla="*/ 1195 w 2652"/>
                  <a:gd name="T21" fmla="*/ 2140 h 3250"/>
                  <a:gd name="T22" fmla="*/ 1083 w 2652"/>
                  <a:gd name="T23" fmla="*/ 2179 h 3250"/>
                  <a:gd name="T24" fmla="*/ 896 w 2652"/>
                  <a:gd name="T25" fmla="*/ 2102 h 3250"/>
                  <a:gd name="T26" fmla="*/ 896 w 2652"/>
                  <a:gd name="T27" fmla="*/ 2216 h 3250"/>
                  <a:gd name="T28" fmla="*/ 823 w 2652"/>
                  <a:gd name="T29" fmla="*/ 2293 h 3250"/>
                  <a:gd name="T30" fmla="*/ 710 w 2652"/>
                  <a:gd name="T31" fmla="*/ 2332 h 3250"/>
                  <a:gd name="T32" fmla="*/ 560 w 2652"/>
                  <a:gd name="T33" fmla="*/ 2370 h 3250"/>
                  <a:gd name="T34" fmla="*/ 522 w 2652"/>
                  <a:gd name="T35" fmla="*/ 2523 h 3250"/>
                  <a:gd name="T36" fmla="*/ 373 w 2652"/>
                  <a:gd name="T37" fmla="*/ 2599 h 3250"/>
                  <a:gd name="T38" fmla="*/ 225 w 2652"/>
                  <a:gd name="T39" fmla="*/ 2714 h 3250"/>
                  <a:gd name="T40" fmla="*/ 113 w 2652"/>
                  <a:gd name="T41" fmla="*/ 2751 h 3250"/>
                  <a:gd name="T42" fmla="*/ 37 w 2652"/>
                  <a:gd name="T43" fmla="*/ 2675 h 3250"/>
                  <a:gd name="T44" fmla="*/ 0 w 2652"/>
                  <a:gd name="T45" fmla="*/ 2484 h 3250"/>
                  <a:gd name="T46" fmla="*/ 37 w 2652"/>
                  <a:gd name="T47" fmla="*/ 2370 h 3250"/>
                  <a:gd name="T48" fmla="*/ 113 w 2652"/>
                  <a:gd name="T49" fmla="*/ 2216 h 3250"/>
                  <a:gd name="T50" fmla="*/ 262 w 2652"/>
                  <a:gd name="T51" fmla="*/ 1911 h 3250"/>
                  <a:gd name="T52" fmla="*/ 300 w 2652"/>
                  <a:gd name="T53" fmla="*/ 1759 h 3250"/>
                  <a:gd name="T54" fmla="*/ 411 w 2652"/>
                  <a:gd name="T55" fmla="*/ 1491 h 3250"/>
                  <a:gd name="T56" fmla="*/ 522 w 2652"/>
                  <a:gd name="T57" fmla="*/ 1414 h 3250"/>
                  <a:gd name="T58" fmla="*/ 598 w 2652"/>
                  <a:gd name="T59" fmla="*/ 1185 h 3250"/>
                  <a:gd name="T60" fmla="*/ 747 w 2652"/>
                  <a:gd name="T61" fmla="*/ 995 h 3250"/>
                  <a:gd name="T62" fmla="*/ 823 w 2652"/>
                  <a:gd name="T63" fmla="*/ 802 h 3250"/>
                  <a:gd name="T64" fmla="*/ 1308 w 2652"/>
                  <a:gd name="T65" fmla="*/ 305 h 3250"/>
                  <a:gd name="T66" fmla="*/ 1420 w 2652"/>
                  <a:gd name="T67" fmla="*/ 153 h 3250"/>
                  <a:gd name="T68" fmla="*/ 1493 w 2652"/>
                  <a:gd name="T69" fmla="*/ 37 h 3250"/>
                  <a:gd name="T70" fmla="*/ 1569 w 2652"/>
                  <a:gd name="T71" fmla="*/ 76 h 3250"/>
                  <a:gd name="T72" fmla="*/ 1642 w 2652"/>
                  <a:gd name="T73" fmla="*/ 153 h 3250"/>
                  <a:gd name="T74" fmla="*/ 1755 w 2652"/>
                  <a:gd name="T75" fmla="*/ 230 h 3250"/>
                  <a:gd name="T76" fmla="*/ 1829 w 2652"/>
                  <a:gd name="T77" fmla="*/ 343 h 3250"/>
                  <a:gd name="T78" fmla="*/ 1905 w 2652"/>
                  <a:gd name="T79" fmla="*/ 496 h 3250"/>
                  <a:gd name="T80" fmla="*/ 1942 w 2652"/>
                  <a:gd name="T81" fmla="*/ 649 h 3250"/>
                  <a:gd name="T82" fmla="*/ 2016 w 2652"/>
                  <a:gd name="T83" fmla="*/ 802 h 3250"/>
                  <a:gd name="T84" fmla="*/ 2091 w 2652"/>
                  <a:gd name="T85" fmla="*/ 917 h 3250"/>
                  <a:gd name="T86" fmla="*/ 2166 w 2652"/>
                  <a:gd name="T87" fmla="*/ 995 h 3250"/>
                  <a:gd name="T88" fmla="*/ 2278 w 2652"/>
                  <a:gd name="T89" fmla="*/ 1107 h 3250"/>
                  <a:gd name="T90" fmla="*/ 2202 w 2652"/>
                  <a:gd name="T91" fmla="*/ 1185 h 3250"/>
                  <a:gd name="T92" fmla="*/ 2128 w 2652"/>
                  <a:gd name="T93" fmla="*/ 1260 h 3250"/>
                  <a:gd name="T94" fmla="*/ 2240 w 2652"/>
                  <a:gd name="T95" fmla="*/ 1376 h 3250"/>
                  <a:gd name="T96" fmla="*/ 2613 w 2652"/>
                  <a:gd name="T97" fmla="*/ 1338 h 3250"/>
                  <a:gd name="T98" fmla="*/ 37 w 2652"/>
                  <a:gd name="T99" fmla="*/ 3057 h 3250"/>
                  <a:gd name="T100" fmla="*/ 113 w 2652"/>
                  <a:gd name="T101" fmla="*/ 2981 h 3250"/>
                  <a:gd name="T102" fmla="*/ 186 w 2652"/>
                  <a:gd name="T103" fmla="*/ 3096 h 3250"/>
                  <a:gd name="T104" fmla="*/ 262 w 2652"/>
                  <a:gd name="T105" fmla="*/ 3249 h 3250"/>
                  <a:gd name="T106" fmla="*/ 75 w 2652"/>
                  <a:gd name="T107" fmla="*/ 3210 h 3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52" h="3250">
                    <a:moveTo>
                      <a:pt x="2651" y="1338"/>
                    </a:moveTo>
                    <a:lnTo>
                      <a:pt x="2651" y="1376"/>
                    </a:lnTo>
                    <a:lnTo>
                      <a:pt x="2651" y="1414"/>
                    </a:lnTo>
                    <a:lnTo>
                      <a:pt x="2651" y="1452"/>
                    </a:lnTo>
                    <a:lnTo>
                      <a:pt x="2613" y="1491"/>
                    </a:lnTo>
                    <a:lnTo>
                      <a:pt x="2576" y="1528"/>
                    </a:lnTo>
                    <a:lnTo>
                      <a:pt x="2502" y="1528"/>
                    </a:lnTo>
                    <a:lnTo>
                      <a:pt x="2352" y="1528"/>
                    </a:lnTo>
                    <a:lnTo>
                      <a:pt x="2240" y="1528"/>
                    </a:lnTo>
                    <a:lnTo>
                      <a:pt x="2202" y="1528"/>
                    </a:lnTo>
                    <a:lnTo>
                      <a:pt x="2202" y="1567"/>
                    </a:lnTo>
                    <a:lnTo>
                      <a:pt x="2128" y="1567"/>
                    </a:lnTo>
                    <a:lnTo>
                      <a:pt x="2091" y="1567"/>
                    </a:lnTo>
                    <a:lnTo>
                      <a:pt x="2054" y="1605"/>
                    </a:lnTo>
                    <a:lnTo>
                      <a:pt x="2016" y="1605"/>
                    </a:lnTo>
                    <a:lnTo>
                      <a:pt x="1979" y="1643"/>
                    </a:lnTo>
                    <a:lnTo>
                      <a:pt x="1979" y="1681"/>
                    </a:lnTo>
                    <a:lnTo>
                      <a:pt x="1942" y="1681"/>
                    </a:lnTo>
                    <a:lnTo>
                      <a:pt x="1942" y="1720"/>
                    </a:lnTo>
                    <a:lnTo>
                      <a:pt x="1905" y="1720"/>
                    </a:lnTo>
                    <a:lnTo>
                      <a:pt x="1905" y="1759"/>
                    </a:lnTo>
                    <a:lnTo>
                      <a:pt x="1866" y="1759"/>
                    </a:lnTo>
                    <a:lnTo>
                      <a:pt x="1829" y="1759"/>
                    </a:lnTo>
                    <a:lnTo>
                      <a:pt x="1829" y="1795"/>
                    </a:lnTo>
                    <a:lnTo>
                      <a:pt x="1829" y="1834"/>
                    </a:lnTo>
                    <a:lnTo>
                      <a:pt x="1794" y="1873"/>
                    </a:lnTo>
                    <a:lnTo>
                      <a:pt x="1794" y="1911"/>
                    </a:lnTo>
                    <a:lnTo>
                      <a:pt x="1755" y="1949"/>
                    </a:lnTo>
                    <a:lnTo>
                      <a:pt x="1755" y="1986"/>
                    </a:lnTo>
                    <a:lnTo>
                      <a:pt x="1794" y="2140"/>
                    </a:lnTo>
                    <a:lnTo>
                      <a:pt x="1755" y="2216"/>
                    </a:lnTo>
                    <a:lnTo>
                      <a:pt x="1718" y="2216"/>
                    </a:lnTo>
                    <a:lnTo>
                      <a:pt x="1680" y="2254"/>
                    </a:lnTo>
                    <a:lnTo>
                      <a:pt x="1642" y="2254"/>
                    </a:lnTo>
                    <a:lnTo>
                      <a:pt x="1606" y="2254"/>
                    </a:lnTo>
                    <a:lnTo>
                      <a:pt x="1569" y="2254"/>
                    </a:lnTo>
                    <a:lnTo>
                      <a:pt x="1530" y="2254"/>
                    </a:lnTo>
                    <a:lnTo>
                      <a:pt x="1420" y="2179"/>
                    </a:lnTo>
                    <a:lnTo>
                      <a:pt x="1382" y="2140"/>
                    </a:lnTo>
                    <a:lnTo>
                      <a:pt x="1344" y="2140"/>
                    </a:lnTo>
                    <a:lnTo>
                      <a:pt x="1308" y="2102"/>
                    </a:lnTo>
                    <a:lnTo>
                      <a:pt x="1269" y="2063"/>
                    </a:lnTo>
                    <a:lnTo>
                      <a:pt x="1233" y="2102"/>
                    </a:lnTo>
                    <a:lnTo>
                      <a:pt x="1195" y="2140"/>
                    </a:lnTo>
                    <a:lnTo>
                      <a:pt x="1195" y="2179"/>
                    </a:lnTo>
                    <a:lnTo>
                      <a:pt x="1157" y="2179"/>
                    </a:lnTo>
                    <a:lnTo>
                      <a:pt x="1120" y="2216"/>
                    </a:lnTo>
                    <a:lnTo>
                      <a:pt x="1083" y="2179"/>
                    </a:lnTo>
                    <a:lnTo>
                      <a:pt x="1008" y="2179"/>
                    </a:lnTo>
                    <a:lnTo>
                      <a:pt x="972" y="2102"/>
                    </a:lnTo>
                    <a:lnTo>
                      <a:pt x="933" y="2063"/>
                    </a:lnTo>
                    <a:lnTo>
                      <a:pt x="896" y="2102"/>
                    </a:lnTo>
                    <a:lnTo>
                      <a:pt x="859" y="2102"/>
                    </a:lnTo>
                    <a:lnTo>
                      <a:pt x="859" y="2140"/>
                    </a:lnTo>
                    <a:lnTo>
                      <a:pt x="896" y="2179"/>
                    </a:lnTo>
                    <a:lnTo>
                      <a:pt x="896" y="2216"/>
                    </a:lnTo>
                    <a:lnTo>
                      <a:pt x="933" y="2216"/>
                    </a:lnTo>
                    <a:lnTo>
                      <a:pt x="896" y="2254"/>
                    </a:lnTo>
                    <a:lnTo>
                      <a:pt x="859" y="2293"/>
                    </a:lnTo>
                    <a:lnTo>
                      <a:pt x="823" y="2293"/>
                    </a:lnTo>
                    <a:lnTo>
                      <a:pt x="784" y="2293"/>
                    </a:lnTo>
                    <a:lnTo>
                      <a:pt x="747" y="2293"/>
                    </a:lnTo>
                    <a:lnTo>
                      <a:pt x="710" y="2293"/>
                    </a:lnTo>
                    <a:lnTo>
                      <a:pt x="710" y="2332"/>
                    </a:lnTo>
                    <a:lnTo>
                      <a:pt x="672" y="2370"/>
                    </a:lnTo>
                    <a:lnTo>
                      <a:pt x="636" y="2370"/>
                    </a:lnTo>
                    <a:lnTo>
                      <a:pt x="598" y="2332"/>
                    </a:lnTo>
                    <a:lnTo>
                      <a:pt x="560" y="2370"/>
                    </a:lnTo>
                    <a:lnTo>
                      <a:pt x="522" y="2370"/>
                    </a:lnTo>
                    <a:lnTo>
                      <a:pt x="522" y="2407"/>
                    </a:lnTo>
                    <a:lnTo>
                      <a:pt x="522" y="2484"/>
                    </a:lnTo>
                    <a:lnTo>
                      <a:pt x="522" y="2523"/>
                    </a:lnTo>
                    <a:lnTo>
                      <a:pt x="487" y="2561"/>
                    </a:lnTo>
                    <a:lnTo>
                      <a:pt x="448" y="2561"/>
                    </a:lnTo>
                    <a:lnTo>
                      <a:pt x="411" y="2599"/>
                    </a:lnTo>
                    <a:lnTo>
                      <a:pt x="373" y="2599"/>
                    </a:lnTo>
                    <a:lnTo>
                      <a:pt x="373" y="2637"/>
                    </a:lnTo>
                    <a:lnTo>
                      <a:pt x="335" y="2675"/>
                    </a:lnTo>
                    <a:lnTo>
                      <a:pt x="262" y="2675"/>
                    </a:lnTo>
                    <a:lnTo>
                      <a:pt x="225" y="2714"/>
                    </a:lnTo>
                    <a:lnTo>
                      <a:pt x="225" y="2751"/>
                    </a:lnTo>
                    <a:lnTo>
                      <a:pt x="150" y="2790"/>
                    </a:lnTo>
                    <a:lnTo>
                      <a:pt x="113" y="2790"/>
                    </a:lnTo>
                    <a:lnTo>
                      <a:pt x="113" y="2751"/>
                    </a:lnTo>
                    <a:lnTo>
                      <a:pt x="75" y="2751"/>
                    </a:lnTo>
                    <a:lnTo>
                      <a:pt x="75" y="2714"/>
                    </a:lnTo>
                    <a:lnTo>
                      <a:pt x="37" y="2714"/>
                    </a:lnTo>
                    <a:lnTo>
                      <a:pt x="37" y="2675"/>
                    </a:lnTo>
                    <a:lnTo>
                      <a:pt x="37" y="2637"/>
                    </a:lnTo>
                    <a:lnTo>
                      <a:pt x="37" y="2599"/>
                    </a:lnTo>
                    <a:lnTo>
                      <a:pt x="0" y="2523"/>
                    </a:lnTo>
                    <a:lnTo>
                      <a:pt x="0" y="2484"/>
                    </a:lnTo>
                    <a:lnTo>
                      <a:pt x="0" y="2446"/>
                    </a:lnTo>
                    <a:lnTo>
                      <a:pt x="0" y="2407"/>
                    </a:lnTo>
                    <a:lnTo>
                      <a:pt x="37" y="2407"/>
                    </a:lnTo>
                    <a:lnTo>
                      <a:pt x="37" y="2370"/>
                    </a:lnTo>
                    <a:lnTo>
                      <a:pt x="37" y="2332"/>
                    </a:lnTo>
                    <a:lnTo>
                      <a:pt x="75" y="2293"/>
                    </a:lnTo>
                    <a:lnTo>
                      <a:pt x="75" y="2254"/>
                    </a:lnTo>
                    <a:lnTo>
                      <a:pt x="113" y="2216"/>
                    </a:lnTo>
                    <a:lnTo>
                      <a:pt x="113" y="2179"/>
                    </a:lnTo>
                    <a:lnTo>
                      <a:pt x="186" y="2063"/>
                    </a:lnTo>
                    <a:lnTo>
                      <a:pt x="225" y="1986"/>
                    </a:lnTo>
                    <a:lnTo>
                      <a:pt x="262" y="1911"/>
                    </a:lnTo>
                    <a:lnTo>
                      <a:pt x="262" y="1834"/>
                    </a:lnTo>
                    <a:lnTo>
                      <a:pt x="300" y="1834"/>
                    </a:lnTo>
                    <a:lnTo>
                      <a:pt x="300" y="1795"/>
                    </a:lnTo>
                    <a:lnTo>
                      <a:pt x="300" y="1759"/>
                    </a:lnTo>
                    <a:lnTo>
                      <a:pt x="373" y="1681"/>
                    </a:lnTo>
                    <a:lnTo>
                      <a:pt x="373" y="1643"/>
                    </a:lnTo>
                    <a:lnTo>
                      <a:pt x="411" y="1567"/>
                    </a:lnTo>
                    <a:lnTo>
                      <a:pt x="411" y="1491"/>
                    </a:lnTo>
                    <a:lnTo>
                      <a:pt x="448" y="1452"/>
                    </a:lnTo>
                    <a:lnTo>
                      <a:pt x="448" y="1414"/>
                    </a:lnTo>
                    <a:lnTo>
                      <a:pt x="487" y="1414"/>
                    </a:lnTo>
                    <a:lnTo>
                      <a:pt x="522" y="1414"/>
                    </a:lnTo>
                    <a:lnTo>
                      <a:pt x="522" y="1376"/>
                    </a:lnTo>
                    <a:lnTo>
                      <a:pt x="560" y="1299"/>
                    </a:lnTo>
                    <a:lnTo>
                      <a:pt x="598" y="1222"/>
                    </a:lnTo>
                    <a:lnTo>
                      <a:pt x="598" y="1185"/>
                    </a:lnTo>
                    <a:lnTo>
                      <a:pt x="672" y="1146"/>
                    </a:lnTo>
                    <a:lnTo>
                      <a:pt x="710" y="1070"/>
                    </a:lnTo>
                    <a:lnTo>
                      <a:pt x="710" y="1031"/>
                    </a:lnTo>
                    <a:lnTo>
                      <a:pt x="747" y="995"/>
                    </a:lnTo>
                    <a:lnTo>
                      <a:pt x="747" y="917"/>
                    </a:lnTo>
                    <a:lnTo>
                      <a:pt x="784" y="878"/>
                    </a:lnTo>
                    <a:lnTo>
                      <a:pt x="823" y="841"/>
                    </a:lnTo>
                    <a:lnTo>
                      <a:pt x="823" y="802"/>
                    </a:lnTo>
                    <a:lnTo>
                      <a:pt x="859" y="764"/>
                    </a:lnTo>
                    <a:lnTo>
                      <a:pt x="1233" y="343"/>
                    </a:lnTo>
                    <a:lnTo>
                      <a:pt x="1269" y="305"/>
                    </a:lnTo>
                    <a:lnTo>
                      <a:pt x="1308" y="305"/>
                    </a:lnTo>
                    <a:lnTo>
                      <a:pt x="1308" y="267"/>
                    </a:lnTo>
                    <a:lnTo>
                      <a:pt x="1344" y="230"/>
                    </a:lnTo>
                    <a:lnTo>
                      <a:pt x="1382" y="190"/>
                    </a:lnTo>
                    <a:lnTo>
                      <a:pt x="1420" y="153"/>
                    </a:lnTo>
                    <a:lnTo>
                      <a:pt x="1420" y="114"/>
                    </a:lnTo>
                    <a:lnTo>
                      <a:pt x="1420" y="76"/>
                    </a:lnTo>
                    <a:lnTo>
                      <a:pt x="1456" y="37"/>
                    </a:lnTo>
                    <a:lnTo>
                      <a:pt x="1493" y="37"/>
                    </a:lnTo>
                    <a:lnTo>
                      <a:pt x="1493" y="0"/>
                    </a:lnTo>
                    <a:lnTo>
                      <a:pt x="1530" y="0"/>
                    </a:lnTo>
                    <a:lnTo>
                      <a:pt x="1530" y="37"/>
                    </a:lnTo>
                    <a:lnTo>
                      <a:pt x="1569" y="76"/>
                    </a:lnTo>
                    <a:lnTo>
                      <a:pt x="1606" y="76"/>
                    </a:lnTo>
                    <a:lnTo>
                      <a:pt x="1606" y="114"/>
                    </a:lnTo>
                    <a:lnTo>
                      <a:pt x="1642" y="114"/>
                    </a:lnTo>
                    <a:lnTo>
                      <a:pt x="1642" y="153"/>
                    </a:lnTo>
                    <a:lnTo>
                      <a:pt x="1642" y="190"/>
                    </a:lnTo>
                    <a:lnTo>
                      <a:pt x="1680" y="190"/>
                    </a:lnTo>
                    <a:lnTo>
                      <a:pt x="1718" y="230"/>
                    </a:lnTo>
                    <a:lnTo>
                      <a:pt x="1755" y="230"/>
                    </a:lnTo>
                    <a:lnTo>
                      <a:pt x="1794" y="230"/>
                    </a:lnTo>
                    <a:lnTo>
                      <a:pt x="1829" y="267"/>
                    </a:lnTo>
                    <a:lnTo>
                      <a:pt x="1829" y="305"/>
                    </a:lnTo>
                    <a:lnTo>
                      <a:pt x="1829" y="343"/>
                    </a:lnTo>
                    <a:lnTo>
                      <a:pt x="1866" y="382"/>
                    </a:lnTo>
                    <a:lnTo>
                      <a:pt x="1866" y="421"/>
                    </a:lnTo>
                    <a:lnTo>
                      <a:pt x="1905" y="457"/>
                    </a:lnTo>
                    <a:lnTo>
                      <a:pt x="1905" y="496"/>
                    </a:lnTo>
                    <a:lnTo>
                      <a:pt x="1905" y="535"/>
                    </a:lnTo>
                    <a:lnTo>
                      <a:pt x="1942" y="574"/>
                    </a:lnTo>
                    <a:lnTo>
                      <a:pt x="1942" y="611"/>
                    </a:lnTo>
                    <a:lnTo>
                      <a:pt x="1942" y="649"/>
                    </a:lnTo>
                    <a:lnTo>
                      <a:pt x="1979" y="649"/>
                    </a:lnTo>
                    <a:lnTo>
                      <a:pt x="1979" y="726"/>
                    </a:lnTo>
                    <a:lnTo>
                      <a:pt x="1979" y="764"/>
                    </a:lnTo>
                    <a:lnTo>
                      <a:pt x="2016" y="802"/>
                    </a:lnTo>
                    <a:lnTo>
                      <a:pt x="2016" y="841"/>
                    </a:lnTo>
                    <a:lnTo>
                      <a:pt x="2054" y="878"/>
                    </a:lnTo>
                    <a:lnTo>
                      <a:pt x="2091" y="878"/>
                    </a:lnTo>
                    <a:lnTo>
                      <a:pt x="2091" y="917"/>
                    </a:lnTo>
                    <a:lnTo>
                      <a:pt x="2128" y="917"/>
                    </a:lnTo>
                    <a:lnTo>
                      <a:pt x="2128" y="955"/>
                    </a:lnTo>
                    <a:lnTo>
                      <a:pt x="2166" y="955"/>
                    </a:lnTo>
                    <a:lnTo>
                      <a:pt x="2166" y="995"/>
                    </a:lnTo>
                    <a:lnTo>
                      <a:pt x="2202" y="1031"/>
                    </a:lnTo>
                    <a:lnTo>
                      <a:pt x="2240" y="1031"/>
                    </a:lnTo>
                    <a:lnTo>
                      <a:pt x="2240" y="1070"/>
                    </a:lnTo>
                    <a:lnTo>
                      <a:pt x="2278" y="1107"/>
                    </a:lnTo>
                    <a:lnTo>
                      <a:pt x="2315" y="1146"/>
                    </a:lnTo>
                    <a:lnTo>
                      <a:pt x="2278" y="1146"/>
                    </a:lnTo>
                    <a:lnTo>
                      <a:pt x="2240" y="1146"/>
                    </a:lnTo>
                    <a:lnTo>
                      <a:pt x="2202" y="1185"/>
                    </a:lnTo>
                    <a:lnTo>
                      <a:pt x="2166" y="1185"/>
                    </a:lnTo>
                    <a:lnTo>
                      <a:pt x="2128" y="1185"/>
                    </a:lnTo>
                    <a:lnTo>
                      <a:pt x="2128" y="1222"/>
                    </a:lnTo>
                    <a:lnTo>
                      <a:pt x="2128" y="1260"/>
                    </a:lnTo>
                    <a:lnTo>
                      <a:pt x="2166" y="1299"/>
                    </a:lnTo>
                    <a:lnTo>
                      <a:pt x="2202" y="1338"/>
                    </a:lnTo>
                    <a:lnTo>
                      <a:pt x="2240" y="1338"/>
                    </a:lnTo>
                    <a:lnTo>
                      <a:pt x="2240" y="1376"/>
                    </a:lnTo>
                    <a:lnTo>
                      <a:pt x="2315" y="1376"/>
                    </a:lnTo>
                    <a:lnTo>
                      <a:pt x="2427" y="1376"/>
                    </a:lnTo>
                    <a:lnTo>
                      <a:pt x="2539" y="1376"/>
                    </a:lnTo>
                    <a:lnTo>
                      <a:pt x="2613" y="1338"/>
                    </a:lnTo>
                    <a:lnTo>
                      <a:pt x="2651" y="1338"/>
                    </a:lnTo>
                    <a:close/>
                    <a:moveTo>
                      <a:pt x="0" y="3096"/>
                    </a:moveTo>
                    <a:lnTo>
                      <a:pt x="0" y="3057"/>
                    </a:lnTo>
                    <a:lnTo>
                      <a:pt x="37" y="3057"/>
                    </a:lnTo>
                    <a:lnTo>
                      <a:pt x="37" y="3018"/>
                    </a:lnTo>
                    <a:lnTo>
                      <a:pt x="75" y="3018"/>
                    </a:lnTo>
                    <a:lnTo>
                      <a:pt x="75" y="2981"/>
                    </a:lnTo>
                    <a:lnTo>
                      <a:pt x="113" y="2981"/>
                    </a:lnTo>
                    <a:lnTo>
                      <a:pt x="150" y="2944"/>
                    </a:lnTo>
                    <a:lnTo>
                      <a:pt x="150" y="2981"/>
                    </a:lnTo>
                    <a:lnTo>
                      <a:pt x="186" y="3018"/>
                    </a:lnTo>
                    <a:lnTo>
                      <a:pt x="186" y="3096"/>
                    </a:lnTo>
                    <a:lnTo>
                      <a:pt x="186" y="3135"/>
                    </a:lnTo>
                    <a:lnTo>
                      <a:pt x="225" y="3171"/>
                    </a:lnTo>
                    <a:lnTo>
                      <a:pt x="300" y="3249"/>
                    </a:lnTo>
                    <a:lnTo>
                      <a:pt x="262" y="3249"/>
                    </a:lnTo>
                    <a:lnTo>
                      <a:pt x="225" y="3249"/>
                    </a:lnTo>
                    <a:lnTo>
                      <a:pt x="186" y="3210"/>
                    </a:lnTo>
                    <a:lnTo>
                      <a:pt x="113" y="3210"/>
                    </a:lnTo>
                    <a:lnTo>
                      <a:pt x="75" y="3210"/>
                    </a:lnTo>
                    <a:lnTo>
                      <a:pt x="37" y="3171"/>
                    </a:lnTo>
                    <a:lnTo>
                      <a:pt x="0" y="3135"/>
                    </a:lnTo>
                    <a:lnTo>
                      <a:pt x="0" y="3096"/>
                    </a:lnTo>
                    <a:close/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" name="Freeform 12"/>
              <p:cNvSpPr>
                <a:spLocks noChangeArrowheads="1"/>
              </p:cNvSpPr>
              <p:nvPr/>
            </p:nvSpPr>
            <p:spPr bwMode="auto">
              <a:xfrm>
                <a:off x="1195778" y="3067371"/>
                <a:ext cx="676298" cy="577847"/>
              </a:xfrm>
              <a:custGeom>
                <a:avLst/>
                <a:gdLst>
                  <a:gd name="T0" fmla="*/ 2651 w 2652"/>
                  <a:gd name="T1" fmla="*/ 1452 h 2791"/>
                  <a:gd name="T2" fmla="*/ 2352 w 2652"/>
                  <a:gd name="T3" fmla="*/ 1528 h 2791"/>
                  <a:gd name="T4" fmla="*/ 2128 w 2652"/>
                  <a:gd name="T5" fmla="*/ 1567 h 2791"/>
                  <a:gd name="T6" fmla="*/ 1979 w 2652"/>
                  <a:gd name="T7" fmla="*/ 1643 h 2791"/>
                  <a:gd name="T8" fmla="*/ 1905 w 2652"/>
                  <a:gd name="T9" fmla="*/ 1720 h 2791"/>
                  <a:gd name="T10" fmla="*/ 1829 w 2652"/>
                  <a:gd name="T11" fmla="*/ 1795 h 2791"/>
                  <a:gd name="T12" fmla="*/ 1755 w 2652"/>
                  <a:gd name="T13" fmla="*/ 1949 h 2791"/>
                  <a:gd name="T14" fmla="*/ 1718 w 2652"/>
                  <a:gd name="T15" fmla="*/ 2216 h 2791"/>
                  <a:gd name="T16" fmla="*/ 1569 w 2652"/>
                  <a:gd name="T17" fmla="*/ 2254 h 2791"/>
                  <a:gd name="T18" fmla="*/ 1344 w 2652"/>
                  <a:gd name="T19" fmla="*/ 2140 h 2791"/>
                  <a:gd name="T20" fmla="*/ 1195 w 2652"/>
                  <a:gd name="T21" fmla="*/ 2140 h 2791"/>
                  <a:gd name="T22" fmla="*/ 1083 w 2652"/>
                  <a:gd name="T23" fmla="*/ 2179 h 2791"/>
                  <a:gd name="T24" fmla="*/ 896 w 2652"/>
                  <a:gd name="T25" fmla="*/ 2102 h 2791"/>
                  <a:gd name="T26" fmla="*/ 896 w 2652"/>
                  <a:gd name="T27" fmla="*/ 2216 h 2791"/>
                  <a:gd name="T28" fmla="*/ 823 w 2652"/>
                  <a:gd name="T29" fmla="*/ 2293 h 2791"/>
                  <a:gd name="T30" fmla="*/ 710 w 2652"/>
                  <a:gd name="T31" fmla="*/ 2332 h 2791"/>
                  <a:gd name="T32" fmla="*/ 560 w 2652"/>
                  <a:gd name="T33" fmla="*/ 2370 h 2791"/>
                  <a:gd name="T34" fmla="*/ 522 w 2652"/>
                  <a:gd name="T35" fmla="*/ 2523 h 2791"/>
                  <a:gd name="T36" fmla="*/ 373 w 2652"/>
                  <a:gd name="T37" fmla="*/ 2599 h 2791"/>
                  <a:gd name="T38" fmla="*/ 225 w 2652"/>
                  <a:gd name="T39" fmla="*/ 2714 h 2791"/>
                  <a:gd name="T40" fmla="*/ 113 w 2652"/>
                  <a:gd name="T41" fmla="*/ 2751 h 2791"/>
                  <a:gd name="T42" fmla="*/ 37 w 2652"/>
                  <a:gd name="T43" fmla="*/ 2675 h 2791"/>
                  <a:gd name="T44" fmla="*/ 0 w 2652"/>
                  <a:gd name="T45" fmla="*/ 2484 h 2791"/>
                  <a:gd name="T46" fmla="*/ 37 w 2652"/>
                  <a:gd name="T47" fmla="*/ 2370 h 2791"/>
                  <a:gd name="T48" fmla="*/ 113 w 2652"/>
                  <a:gd name="T49" fmla="*/ 2216 h 2791"/>
                  <a:gd name="T50" fmla="*/ 262 w 2652"/>
                  <a:gd name="T51" fmla="*/ 1911 h 2791"/>
                  <a:gd name="T52" fmla="*/ 300 w 2652"/>
                  <a:gd name="T53" fmla="*/ 1759 h 2791"/>
                  <a:gd name="T54" fmla="*/ 411 w 2652"/>
                  <a:gd name="T55" fmla="*/ 1491 h 2791"/>
                  <a:gd name="T56" fmla="*/ 522 w 2652"/>
                  <a:gd name="T57" fmla="*/ 1414 h 2791"/>
                  <a:gd name="T58" fmla="*/ 598 w 2652"/>
                  <a:gd name="T59" fmla="*/ 1185 h 2791"/>
                  <a:gd name="T60" fmla="*/ 747 w 2652"/>
                  <a:gd name="T61" fmla="*/ 995 h 2791"/>
                  <a:gd name="T62" fmla="*/ 823 w 2652"/>
                  <a:gd name="T63" fmla="*/ 802 h 2791"/>
                  <a:gd name="T64" fmla="*/ 1308 w 2652"/>
                  <a:gd name="T65" fmla="*/ 305 h 2791"/>
                  <a:gd name="T66" fmla="*/ 1420 w 2652"/>
                  <a:gd name="T67" fmla="*/ 153 h 2791"/>
                  <a:gd name="T68" fmla="*/ 1493 w 2652"/>
                  <a:gd name="T69" fmla="*/ 37 h 2791"/>
                  <a:gd name="T70" fmla="*/ 1569 w 2652"/>
                  <a:gd name="T71" fmla="*/ 76 h 2791"/>
                  <a:gd name="T72" fmla="*/ 1642 w 2652"/>
                  <a:gd name="T73" fmla="*/ 153 h 2791"/>
                  <a:gd name="T74" fmla="*/ 1755 w 2652"/>
                  <a:gd name="T75" fmla="*/ 230 h 2791"/>
                  <a:gd name="T76" fmla="*/ 1829 w 2652"/>
                  <a:gd name="T77" fmla="*/ 343 h 2791"/>
                  <a:gd name="T78" fmla="*/ 1905 w 2652"/>
                  <a:gd name="T79" fmla="*/ 496 h 2791"/>
                  <a:gd name="T80" fmla="*/ 1942 w 2652"/>
                  <a:gd name="T81" fmla="*/ 649 h 2791"/>
                  <a:gd name="T82" fmla="*/ 2016 w 2652"/>
                  <a:gd name="T83" fmla="*/ 802 h 2791"/>
                  <a:gd name="T84" fmla="*/ 2091 w 2652"/>
                  <a:gd name="T85" fmla="*/ 917 h 2791"/>
                  <a:gd name="T86" fmla="*/ 2166 w 2652"/>
                  <a:gd name="T87" fmla="*/ 995 h 2791"/>
                  <a:gd name="T88" fmla="*/ 2278 w 2652"/>
                  <a:gd name="T89" fmla="*/ 1107 h 2791"/>
                  <a:gd name="T90" fmla="*/ 2202 w 2652"/>
                  <a:gd name="T91" fmla="*/ 1185 h 2791"/>
                  <a:gd name="T92" fmla="*/ 2128 w 2652"/>
                  <a:gd name="T93" fmla="*/ 1260 h 2791"/>
                  <a:gd name="T94" fmla="*/ 2240 w 2652"/>
                  <a:gd name="T95" fmla="*/ 1376 h 2791"/>
                  <a:gd name="T96" fmla="*/ 2613 w 2652"/>
                  <a:gd name="T97" fmla="*/ 1338 h 2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52" h="2791">
                    <a:moveTo>
                      <a:pt x="2651" y="1338"/>
                    </a:moveTo>
                    <a:lnTo>
                      <a:pt x="2651" y="1376"/>
                    </a:lnTo>
                    <a:lnTo>
                      <a:pt x="2651" y="1414"/>
                    </a:lnTo>
                    <a:lnTo>
                      <a:pt x="2651" y="1452"/>
                    </a:lnTo>
                    <a:lnTo>
                      <a:pt x="2613" y="1491"/>
                    </a:lnTo>
                    <a:lnTo>
                      <a:pt x="2576" y="1528"/>
                    </a:lnTo>
                    <a:lnTo>
                      <a:pt x="2502" y="1528"/>
                    </a:lnTo>
                    <a:lnTo>
                      <a:pt x="2352" y="1528"/>
                    </a:lnTo>
                    <a:lnTo>
                      <a:pt x="2240" y="1528"/>
                    </a:lnTo>
                    <a:lnTo>
                      <a:pt x="2202" y="1528"/>
                    </a:lnTo>
                    <a:lnTo>
                      <a:pt x="2202" y="1567"/>
                    </a:lnTo>
                    <a:lnTo>
                      <a:pt x="2128" y="1567"/>
                    </a:lnTo>
                    <a:lnTo>
                      <a:pt x="2091" y="1567"/>
                    </a:lnTo>
                    <a:lnTo>
                      <a:pt x="2054" y="1605"/>
                    </a:lnTo>
                    <a:lnTo>
                      <a:pt x="2016" y="1605"/>
                    </a:lnTo>
                    <a:lnTo>
                      <a:pt x="1979" y="1643"/>
                    </a:lnTo>
                    <a:lnTo>
                      <a:pt x="1979" y="1681"/>
                    </a:lnTo>
                    <a:lnTo>
                      <a:pt x="1942" y="1681"/>
                    </a:lnTo>
                    <a:lnTo>
                      <a:pt x="1942" y="1720"/>
                    </a:lnTo>
                    <a:lnTo>
                      <a:pt x="1905" y="1720"/>
                    </a:lnTo>
                    <a:lnTo>
                      <a:pt x="1905" y="1759"/>
                    </a:lnTo>
                    <a:lnTo>
                      <a:pt x="1866" y="1759"/>
                    </a:lnTo>
                    <a:lnTo>
                      <a:pt x="1829" y="1759"/>
                    </a:lnTo>
                    <a:lnTo>
                      <a:pt x="1829" y="1795"/>
                    </a:lnTo>
                    <a:lnTo>
                      <a:pt x="1829" y="1834"/>
                    </a:lnTo>
                    <a:lnTo>
                      <a:pt x="1794" y="1873"/>
                    </a:lnTo>
                    <a:lnTo>
                      <a:pt x="1794" y="1911"/>
                    </a:lnTo>
                    <a:lnTo>
                      <a:pt x="1755" y="1949"/>
                    </a:lnTo>
                    <a:lnTo>
                      <a:pt x="1755" y="1986"/>
                    </a:lnTo>
                    <a:lnTo>
                      <a:pt x="1794" y="2140"/>
                    </a:lnTo>
                    <a:lnTo>
                      <a:pt x="1755" y="2216"/>
                    </a:lnTo>
                    <a:lnTo>
                      <a:pt x="1718" y="2216"/>
                    </a:lnTo>
                    <a:lnTo>
                      <a:pt x="1680" y="2254"/>
                    </a:lnTo>
                    <a:lnTo>
                      <a:pt x="1642" y="2254"/>
                    </a:lnTo>
                    <a:lnTo>
                      <a:pt x="1606" y="2254"/>
                    </a:lnTo>
                    <a:lnTo>
                      <a:pt x="1569" y="2254"/>
                    </a:lnTo>
                    <a:lnTo>
                      <a:pt x="1530" y="2254"/>
                    </a:lnTo>
                    <a:lnTo>
                      <a:pt x="1420" y="2179"/>
                    </a:lnTo>
                    <a:lnTo>
                      <a:pt x="1382" y="2140"/>
                    </a:lnTo>
                    <a:lnTo>
                      <a:pt x="1344" y="2140"/>
                    </a:lnTo>
                    <a:lnTo>
                      <a:pt x="1308" y="2102"/>
                    </a:lnTo>
                    <a:lnTo>
                      <a:pt x="1269" y="2063"/>
                    </a:lnTo>
                    <a:lnTo>
                      <a:pt x="1233" y="2102"/>
                    </a:lnTo>
                    <a:lnTo>
                      <a:pt x="1195" y="2140"/>
                    </a:lnTo>
                    <a:lnTo>
                      <a:pt x="1195" y="2179"/>
                    </a:lnTo>
                    <a:lnTo>
                      <a:pt x="1157" y="2179"/>
                    </a:lnTo>
                    <a:lnTo>
                      <a:pt x="1120" y="2216"/>
                    </a:lnTo>
                    <a:lnTo>
                      <a:pt x="1083" y="2179"/>
                    </a:lnTo>
                    <a:lnTo>
                      <a:pt x="1008" y="2179"/>
                    </a:lnTo>
                    <a:lnTo>
                      <a:pt x="972" y="2102"/>
                    </a:lnTo>
                    <a:lnTo>
                      <a:pt x="933" y="2063"/>
                    </a:lnTo>
                    <a:lnTo>
                      <a:pt x="896" y="2102"/>
                    </a:lnTo>
                    <a:lnTo>
                      <a:pt x="859" y="2102"/>
                    </a:lnTo>
                    <a:lnTo>
                      <a:pt x="859" y="2140"/>
                    </a:lnTo>
                    <a:lnTo>
                      <a:pt x="896" y="2179"/>
                    </a:lnTo>
                    <a:lnTo>
                      <a:pt x="896" y="2216"/>
                    </a:lnTo>
                    <a:lnTo>
                      <a:pt x="933" y="2216"/>
                    </a:lnTo>
                    <a:lnTo>
                      <a:pt x="896" y="2254"/>
                    </a:lnTo>
                    <a:lnTo>
                      <a:pt x="859" y="2293"/>
                    </a:lnTo>
                    <a:lnTo>
                      <a:pt x="823" y="2293"/>
                    </a:lnTo>
                    <a:lnTo>
                      <a:pt x="784" y="2293"/>
                    </a:lnTo>
                    <a:lnTo>
                      <a:pt x="747" y="2293"/>
                    </a:lnTo>
                    <a:lnTo>
                      <a:pt x="710" y="2293"/>
                    </a:lnTo>
                    <a:lnTo>
                      <a:pt x="710" y="2332"/>
                    </a:lnTo>
                    <a:lnTo>
                      <a:pt x="672" y="2370"/>
                    </a:lnTo>
                    <a:lnTo>
                      <a:pt x="636" y="2370"/>
                    </a:lnTo>
                    <a:lnTo>
                      <a:pt x="598" y="2332"/>
                    </a:lnTo>
                    <a:lnTo>
                      <a:pt x="560" y="2370"/>
                    </a:lnTo>
                    <a:lnTo>
                      <a:pt x="522" y="2370"/>
                    </a:lnTo>
                    <a:lnTo>
                      <a:pt x="522" y="2407"/>
                    </a:lnTo>
                    <a:lnTo>
                      <a:pt x="522" y="2484"/>
                    </a:lnTo>
                    <a:lnTo>
                      <a:pt x="522" y="2523"/>
                    </a:lnTo>
                    <a:lnTo>
                      <a:pt x="487" y="2561"/>
                    </a:lnTo>
                    <a:lnTo>
                      <a:pt x="448" y="2561"/>
                    </a:lnTo>
                    <a:lnTo>
                      <a:pt x="411" y="2599"/>
                    </a:lnTo>
                    <a:lnTo>
                      <a:pt x="373" y="2599"/>
                    </a:lnTo>
                    <a:lnTo>
                      <a:pt x="373" y="2637"/>
                    </a:lnTo>
                    <a:lnTo>
                      <a:pt x="335" y="2675"/>
                    </a:lnTo>
                    <a:lnTo>
                      <a:pt x="262" y="2675"/>
                    </a:lnTo>
                    <a:lnTo>
                      <a:pt x="225" y="2714"/>
                    </a:lnTo>
                    <a:lnTo>
                      <a:pt x="225" y="2751"/>
                    </a:lnTo>
                    <a:lnTo>
                      <a:pt x="150" y="2790"/>
                    </a:lnTo>
                    <a:lnTo>
                      <a:pt x="113" y="2790"/>
                    </a:lnTo>
                    <a:lnTo>
                      <a:pt x="113" y="2751"/>
                    </a:lnTo>
                    <a:lnTo>
                      <a:pt x="75" y="2751"/>
                    </a:lnTo>
                    <a:lnTo>
                      <a:pt x="75" y="2714"/>
                    </a:lnTo>
                    <a:lnTo>
                      <a:pt x="37" y="2714"/>
                    </a:lnTo>
                    <a:lnTo>
                      <a:pt x="37" y="2675"/>
                    </a:lnTo>
                    <a:lnTo>
                      <a:pt x="37" y="2637"/>
                    </a:lnTo>
                    <a:lnTo>
                      <a:pt x="37" y="2599"/>
                    </a:lnTo>
                    <a:lnTo>
                      <a:pt x="0" y="2523"/>
                    </a:lnTo>
                    <a:lnTo>
                      <a:pt x="0" y="2484"/>
                    </a:lnTo>
                    <a:lnTo>
                      <a:pt x="0" y="2446"/>
                    </a:lnTo>
                    <a:lnTo>
                      <a:pt x="0" y="2407"/>
                    </a:lnTo>
                    <a:lnTo>
                      <a:pt x="37" y="2407"/>
                    </a:lnTo>
                    <a:lnTo>
                      <a:pt x="37" y="2370"/>
                    </a:lnTo>
                    <a:lnTo>
                      <a:pt x="37" y="2332"/>
                    </a:lnTo>
                    <a:lnTo>
                      <a:pt x="75" y="2293"/>
                    </a:lnTo>
                    <a:lnTo>
                      <a:pt x="75" y="2254"/>
                    </a:lnTo>
                    <a:lnTo>
                      <a:pt x="113" y="2216"/>
                    </a:lnTo>
                    <a:lnTo>
                      <a:pt x="113" y="2179"/>
                    </a:lnTo>
                    <a:lnTo>
                      <a:pt x="186" y="2063"/>
                    </a:lnTo>
                    <a:lnTo>
                      <a:pt x="225" y="1986"/>
                    </a:lnTo>
                    <a:lnTo>
                      <a:pt x="262" y="1911"/>
                    </a:lnTo>
                    <a:lnTo>
                      <a:pt x="262" y="1834"/>
                    </a:lnTo>
                    <a:lnTo>
                      <a:pt x="300" y="1834"/>
                    </a:lnTo>
                    <a:lnTo>
                      <a:pt x="300" y="1795"/>
                    </a:lnTo>
                    <a:lnTo>
                      <a:pt x="300" y="1759"/>
                    </a:lnTo>
                    <a:lnTo>
                      <a:pt x="373" y="1681"/>
                    </a:lnTo>
                    <a:lnTo>
                      <a:pt x="373" y="1643"/>
                    </a:lnTo>
                    <a:lnTo>
                      <a:pt x="411" y="1567"/>
                    </a:lnTo>
                    <a:lnTo>
                      <a:pt x="411" y="1491"/>
                    </a:lnTo>
                    <a:lnTo>
                      <a:pt x="448" y="1452"/>
                    </a:lnTo>
                    <a:lnTo>
                      <a:pt x="448" y="1414"/>
                    </a:lnTo>
                    <a:lnTo>
                      <a:pt x="487" y="1414"/>
                    </a:lnTo>
                    <a:lnTo>
                      <a:pt x="522" y="1414"/>
                    </a:lnTo>
                    <a:lnTo>
                      <a:pt x="522" y="1376"/>
                    </a:lnTo>
                    <a:lnTo>
                      <a:pt x="560" y="1299"/>
                    </a:lnTo>
                    <a:lnTo>
                      <a:pt x="598" y="1222"/>
                    </a:lnTo>
                    <a:lnTo>
                      <a:pt x="598" y="1185"/>
                    </a:lnTo>
                    <a:lnTo>
                      <a:pt x="672" y="1146"/>
                    </a:lnTo>
                    <a:lnTo>
                      <a:pt x="710" y="1070"/>
                    </a:lnTo>
                    <a:lnTo>
                      <a:pt x="710" y="1031"/>
                    </a:lnTo>
                    <a:lnTo>
                      <a:pt x="747" y="995"/>
                    </a:lnTo>
                    <a:lnTo>
                      <a:pt x="747" y="917"/>
                    </a:lnTo>
                    <a:lnTo>
                      <a:pt x="784" y="878"/>
                    </a:lnTo>
                    <a:lnTo>
                      <a:pt x="823" y="841"/>
                    </a:lnTo>
                    <a:lnTo>
                      <a:pt x="823" y="802"/>
                    </a:lnTo>
                    <a:lnTo>
                      <a:pt x="859" y="764"/>
                    </a:lnTo>
                    <a:lnTo>
                      <a:pt x="1233" y="343"/>
                    </a:lnTo>
                    <a:lnTo>
                      <a:pt x="1269" y="305"/>
                    </a:lnTo>
                    <a:lnTo>
                      <a:pt x="1308" y="305"/>
                    </a:lnTo>
                    <a:lnTo>
                      <a:pt x="1308" y="267"/>
                    </a:lnTo>
                    <a:lnTo>
                      <a:pt x="1344" y="230"/>
                    </a:lnTo>
                    <a:lnTo>
                      <a:pt x="1382" y="190"/>
                    </a:lnTo>
                    <a:lnTo>
                      <a:pt x="1420" y="153"/>
                    </a:lnTo>
                    <a:lnTo>
                      <a:pt x="1420" y="114"/>
                    </a:lnTo>
                    <a:lnTo>
                      <a:pt x="1420" y="76"/>
                    </a:lnTo>
                    <a:lnTo>
                      <a:pt x="1456" y="37"/>
                    </a:lnTo>
                    <a:lnTo>
                      <a:pt x="1493" y="37"/>
                    </a:lnTo>
                    <a:lnTo>
                      <a:pt x="1493" y="0"/>
                    </a:lnTo>
                    <a:lnTo>
                      <a:pt x="1530" y="0"/>
                    </a:lnTo>
                    <a:lnTo>
                      <a:pt x="1530" y="37"/>
                    </a:lnTo>
                    <a:lnTo>
                      <a:pt x="1569" y="76"/>
                    </a:lnTo>
                    <a:lnTo>
                      <a:pt x="1606" y="76"/>
                    </a:lnTo>
                    <a:lnTo>
                      <a:pt x="1606" y="114"/>
                    </a:lnTo>
                    <a:lnTo>
                      <a:pt x="1642" y="114"/>
                    </a:lnTo>
                    <a:lnTo>
                      <a:pt x="1642" y="153"/>
                    </a:lnTo>
                    <a:lnTo>
                      <a:pt x="1642" y="190"/>
                    </a:lnTo>
                    <a:lnTo>
                      <a:pt x="1680" y="190"/>
                    </a:lnTo>
                    <a:lnTo>
                      <a:pt x="1718" y="230"/>
                    </a:lnTo>
                    <a:lnTo>
                      <a:pt x="1755" y="230"/>
                    </a:lnTo>
                    <a:lnTo>
                      <a:pt x="1794" y="230"/>
                    </a:lnTo>
                    <a:lnTo>
                      <a:pt x="1829" y="267"/>
                    </a:lnTo>
                    <a:lnTo>
                      <a:pt x="1829" y="305"/>
                    </a:lnTo>
                    <a:lnTo>
                      <a:pt x="1829" y="343"/>
                    </a:lnTo>
                    <a:lnTo>
                      <a:pt x="1866" y="382"/>
                    </a:lnTo>
                    <a:lnTo>
                      <a:pt x="1866" y="421"/>
                    </a:lnTo>
                    <a:lnTo>
                      <a:pt x="1905" y="457"/>
                    </a:lnTo>
                    <a:lnTo>
                      <a:pt x="1905" y="496"/>
                    </a:lnTo>
                    <a:lnTo>
                      <a:pt x="1905" y="535"/>
                    </a:lnTo>
                    <a:lnTo>
                      <a:pt x="1942" y="574"/>
                    </a:lnTo>
                    <a:lnTo>
                      <a:pt x="1942" y="611"/>
                    </a:lnTo>
                    <a:lnTo>
                      <a:pt x="1942" y="649"/>
                    </a:lnTo>
                    <a:lnTo>
                      <a:pt x="1979" y="649"/>
                    </a:lnTo>
                    <a:lnTo>
                      <a:pt x="1979" y="726"/>
                    </a:lnTo>
                    <a:lnTo>
                      <a:pt x="1979" y="764"/>
                    </a:lnTo>
                    <a:lnTo>
                      <a:pt x="2016" y="802"/>
                    </a:lnTo>
                    <a:lnTo>
                      <a:pt x="2016" y="841"/>
                    </a:lnTo>
                    <a:lnTo>
                      <a:pt x="2054" y="878"/>
                    </a:lnTo>
                    <a:lnTo>
                      <a:pt x="2091" y="878"/>
                    </a:lnTo>
                    <a:lnTo>
                      <a:pt x="2091" y="917"/>
                    </a:lnTo>
                    <a:lnTo>
                      <a:pt x="2128" y="917"/>
                    </a:lnTo>
                    <a:lnTo>
                      <a:pt x="2128" y="955"/>
                    </a:lnTo>
                    <a:lnTo>
                      <a:pt x="2166" y="955"/>
                    </a:lnTo>
                    <a:lnTo>
                      <a:pt x="2166" y="995"/>
                    </a:lnTo>
                    <a:lnTo>
                      <a:pt x="2202" y="1031"/>
                    </a:lnTo>
                    <a:lnTo>
                      <a:pt x="2240" y="1031"/>
                    </a:lnTo>
                    <a:lnTo>
                      <a:pt x="2240" y="1070"/>
                    </a:lnTo>
                    <a:lnTo>
                      <a:pt x="2278" y="1107"/>
                    </a:lnTo>
                    <a:lnTo>
                      <a:pt x="2315" y="1146"/>
                    </a:lnTo>
                    <a:lnTo>
                      <a:pt x="2278" y="1146"/>
                    </a:lnTo>
                    <a:lnTo>
                      <a:pt x="2240" y="1146"/>
                    </a:lnTo>
                    <a:lnTo>
                      <a:pt x="2202" y="1185"/>
                    </a:lnTo>
                    <a:lnTo>
                      <a:pt x="2166" y="1185"/>
                    </a:lnTo>
                    <a:lnTo>
                      <a:pt x="2128" y="1185"/>
                    </a:lnTo>
                    <a:lnTo>
                      <a:pt x="2128" y="1222"/>
                    </a:lnTo>
                    <a:lnTo>
                      <a:pt x="2128" y="1260"/>
                    </a:lnTo>
                    <a:lnTo>
                      <a:pt x="2166" y="1299"/>
                    </a:lnTo>
                    <a:lnTo>
                      <a:pt x="2202" y="1338"/>
                    </a:lnTo>
                    <a:lnTo>
                      <a:pt x="2240" y="1338"/>
                    </a:lnTo>
                    <a:lnTo>
                      <a:pt x="2240" y="1376"/>
                    </a:lnTo>
                    <a:lnTo>
                      <a:pt x="2315" y="1376"/>
                    </a:lnTo>
                    <a:lnTo>
                      <a:pt x="2427" y="1376"/>
                    </a:lnTo>
                    <a:lnTo>
                      <a:pt x="2539" y="1376"/>
                    </a:lnTo>
                    <a:lnTo>
                      <a:pt x="2613" y="1338"/>
                    </a:lnTo>
                    <a:lnTo>
                      <a:pt x="2651" y="133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" name="Freeform 13"/>
              <p:cNvSpPr>
                <a:spLocks noChangeArrowheads="1"/>
              </p:cNvSpPr>
              <p:nvPr/>
            </p:nvSpPr>
            <p:spPr bwMode="auto">
              <a:xfrm>
                <a:off x="1195778" y="3677219"/>
                <a:ext cx="75520" cy="63088"/>
              </a:xfrm>
              <a:custGeom>
                <a:avLst/>
                <a:gdLst>
                  <a:gd name="T0" fmla="*/ 0 w 301"/>
                  <a:gd name="T1" fmla="*/ 153 h 307"/>
                  <a:gd name="T2" fmla="*/ 0 w 301"/>
                  <a:gd name="T3" fmla="*/ 113 h 307"/>
                  <a:gd name="T4" fmla="*/ 37 w 301"/>
                  <a:gd name="T5" fmla="*/ 113 h 307"/>
                  <a:gd name="T6" fmla="*/ 37 w 301"/>
                  <a:gd name="T7" fmla="*/ 75 h 307"/>
                  <a:gd name="T8" fmla="*/ 75 w 301"/>
                  <a:gd name="T9" fmla="*/ 75 h 307"/>
                  <a:gd name="T10" fmla="*/ 75 w 301"/>
                  <a:gd name="T11" fmla="*/ 37 h 307"/>
                  <a:gd name="T12" fmla="*/ 113 w 301"/>
                  <a:gd name="T13" fmla="*/ 37 h 307"/>
                  <a:gd name="T14" fmla="*/ 150 w 301"/>
                  <a:gd name="T15" fmla="*/ 0 h 307"/>
                  <a:gd name="T16" fmla="*/ 150 w 301"/>
                  <a:gd name="T17" fmla="*/ 37 h 307"/>
                  <a:gd name="T18" fmla="*/ 186 w 301"/>
                  <a:gd name="T19" fmla="*/ 75 h 307"/>
                  <a:gd name="T20" fmla="*/ 186 w 301"/>
                  <a:gd name="T21" fmla="*/ 153 h 307"/>
                  <a:gd name="T22" fmla="*/ 186 w 301"/>
                  <a:gd name="T23" fmla="*/ 191 h 307"/>
                  <a:gd name="T24" fmla="*/ 225 w 301"/>
                  <a:gd name="T25" fmla="*/ 228 h 307"/>
                  <a:gd name="T26" fmla="*/ 300 w 301"/>
                  <a:gd name="T27" fmla="*/ 306 h 307"/>
                  <a:gd name="T28" fmla="*/ 262 w 301"/>
                  <a:gd name="T29" fmla="*/ 306 h 307"/>
                  <a:gd name="T30" fmla="*/ 225 w 301"/>
                  <a:gd name="T31" fmla="*/ 306 h 307"/>
                  <a:gd name="T32" fmla="*/ 186 w 301"/>
                  <a:gd name="T33" fmla="*/ 266 h 307"/>
                  <a:gd name="T34" fmla="*/ 113 w 301"/>
                  <a:gd name="T35" fmla="*/ 266 h 307"/>
                  <a:gd name="T36" fmla="*/ 75 w 301"/>
                  <a:gd name="T37" fmla="*/ 266 h 307"/>
                  <a:gd name="T38" fmla="*/ 37 w 301"/>
                  <a:gd name="T39" fmla="*/ 228 h 307"/>
                  <a:gd name="T40" fmla="*/ 0 w 301"/>
                  <a:gd name="T41" fmla="*/ 191 h 307"/>
                  <a:gd name="T42" fmla="*/ 0 w 301"/>
                  <a:gd name="T43" fmla="*/ 15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1" h="307">
                    <a:moveTo>
                      <a:pt x="0" y="153"/>
                    </a:moveTo>
                    <a:lnTo>
                      <a:pt x="0" y="113"/>
                    </a:lnTo>
                    <a:lnTo>
                      <a:pt x="37" y="113"/>
                    </a:lnTo>
                    <a:lnTo>
                      <a:pt x="37" y="75"/>
                    </a:lnTo>
                    <a:lnTo>
                      <a:pt x="75" y="75"/>
                    </a:lnTo>
                    <a:lnTo>
                      <a:pt x="75" y="37"/>
                    </a:lnTo>
                    <a:lnTo>
                      <a:pt x="113" y="37"/>
                    </a:lnTo>
                    <a:lnTo>
                      <a:pt x="150" y="0"/>
                    </a:lnTo>
                    <a:lnTo>
                      <a:pt x="150" y="37"/>
                    </a:lnTo>
                    <a:lnTo>
                      <a:pt x="186" y="75"/>
                    </a:lnTo>
                    <a:lnTo>
                      <a:pt x="186" y="153"/>
                    </a:lnTo>
                    <a:lnTo>
                      <a:pt x="186" y="191"/>
                    </a:lnTo>
                    <a:lnTo>
                      <a:pt x="225" y="228"/>
                    </a:lnTo>
                    <a:lnTo>
                      <a:pt x="300" y="306"/>
                    </a:lnTo>
                    <a:lnTo>
                      <a:pt x="262" y="306"/>
                    </a:lnTo>
                    <a:lnTo>
                      <a:pt x="225" y="306"/>
                    </a:lnTo>
                    <a:lnTo>
                      <a:pt x="186" y="266"/>
                    </a:lnTo>
                    <a:lnTo>
                      <a:pt x="113" y="266"/>
                    </a:lnTo>
                    <a:lnTo>
                      <a:pt x="75" y="266"/>
                    </a:lnTo>
                    <a:lnTo>
                      <a:pt x="37" y="228"/>
                    </a:lnTo>
                    <a:lnTo>
                      <a:pt x="0" y="191"/>
                    </a:lnTo>
                    <a:lnTo>
                      <a:pt x="0" y="153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" name="Freeform 14"/>
              <p:cNvSpPr>
                <a:spLocks noChangeArrowheads="1"/>
              </p:cNvSpPr>
              <p:nvPr/>
            </p:nvSpPr>
            <p:spPr bwMode="auto">
              <a:xfrm>
                <a:off x="1148437" y="2940282"/>
                <a:ext cx="457629" cy="768024"/>
              </a:xfrm>
              <a:custGeom>
                <a:avLst/>
                <a:gdLst>
                  <a:gd name="T0" fmla="*/ 1606 w 1794"/>
                  <a:gd name="T1" fmla="*/ 765 h 3710"/>
                  <a:gd name="T2" fmla="*/ 1494 w 1794"/>
                  <a:gd name="T3" fmla="*/ 879 h 3710"/>
                  <a:gd name="T4" fmla="*/ 1419 w 1794"/>
                  <a:gd name="T5" fmla="*/ 955 h 3710"/>
                  <a:gd name="T6" fmla="*/ 1009 w 1794"/>
                  <a:gd name="T7" fmla="*/ 1453 h 3710"/>
                  <a:gd name="T8" fmla="*/ 933 w 1794"/>
                  <a:gd name="T9" fmla="*/ 1607 h 3710"/>
                  <a:gd name="T10" fmla="*/ 858 w 1794"/>
                  <a:gd name="T11" fmla="*/ 1759 h 3710"/>
                  <a:gd name="T12" fmla="*/ 746 w 1794"/>
                  <a:gd name="T13" fmla="*/ 1911 h 3710"/>
                  <a:gd name="T14" fmla="*/ 673 w 1794"/>
                  <a:gd name="T15" fmla="*/ 2026 h 3710"/>
                  <a:gd name="T16" fmla="*/ 597 w 1794"/>
                  <a:gd name="T17" fmla="*/ 2103 h 3710"/>
                  <a:gd name="T18" fmla="*/ 560 w 1794"/>
                  <a:gd name="T19" fmla="*/ 2293 h 3710"/>
                  <a:gd name="T20" fmla="*/ 486 w 1794"/>
                  <a:gd name="T21" fmla="*/ 2446 h 3710"/>
                  <a:gd name="T22" fmla="*/ 411 w 1794"/>
                  <a:gd name="T23" fmla="*/ 2599 h 3710"/>
                  <a:gd name="T24" fmla="*/ 300 w 1794"/>
                  <a:gd name="T25" fmla="*/ 2828 h 3710"/>
                  <a:gd name="T26" fmla="*/ 224 w 1794"/>
                  <a:gd name="T27" fmla="*/ 2945 h 3710"/>
                  <a:gd name="T28" fmla="*/ 186 w 1794"/>
                  <a:gd name="T29" fmla="*/ 3019 h 3710"/>
                  <a:gd name="T30" fmla="*/ 186 w 1794"/>
                  <a:gd name="T31" fmla="*/ 3135 h 3710"/>
                  <a:gd name="T32" fmla="*/ 224 w 1794"/>
                  <a:gd name="T33" fmla="*/ 3288 h 3710"/>
                  <a:gd name="T34" fmla="*/ 261 w 1794"/>
                  <a:gd name="T35" fmla="*/ 3365 h 3710"/>
                  <a:gd name="T36" fmla="*/ 336 w 1794"/>
                  <a:gd name="T37" fmla="*/ 3402 h 3710"/>
                  <a:gd name="T38" fmla="*/ 186 w 1794"/>
                  <a:gd name="T39" fmla="*/ 3479 h 3710"/>
                  <a:gd name="T40" fmla="*/ 75 w 1794"/>
                  <a:gd name="T41" fmla="*/ 3479 h 3710"/>
                  <a:gd name="T42" fmla="*/ 36 w 1794"/>
                  <a:gd name="T43" fmla="*/ 3402 h 3710"/>
                  <a:gd name="T44" fmla="*/ 36 w 1794"/>
                  <a:gd name="T45" fmla="*/ 3288 h 3710"/>
                  <a:gd name="T46" fmla="*/ 36 w 1794"/>
                  <a:gd name="T47" fmla="*/ 3173 h 3710"/>
                  <a:gd name="T48" fmla="*/ 0 w 1794"/>
                  <a:gd name="T49" fmla="*/ 3019 h 3710"/>
                  <a:gd name="T50" fmla="*/ 75 w 1794"/>
                  <a:gd name="T51" fmla="*/ 2867 h 3710"/>
                  <a:gd name="T52" fmla="*/ 112 w 1794"/>
                  <a:gd name="T53" fmla="*/ 2752 h 3710"/>
                  <a:gd name="T54" fmla="*/ 224 w 1794"/>
                  <a:gd name="T55" fmla="*/ 2714 h 3710"/>
                  <a:gd name="T56" fmla="*/ 261 w 1794"/>
                  <a:gd name="T57" fmla="*/ 2524 h 3710"/>
                  <a:gd name="T58" fmla="*/ 336 w 1794"/>
                  <a:gd name="T59" fmla="*/ 2485 h 3710"/>
                  <a:gd name="T60" fmla="*/ 411 w 1794"/>
                  <a:gd name="T61" fmla="*/ 2255 h 3710"/>
                  <a:gd name="T62" fmla="*/ 411 w 1794"/>
                  <a:gd name="T63" fmla="*/ 2103 h 3710"/>
                  <a:gd name="T64" fmla="*/ 521 w 1794"/>
                  <a:gd name="T65" fmla="*/ 1911 h 3710"/>
                  <a:gd name="T66" fmla="*/ 673 w 1794"/>
                  <a:gd name="T67" fmla="*/ 1643 h 3710"/>
                  <a:gd name="T68" fmla="*/ 784 w 1794"/>
                  <a:gd name="T69" fmla="*/ 1491 h 3710"/>
                  <a:gd name="T70" fmla="*/ 896 w 1794"/>
                  <a:gd name="T71" fmla="*/ 1300 h 3710"/>
                  <a:gd name="T72" fmla="*/ 1046 w 1794"/>
                  <a:gd name="T73" fmla="*/ 995 h 3710"/>
                  <a:gd name="T74" fmla="*/ 1232 w 1794"/>
                  <a:gd name="T75" fmla="*/ 688 h 3710"/>
                  <a:gd name="T76" fmla="*/ 1419 w 1794"/>
                  <a:gd name="T77" fmla="*/ 382 h 3710"/>
                  <a:gd name="T78" fmla="*/ 1568 w 1794"/>
                  <a:gd name="T79" fmla="*/ 114 h 3710"/>
                  <a:gd name="T80" fmla="*/ 1643 w 1794"/>
                  <a:gd name="T81" fmla="*/ 38 h 3710"/>
                  <a:gd name="T82" fmla="*/ 1717 w 1794"/>
                  <a:gd name="T83" fmla="*/ 78 h 3710"/>
                  <a:gd name="T84" fmla="*/ 1793 w 1794"/>
                  <a:gd name="T85" fmla="*/ 114 h 3710"/>
                  <a:gd name="T86" fmla="*/ 1717 w 1794"/>
                  <a:gd name="T87" fmla="*/ 153 h 3710"/>
                  <a:gd name="T88" fmla="*/ 1679 w 1794"/>
                  <a:gd name="T89" fmla="*/ 268 h 3710"/>
                  <a:gd name="T90" fmla="*/ 1643 w 1794"/>
                  <a:gd name="T91" fmla="*/ 344 h 3710"/>
                  <a:gd name="T92" fmla="*/ 1606 w 1794"/>
                  <a:gd name="T93" fmla="*/ 421 h 3710"/>
                  <a:gd name="T94" fmla="*/ 1568 w 1794"/>
                  <a:gd name="T95" fmla="*/ 497 h 3710"/>
                  <a:gd name="T96" fmla="*/ 1530 w 1794"/>
                  <a:gd name="T97" fmla="*/ 574 h 3710"/>
                  <a:gd name="T98" fmla="*/ 1568 w 1794"/>
                  <a:gd name="T99" fmla="*/ 650 h 3710"/>
                  <a:gd name="T100" fmla="*/ 261 w 1794"/>
                  <a:gd name="T101" fmla="*/ 2407 h 3710"/>
                  <a:gd name="T102" fmla="*/ 372 w 1794"/>
                  <a:gd name="T103" fmla="*/ 2332 h 3710"/>
                  <a:gd name="T104" fmla="*/ 372 w 1794"/>
                  <a:gd name="T105" fmla="*/ 2217 h 3710"/>
                  <a:gd name="T106" fmla="*/ 300 w 1794"/>
                  <a:gd name="T107" fmla="*/ 2332 h 3710"/>
                  <a:gd name="T108" fmla="*/ 336 w 1794"/>
                  <a:gd name="T109" fmla="*/ 3556 h 3710"/>
                  <a:gd name="T110" fmla="*/ 261 w 1794"/>
                  <a:gd name="T111" fmla="*/ 3479 h 3710"/>
                  <a:gd name="T112" fmla="*/ 186 w 1794"/>
                  <a:gd name="T113" fmla="*/ 3556 h 3710"/>
                  <a:gd name="T114" fmla="*/ 112 w 1794"/>
                  <a:gd name="T115" fmla="*/ 3593 h 3710"/>
                  <a:gd name="T116" fmla="*/ 186 w 1794"/>
                  <a:gd name="T117" fmla="*/ 3709 h 3710"/>
                  <a:gd name="T118" fmla="*/ 224 w 1794"/>
                  <a:gd name="T119" fmla="*/ 3631 h 3710"/>
                  <a:gd name="T120" fmla="*/ 300 w 1794"/>
                  <a:gd name="T121" fmla="*/ 3593 h 3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94" h="3710">
                    <a:moveTo>
                      <a:pt x="1606" y="688"/>
                    </a:moveTo>
                    <a:lnTo>
                      <a:pt x="1606" y="727"/>
                    </a:lnTo>
                    <a:lnTo>
                      <a:pt x="1606" y="765"/>
                    </a:lnTo>
                    <a:lnTo>
                      <a:pt x="1568" y="802"/>
                    </a:lnTo>
                    <a:lnTo>
                      <a:pt x="1530" y="842"/>
                    </a:lnTo>
                    <a:lnTo>
                      <a:pt x="1494" y="879"/>
                    </a:lnTo>
                    <a:lnTo>
                      <a:pt x="1494" y="917"/>
                    </a:lnTo>
                    <a:lnTo>
                      <a:pt x="1455" y="917"/>
                    </a:lnTo>
                    <a:lnTo>
                      <a:pt x="1419" y="955"/>
                    </a:lnTo>
                    <a:lnTo>
                      <a:pt x="1046" y="1376"/>
                    </a:lnTo>
                    <a:lnTo>
                      <a:pt x="1009" y="1415"/>
                    </a:lnTo>
                    <a:lnTo>
                      <a:pt x="1009" y="1453"/>
                    </a:lnTo>
                    <a:lnTo>
                      <a:pt x="971" y="1491"/>
                    </a:lnTo>
                    <a:lnTo>
                      <a:pt x="933" y="1529"/>
                    </a:lnTo>
                    <a:lnTo>
                      <a:pt x="933" y="1607"/>
                    </a:lnTo>
                    <a:lnTo>
                      <a:pt x="896" y="1643"/>
                    </a:lnTo>
                    <a:lnTo>
                      <a:pt x="896" y="1682"/>
                    </a:lnTo>
                    <a:lnTo>
                      <a:pt x="858" y="1759"/>
                    </a:lnTo>
                    <a:lnTo>
                      <a:pt x="784" y="1797"/>
                    </a:lnTo>
                    <a:lnTo>
                      <a:pt x="784" y="1835"/>
                    </a:lnTo>
                    <a:lnTo>
                      <a:pt x="746" y="1911"/>
                    </a:lnTo>
                    <a:lnTo>
                      <a:pt x="709" y="1988"/>
                    </a:lnTo>
                    <a:lnTo>
                      <a:pt x="709" y="2026"/>
                    </a:lnTo>
                    <a:lnTo>
                      <a:pt x="673" y="2026"/>
                    </a:lnTo>
                    <a:lnTo>
                      <a:pt x="635" y="2026"/>
                    </a:lnTo>
                    <a:lnTo>
                      <a:pt x="635" y="2064"/>
                    </a:lnTo>
                    <a:lnTo>
                      <a:pt x="597" y="2103"/>
                    </a:lnTo>
                    <a:lnTo>
                      <a:pt x="597" y="2180"/>
                    </a:lnTo>
                    <a:lnTo>
                      <a:pt x="560" y="2255"/>
                    </a:lnTo>
                    <a:lnTo>
                      <a:pt x="560" y="2293"/>
                    </a:lnTo>
                    <a:lnTo>
                      <a:pt x="486" y="2371"/>
                    </a:lnTo>
                    <a:lnTo>
                      <a:pt x="486" y="2407"/>
                    </a:lnTo>
                    <a:lnTo>
                      <a:pt x="486" y="2446"/>
                    </a:lnTo>
                    <a:lnTo>
                      <a:pt x="448" y="2446"/>
                    </a:lnTo>
                    <a:lnTo>
                      <a:pt x="448" y="2524"/>
                    </a:lnTo>
                    <a:lnTo>
                      <a:pt x="411" y="2599"/>
                    </a:lnTo>
                    <a:lnTo>
                      <a:pt x="372" y="2675"/>
                    </a:lnTo>
                    <a:lnTo>
                      <a:pt x="300" y="2791"/>
                    </a:lnTo>
                    <a:lnTo>
                      <a:pt x="300" y="2828"/>
                    </a:lnTo>
                    <a:lnTo>
                      <a:pt x="261" y="2867"/>
                    </a:lnTo>
                    <a:lnTo>
                      <a:pt x="261" y="2905"/>
                    </a:lnTo>
                    <a:lnTo>
                      <a:pt x="224" y="2945"/>
                    </a:lnTo>
                    <a:lnTo>
                      <a:pt x="224" y="2982"/>
                    </a:lnTo>
                    <a:lnTo>
                      <a:pt x="224" y="3019"/>
                    </a:lnTo>
                    <a:lnTo>
                      <a:pt x="186" y="3019"/>
                    </a:lnTo>
                    <a:lnTo>
                      <a:pt x="186" y="3058"/>
                    </a:lnTo>
                    <a:lnTo>
                      <a:pt x="186" y="3096"/>
                    </a:lnTo>
                    <a:lnTo>
                      <a:pt x="186" y="3135"/>
                    </a:lnTo>
                    <a:lnTo>
                      <a:pt x="224" y="3211"/>
                    </a:lnTo>
                    <a:lnTo>
                      <a:pt x="224" y="3249"/>
                    </a:lnTo>
                    <a:lnTo>
                      <a:pt x="224" y="3288"/>
                    </a:lnTo>
                    <a:lnTo>
                      <a:pt x="224" y="3326"/>
                    </a:lnTo>
                    <a:lnTo>
                      <a:pt x="261" y="3326"/>
                    </a:lnTo>
                    <a:lnTo>
                      <a:pt x="261" y="3365"/>
                    </a:lnTo>
                    <a:lnTo>
                      <a:pt x="300" y="3365"/>
                    </a:lnTo>
                    <a:lnTo>
                      <a:pt x="300" y="3402"/>
                    </a:lnTo>
                    <a:lnTo>
                      <a:pt x="336" y="3402"/>
                    </a:lnTo>
                    <a:lnTo>
                      <a:pt x="300" y="3440"/>
                    </a:lnTo>
                    <a:lnTo>
                      <a:pt x="224" y="3440"/>
                    </a:lnTo>
                    <a:lnTo>
                      <a:pt x="186" y="3479"/>
                    </a:lnTo>
                    <a:lnTo>
                      <a:pt x="149" y="3516"/>
                    </a:lnTo>
                    <a:lnTo>
                      <a:pt x="112" y="3516"/>
                    </a:lnTo>
                    <a:lnTo>
                      <a:pt x="75" y="3479"/>
                    </a:lnTo>
                    <a:lnTo>
                      <a:pt x="112" y="3440"/>
                    </a:lnTo>
                    <a:lnTo>
                      <a:pt x="112" y="3402"/>
                    </a:lnTo>
                    <a:lnTo>
                      <a:pt x="36" y="3402"/>
                    </a:lnTo>
                    <a:lnTo>
                      <a:pt x="36" y="3365"/>
                    </a:lnTo>
                    <a:lnTo>
                      <a:pt x="75" y="3326"/>
                    </a:lnTo>
                    <a:lnTo>
                      <a:pt x="36" y="3288"/>
                    </a:lnTo>
                    <a:lnTo>
                      <a:pt x="0" y="3288"/>
                    </a:lnTo>
                    <a:lnTo>
                      <a:pt x="36" y="3211"/>
                    </a:lnTo>
                    <a:lnTo>
                      <a:pt x="36" y="3173"/>
                    </a:lnTo>
                    <a:lnTo>
                      <a:pt x="36" y="3135"/>
                    </a:lnTo>
                    <a:lnTo>
                      <a:pt x="0" y="3096"/>
                    </a:lnTo>
                    <a:lnTo>
                      <a:pt x="0" y="3019"/>
                    </a:lnTo>
                    <a:lnTo>
                      <a:pt x="36" y="2982"/>
                    </a:lnTo>
                    <a:lnTo>
                      <a:pt x="75" y="2905"/>
                    </a:lnTo>
                    <a:lnTo>
                      <a:pt x="75" y="2867"/>
                    </a:lnTo>
                    <a:lnTo>
                      <a:pt x="112" y="2828"/>
                    </a:lnTo>
                    <a:lnTo>
                      <a:pt x="112" y="2791"/>
                    </a:lnTo>
                    <a:lnTo>
                      <a:pt x="112" y="2752"/>
                    </a:lnTo>
                    <a:lnTo>
                      <a:pt x="149" y="2714"/>
                    </a:lnTo>
                    <a:lnTo>
                      <a:pt x="186" y="2714"/>
                    </a:lnTo>
                    <a:lnTo>
                      <a:pt x="224" y="2714"/>
                    </a:lnTo>
                    <a:lnTo>
                      <a:pt x="224" y="2638"/>
                    </a:lnTo>
                    <a:lnTo>
                      <a:pt x="224" y="2561"/>
                    </a:lnTo>
                    <a:lnTo>
                      <a:pt x="261" y="2524"/>
                    </a:lnTo>
                    <a:lnTo>
                      <a:pt x="300" y="2524"/>
                    </a:lnTo>
                    <a:lnTo>
                      <a:pt x="336" y="2524"/>
                    </a:lnTo>
                    <a:lnTo>
                      <a:pt x="336" y="2485"/>
                    </a:lnTo>
                    <a:lnTo>
                      <a:pt x="372" y="2407"/>
                    </a:lnTo>
                    <a:lnTo>
                      <a:pt x="411" y="2332"/>
                    </a:lnTo>
                    <a:lnTo>
                      <a:pt x="411" y="2255"/>
                    </a:lnTo>
                    <a:lnTo>
                      <a:pt x="411" y="2217"/>
                    </a:lnTo>
                    <a:lnTo>
                      <a:pt x="411" y="2180"/>
                    </a:lnTo>
                    <a:lnTo>
                      <a:pt x="411" y="2103"/>
                    </a:lnTo>
                    <a:lnTo>
                      <a:pt x="448" y="2064"/>
                    </a:lnTo>
                    <a:lnTo>
                      <a:pt x="521" y="1950"/>
                    </a:lnTo>
                    <a:lnTo>
                      <a:pt x="521" y="1911"/>
                    </a:lnTo>
                    <a:lnTo>
                      <a:pt x="560" y="1835"/>
                    </a:lnTo>
                    <a:lnTo>
                      <a:pt x="635" y="1719"/>
                    </a:lnTo>
                    <a:lnTo>
                      <a:pt x="673" y="1643"/>
                    </a:lnTo>
                    <a:lnTo>
                      <a:pt x="709" y="1567"/>
                    </a:lnTo>
                    <a:lnTo>
                      <a:pt x="746" y="1529"/>
                    </a:lnTo>
                    <a:lnTo>
                      <a:pt x="784" y="1491"/>
                    </a:lnTo>
                    <a:lnTo>
                      <a:pt x="822" y="1453"/>
                    </a:lnTo>
                    <a:lnTo>
                      <a:pt x="858" y="1415"/>
                    </a:lnTo>
                    <a:lnTo>
                      <a:pt x="896" y="1300"/>
                    </a:lnTo>
                    <a:lnTo>
                      <a:pt x="933" y="1261"/>
                    </a:lnTo>
                    <a:lnTo>
                      <a:pt x="971" y="1186"/>
                    </a:lnTo>
                    <a:lnTo>
                      <a:pt x="1046" y="995"/>
                    </a:lnTo>
                    <a:lnTo>
                      <a:pt x="1158" y="842"/>
                    </a:lnTo>
                    <a:lnTo>
                      <a:pt x="1194" y="765"/>
                    </a:lnTo>
                    <a:lnTo>
                      <a:pt x="1232" y="688"/>
                    </a:lnTo>
                    <a:lnTo>
                      <a:pt x="1269" y="650"/>
                    </a:lnTo>
                    <a:lnTo>
                      <a:pt x="1343" y="535"/>
                    </a:lnTo>
                    <a:lnTo>
                      <a:pt x="1419" y="382"/>
                    </a:lnTo>
                    <a:lnTo>
                      <a:pt x="1494" y="268"/>
                    </a:lnTo>
                    <a:lnTo>
                      <a:pt x="1530" y="191"/>
                    </a:lnTo>
                    <a:lnTo>
                      <a:pt x="1568" y="114"/>
                    </a:lnTo>
                    <a:lnTo>
                      <a:pt x="1606" y="78"/>
                    </a:lnTo>
                    <a:lnTo>
                      <a:pt x="1606" y="0"/>
                    </a:lnTo>
                    <a:lnTo>
                      <a:pt x="1643" y="38"/>
                    </a:lnTo>
                    <a:lnTo>
                      <a:pt x="1679" y="38"/>
                    </a:lnTo>
                    <a:lnTo>
                      <a:pt x="1717" y="38"/>
                    </a:lnTo>
                    <a:lnTo>
                      <a:pt x="1717" y="78"/>
                    </a:lnTo>
                    <a:lnTo>
                      <a:pt x="1755" y="78"/>
                    </a:lnTo>
                    <a:lnTo>
                      <a:pt x="1793" y="78"/>
                    </a:lnTo>
                    <a:lnTo>
                      <a:pt x="1793" y="114"/>
                    </a:lnTo>
                    <a:lnTo>
                      <a:pt x="1755" y="114"/>
                    </a:lnTo>
                    <a:lnTo>
                      <a:pt x="1755" y="153"/>
                    </a:lnTo>
                    <a:lnTo>
                      <a:pt x="1717" y="153"/>
                    </a:lnTo>
                    <a:lnTo>
                      <a:pt x="1717" y="191"/>
                    </a:lnTo>
                    <a:lnTo>
                      <a:pt x="1717" y="231"/>
                    </a:lnTo>
                    <a:lnTo>
                      <a:pt x="1679" y="268"/>
                    </a:lnTo>
                    <a:lnTo>
                      <a:pt x="1679" y="306"/>
                    </a:lnTo>
                    <a:lnTo>
                      <a:pt x="1643" y="306"/>
                    </a:lnTo>
                    <a:lnTo>
                      <a:pt x="1643" y="344"/>
                    </a:lnTo>
                    <a:lnTo>
                      <a:pt x="1643" y="382"/>
                    </a:lnTo>
                    <a:lnTo>
                      <a:pt x="1606" y="382"/>
                    </a:lnTo>
                    <a:lnTo>
                      <a:pt x="1606" y="421"/>
                    </a:lnTo>
                    <a:lnTo>
                      <a:pt x="1606" y="459"/>
                    </a:lnTo>
                    <a:lnTo>
                      <a:pt x="1568" y="459"/>
                    </a:lnTo>
                    <a:lnTo>
                      <a:pt x="1568" y="497"/>
                    </a:lnTo>
                    <a:lnTo>
                      <a:pt x="1568" y="535"/>
                    </a:lnTo>
                    <a:lnTo>
                      <a:pt x="1530" y="535"/>
                    </a:lnTo>
                    <a:lnTo>
                      <a:pt x="1530" y="574"/>
                    </a:lnTo>
                    <a:lnTo>
                      <a:pt x="1494" y="612"/>
                    </a:lnTo>
                    <a:lnTo>
                      <a:pt x="1530" y="612"/>
                    </a:lnTo>
                    <a:lnTo>
                      <a:pt x="1568" y="650"/>
                    </a:lnTo>
                    <a:lnTo>
                      <a:pt x="1606" y="650"/>
                    </a:lnTo>
                    <a:lnTo>
                      <a:pt x="1606" y="688"/>
                    </a:lnTo>
                    <a:close/>
                    <a:moveTo>
                      <a:pt x="261" y="2407"/>
                    </a:moveTo>
                    <a:lnTo>
                      <a:pt x="300" y="2407"/>
                    </a:lnTo>
                    <a:lnTo>
                      <a:pt x="336" y="2407"/>
                    </a:lnTo>
                    <a:lnTo>
                      <a:pt x="372" y="2332"/>
                    </a:lnTo>
                    <a:lnTo>
                      <a:pt x="372" y="2293"/>
                    </a:lnTo>
                    <a:lnTo>
                      <a:pt x="372" y="2255"/>
                    </a:lnTo>
                    <a:lnTo>
                      <a:pt x="372" y="2217"/>
                    </a:lnTo>
                    <a:lnTo>
                      <a:pt x="372" y="2255"/>
                    </a:lnTo>
                    <a:lnTo>
                      <a:pt x="336" y="2293"/>
                    </a:lnTo>
                    <a:lnTo>
                      <a:pt x="300" y="2332"/>
                    </a:lnTo>
                    <a:lnTo>
                      <a:pt x="300" y="2371"/>
                    </a:lnTo>
                    <a:lnTo>
                      <a:pt x="261" y="2407"/>
                    </a:lnTo>
                    <a:close/>
                    <a:moveTo>
                      <a:pt x="336" y="3556"/>
                    </a:moveTo>
                    <a:lnTo>
                      <a:pt x="336" y="3516"/>
                    </a:lnTo>
                    <a:lnTo>
                      <a:pt x="336" y="3479"/>
                    </a:lnTo>
                    <a:lnTo>
                      <a:pt x="261" y="3479"/>
                    </a:lnTo>
                    <a:lnTo>
                      <a:pt x="224" y="3479"/>
                    </a:lnTo>
                    <a:lnTo>
                      <a:pt x="224" y="3516"/>
                    </a:lnTo>
                    <a:lnTo>
                      <a:pt x="186" y="3556"/>
                    </a:lnTo>
                    <a:lnTo>
                      <a:pt x="186" y="3593"/>
                    </a:lnTo>
                    <a:lnTo>
                      <a:pt x="149" y="3593"/>
                    </a:lnTo>
                    <a:lnTo>
                      <a:pt x="112" y="3593"/>
                    </a:lnTo>
                    <a:lnTo>
                      <a:pt x="149" y="3631"/>
                    </a:lnTo>
                    <a:lnTo>
                      <a:pt x="149" y="3709"/>
                    </a:lnTo>
                    <a:lnTo>
                      <a:pt x="186" y="3709"/>
                    </a:lnTo>
                    <a:lnTo>
                      <a:pt x="186" y="3669"/>
                    </a:lnTo>
                    <a:lnTo>
                      <a:pt x="224" y="3669"/>
                    </a:lnTo>
                    <a:lnTo>
                      <a:pt x="224" y="3631"/>
                    </a:lnTo>
                    <a:lnTo>
                      <a:pt x="261" y="3631"/>
                    </a:lnTo>
                    <a:lnTo>
                      <a:pt x="261" y="3593"/>
                    </a:lnTo>
                    <a:lnTo>
                      <a:pt x="300" y="3593"/>
                    </a:lnTo>
                    <a:lnTo>
                      <a:pt x="336" y="3556"/>
                    </a:lnTo>
                    <a:close/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" name="Freeform 15"/>
              <p:cNvSpPr>
                <a:spLocks noChangeArrowheads="1"/>
              </p:cNvSpPr>
              <p:nvPr/>
            </p:nvSpPr>
            <p:spPr bwMode="auto">
              <a:xfrm>
                <a:off x="1148437" y="2940282"/>
                <a:ext cx="457629" cy="728709"/>
              </a:xfrm>
              <a:custGeom>
                <a:avLst/>
                <a:gdLst>
                  <a:gd name="T0" fmla="*/ 1606 w 1794"/>
                  <a:gd name="T1" fmla="*/ 765 h 3517"/>
                  <a:gd name="T2" fmla="*/ 1494 w 1794"/>
                  <a:gd name="T3" fmla="*/ 879 h 3517"/>
                  <a:gd name="T4" fmla="*/ 1419 w 1794"/>
                  <a:gd name="T5" fmla="*/ 955 h 3517"/>
                  <a:gd name="T6" fmla="*/ 1009 w 1794"/>
                  <a:gd name="T7" fmla="*/ 1453 h 3517"/>
                  <a:gd name="T8" fmla="*/ 933 w 1794"/>
                  <a:gd name="T9" fmla="*/ 1607 h 3517"/>
                  <a:gd name="T10" fmla="*/ 858 w 1794"/>
                  <a:gd name="T11" fmla="*/ 1759 h 3517"/>
                  <a:gd name="T12" fmla="*/ 746 w 1794"/>
                  <a:gd name="T13" fmla="*/ 1911 h 3517"/>
                  <a:gd name="T14" fmla="*/ 673 w 1794"/>
                  <a:gd name="T15" fmla="*/ 2026 h 3517"/>
                  <a:gd name="T16" fmla="*/ 597 w 1794"/>
                  <a:gd name="T17" fmla="*/ 2103 h 3517"/>
                  <a:gd name="T18" fmla="*/ 560 w 1794"/>
                  <a:gd name="T19" fmla="*/ 2293 h 3517"/>
                  <a:gd name="T20" fmla="*/ 486 w 1794"/>
                  <a:gd name="T21" fmla="*/ 2446 h 3517"/>
                  <a:gd name="T22" fmla="*/ 411 w 1794"/>
                  <a:gd name="T23" fmla="*/ 2599 h 3517"/>
                  <a:gd name="T24" fmla="*/ 300 w 1794"/>
                  <a:gd name="T25" fmla="*/ 2828 h 3517"/>
                  <a:gd name="T26" fmla="*/ 224 w 1794"/>
                  <a:gd name="T27" fmla="*/ 2945 h 3517"/>
                  <a:gd name="T28" fmla="*/ 186 w 1794"/>
                  <a:gd name="T29" fmla="*/ 3019 h 3517"/>
                  <a:gd name="T30" fmla="*/ 186 w 1794"/>
                  <a:gd name="T31" fmla="*/ 3135 h 3517"/>
                  <a:gd name="T32" fmla="*/ 224 w 1794"/>
                  <a:gd name="T33" fmla="*/ 3288 h 3517"/>
                  <a:gd name="T34" fmla="*/ 261 w 1794"/>
                  <a:gd name="T35" fmla="*/ 3365 h 3517"/>
                  <a:gd name="T36" fmla="*/ 336 w 1794"/>
                  <a:gd name="T37" fmla="*/ 3402 h 3517"/>
                  <a:gd name="T38" fmla="*/ 186 w 1794"/>
                  <a:gd name="T39" fmla="*/ 3479 h 3517"/>
                  <a:gd name="T40" fmla="*/ 75 w 1794"/>
                  <a:gd name="T41" fmla="*/ 3479 h 3517"/>
                  <a:gd name="T42" fmla="*/ 36 w 1794"/>
                  <a:gd name="T43" fmla="*/ 3402 h 3517"/>
                  <a:gd name="T44" fmla="*/ 36 w 1794"/>
                  <a:gd name="T45" fmla="*/ 3288 h 3517"/>
                  <a:gd name="T46" fmla="*/ 36 w 1794"/>
                  <a:gd name="T47" fmla="*/ 3173 h 3517"/>
                  <a:gd name="T48" fmla="*/ 0 w 1794"/>
                  <a:gd name="T49" fmla="*/ 3019 h 3517"/>
                  <a:gd name="T50" fmla="*/ 75 w 1794"/>
                  <a:gd name="T51" fmla="*/ 2867 h 3517"/>
                  <a:gd name="T52" fmla="*/ 112 w 1794"/>
                  <a:gd name="T53" fmla="*/ 2752 h 3517"/>
                  <a:gd name="T54" fmla="*/ 224 w 1794"/>
                  <a:gd name="T55" fmla="*/ 2714 h 3517"/>
                  <a:gd name="T56" fmla="*/ 261 w 1794"/>
                  <a:gd name="T57" fmla="*/ 2524 h 3517"/>
                  <a:gd name="T58" fmla="*/ 336 w 1794"/>
                  <a:gd name="T59" fmla="*/ 2485 h 3517"/>
                  <a:gd name="T60" fmla="*/ 411 w 1794"/>
                  <a:gd name="T61" fmla="*/ 2255 h 3517"/>
                  <a:gd name="T62" fmla="*/ 411 w 1794"/>
                  <a:gd name="T63" fmla="*/ 2103 h 3517"/>
                  <a:gd name="T64" fmla="*/ 521 w 1794"/>
                  <a:gd name="T65" fmla="*/ 1911 h 3517"/>
                  <a:gd name="T66" fmla="*/ 673 w 1794"/>
                  <a:gd name="T67" fmla="*/ 1643 h 3517"/>
                  <a:gd name="T68" fmla="*/ 784 w 1794"/>
                  <a:gd name="T69" fmla="*/ 1491 h 3517"/>
                  <a:gd name="T70" fmla="*/ 896 w 1794"/>
                  <a:gd name="T71" fmla="*/ 1300 h 3517"/>
                  <a:gd name="T72" fmla="*/ 1046 w 1794"/>
                  <a:gd name="T73" fmla="*/ 995 h 3517"/>
                  <a:gd name="T74" fmla="*/ 1232 w 1794"/>
                  <a:gd name="T75" fmla="*/ 688 h 3517"/>
                  <a:gd name="T76" fmla="*/ 1419 w 1794"/>
                  <a:gd name="T77" fmla="*/ 382 h 3517"/>
                  <a:gd name="T78" fmla="*/ 1568 w 1794"/>
                  <a:gd name="T79" fmla="*/ 114 h 3517"/>
                  <a:gd name="T80" fmla="*/ 1643 w 1794"/>
                  <a:gd name="T81" fmla="*/ 38 h 3517"/>
                  <a:gd name="T82" fmla="*/ 1717 w 1794"/>
                  <a:gd name="T83" fmla="*/ 78 h 3517"/>
                  <a:gd name="T84" fmla="*/ 1793 w 1794"/>
                  <a:gd name="T85" fmla="*/ 114 h 3517"/>
                  <a:gd name="T86" fmla="*/ 1717 w 1794"/>
                  <a:gd name="T87" fmla="*/ 153 h 3517"/>
                  <a:gd name="T88" fmla="*/ 1679 w 1794"/>
                  <a:gd name="T89" fmla="*/ 268 h 3517"/>
                  <a:gd name="T90" fmla="*/ 1643 w 1794"/>
                  <a:gd name="T91" fmla="*/ 344 h 3517"/>
                  <a:gd name="T92" fmla="*/ 1606 w 1794"/>
                  <a:gd name="T93" fmla="*/ 421 h 3517"/>
                  <a:gd name="T94" fmla="*/ 1568 w 1794"/>
                  <a:gd name="T95" fmla="*/ 497 h 3517"/>
                  <a:gd name="T96" fmla="*/ 1530 w 1794"/>
                  <a:gd name="T97" fmla="*/ 574 h 3517"/>
                  <a:gd name="T98" fmla="*/ 1568 w 1794"/>
                  <a:gd name="T99" fmla="*/ 650 h 3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94" h="3517">
                    <a:moveTo>
                      <a:pt x="1606" y="688"/>
                    </a:moveTo>
                    <a:lnTo>
                      <a:pt x="1606" y="727"/>
                    </a:lnTo>
                    <a:lnTo>
                      <a:pt x="1606" y="765"/>
                    </a:lnTo>
                    <a:lnTo>
                      <a:pt x="1568" y="802"/>
                    </a:lnTo>
                    <a:lnTo>
                      <a:pt x="1530" y="842"/>
                    </a:lnTo>
                    <a:lnTo>
                      <a:pt x="1494" y="879"/>
                    </a:lnTo>
                    <a:lnTo>
                      <a:pt x="1494" y="917"/>
                    </a:lnTo>
                    <a:lnTo>
                      <a:pt x="1455" y="917"/>
                    </a:lnTo>
                    <a:lnTo>
                      <a:pt x="1419" y="955"/>
                    </a:lnTo>
                    <a:lnTo>
                      <a:pt x="1046" y="1376"/>
                    </a:lnTo>
                    <a:lnTo>
                      <a:pt x="1009" y="1415"/>
                    </a:lnTo>
                    <a:lnTo>
                      <a:pt x="1009" y="1453"/>
                    </a:lnTo>
                    <a:lnTo>
                      <a:pt x="971" y="1491"/>
                    </a:lnTo>
                    <a:lnTo>
                      <a:pt x="933" y="1529"/>
                    </a:lnTo>
                    <a:lnTo>
                      <a:pt x="933" y="1607"/>
                    </a:lnTo>
                    <a:lnTo>
                      <a:pt x="896" y="1643"/>
                    </a:lnTo>
                    <a:lnTo>
                      <a:pt x="896" y="1682"/>
                    </a:lnTo>
                    <a:lnTo>
                      <a:pt x="858" y="1759"/>
                    </a:lnTo>
                    <a:lnTo>
                      <a:pt x="784" y="1797"/>
                    </a:lnTo>
                    <a:lnTo>
                      <a:pt x="784" y="1835"/>
                    </a:lnTo>
                    <a:lnTo>
                      <a:pt x="746" y="1911"/>
                    </a:lnTo>
                    <a:lnTo>
                      <a:pt x="709" y="1988"/>
                    </a:lnTo>
                    <a:lnTo>
                      <a:pt x="709" y="2026"/>
                    </a:lnTo>
                    <a:lnTo>
                      <a:pt x="673" y="2026"/>
                    </a:lnTo>
                    <a:lnTo>
                      <a:pt x="635" y="2026"/>
                    </a:lnTo>
                    <a:lnTo>
                      <a:pt x="635" y="2064"/>
                    </a:lnTo>
                    <a:lnTo>
                      <a:pt x="597" y="2103"/>
                    </a:lnTo>
                    <a:lnTo>
                      <a:pt x="597" y="2180"/>
                    </a:lnTo>
                    <a:lnTo>
                      <a:pt x="560" y="2255"/>
                    </a:lnTo>
                    <a:lnTo>
                      <a:pt x="560" y="2293"/>
                    </a:lnTo>
                    <a:lnTo>
                      <a:pt x="486" y="2371"/>
                    </a:lnTo>
                    <a:lnTo>
                      <a:pt x="486" y="2407"/>
                    </a:lnTo>
                    <a:lnTo>
                      <a:pt x="486" y="2446"/>
                    </a:lnTo>
                    <a:lnTo>
                      <a:pt x="448" y="2446"/>
                    </a:lnTo>
                    <a:lnTo>
                      <a:pt x="448" y="2524"/>
                    </a:lnTo>
                    <a:lnTo>
                      <a:pt x="411" y="2599"/>
                    </a:lnTo>
                    <a:lnTo>
                      <a:pt x="372" y="2675"/>
                    </a:lnTo>
                    <a:lnTo>
                      <a:pt x="300" y="2791"/>
                    </a:lnTo>
                    <a:lnTo>
                      <a:pt x="300" y="2828"/>
                    </a:lnTo>
                    <a:lnTo>
                      <a:pt x="261" y="2867"/>
                    </a:lnTo>
                    <a:lnTo>
                      <a:pt x="261" y="2905"/>
                    </a:lnTo>
                    <a:lnTo>
                      <a:pt x="224" y="2945"/>
                    </a:lnTo>
                    <a:lnTo>
                      <a:pt x="224" y="2982"/>
                    </a:lnTo>
                    <a:lnTo>
                      <a:pt x="224" y="3019"/>
                    </a:lnTo>
                    <a:lnTo>
                      <a:pt x="186" y="3019"/>
                    </a:lnTo>
                    <a:lnTo>
                      <a:pt x="186" y="3058"/>
                    </a:lnTo>
                    <a:lnTo>
                      <a:pt x="186" y="3096"/>
                    </a:lnTo>
                    <a:lnTo>
                      <a:pt x="186" y="3135"/>
                    </a:lnTo>
                    <a:lnTo>
                      <a:pt x="224" y="3211"/>
                    </a:lnTo>
                    <a:lnTo>
                      <a:pt x="224" y="3249"/>
                    </a:lnTo>
                    <a:lnTo>
                      <a:pt x="224" y="3288"/>
                    </a:lnTo>
                    <a:lnTo>
                      <a:pt x="224" y="3326"/>
                    </a:lnTo>
                    <a:lnTo>
                      <a:pt x="261" y="3326"/>
                    </a:lnTo>
                    <a:lnTo>
                      <a:pt x="261" y="3365"/>
                    </a:lnTo>
                    <a:lnTo>
                      <a:pt x="300" y="3365"/>
                    </a:lnTo>
                    <a:lnTo>
                      <a:pt x="300" y="3402"/>
                    </a:lnTo>
                    <a:lnTo>
                      <a:pt x="336" y="3402"/>
                    </a:lnTo>
                    <a:lnTo>
                      <a:pt x="300" y="3440"/>
                    </a:lnTo>
                    <a:lnTo>
                      <a:pt x="224" y="3440"/>
                    </a:lnTo>
                    <a:lnTo>
                      <a:pt x="186" y="3479"/>
                    </a:lnTo>
                    <a:lnTo>
                      <a:pt x="149" y="3516"/>
                    </a:lnTo>
                    <a:lnTo>
                      <a:pt x="112" y="3516"/>
                    </a:lnTo>
                    <a:lnTo>
                      <a:pt x="75" y="3479"/>
                    </a:lnTo>
                    <a:lnTo>
                      <a:pt x="112" y="3440"/>
                    </a:lnTo>
                    <a:lnTo>
                      <a:pt x="112" y="3402"/>
                    </a:lnTo>
                    <a:lnTo>
                      <a:pt x="36" y="3402"/>
                    </a:lnTo>
                    <a:lnTo>
                      <a:pt x="36" y="3365"/>
                    </a:lnTo>
                    <a:lnTo>
                      <a:pt x="75" y="3326"/>
                    </a:lnTo>
                    <a:lnTo>
                      <a:pt x="36" y="3288"/>
                    </a:lnTo>
                    <a:lnTo>
                      <a:pt x="0" y="3288"/>
                    </a:lnTo>
                    <a:lnTo>
                      <a:pt x="36" y="3211"/>
                    </a:lnTo>
                    <a:lnTo>
                      <a:pt x="36" y="3173"/>
                    </a:lnTo>
                    <a:lnTo>
                      <a:pt x="36" y="3135"/>
                    </a:lnTo>
                    <a:lnTo>
                      <a:pt x="0" y="3096"/>
                    </a:lnTo>
                    <a:lnTo>
                      <a:pt x="0" y="3019"/>
                    </a:lnTo>
                    <a:lnTo>
                      <a:pt x="36" y="2982"/>
                    </a:lnTo>
                    <a:lnTo>
                      <a:pt x="75" y="2905"/>
                    </a:lnTo>
                    <a:lnTo>
                      <a:pt x="75" y="2867"/>
                    </a:lnTo>
                    <a:lnTo>
                      <a:pt x="112" y="2828"/>
                    </a:lnTo>
                    <a:lnTo>
                      <a:pt x="112" y="2791"/>
                    </a:lnTo>
                    <a:lnTo>
                      <a:pt x="112" y="2752"/>
                    </a:lnTo>
                    <a:lnTo>
                      <a:pt x="149" y="2714"/>
                    </a:lnTo>
                    <a:lnTo>
                      <a:pt x="186" y="2714"/>
                    </a:lnTo>
                    <a:lnTo>
                      <a:pt x="224" y="2714"/>
                    </a:lnTo>
                    <a:lnTo>
                      <a:pt x="224" y="2638"/>
                    </a:lnTo>
                    <a:lnTo>
                      <a:pt x="224" y="2561"/>
                    </a:lnTo>
                    <a:lnTo>
                      <a:pt x="261" y="2524"/>
                    </a:lnTo>
                    <a:lnTo>
                      <a:pt x="300" y="2524"/>
                    </a:lnTo>
                    <a:lnTo>
                      <a:pt x="336" y="2524"/>
                    </a:lnTo>
                    <a:lnTo>
                      <a:pt x="336" y="2485"/>
                    </a:lnTo>
                    <a:lnTo>
                      <a:pt x="372" y="2407"/>
                    </a:lnTo>
                    <a:lnTo>
                      <a:pt x="411" y="2332"/>
                    </a:lnTo>
                    <a:lnTo>
                      <a:pt x="411" y="2255"/>
                    </a:lnTo>
                    <a:lnTo>
                      <a:pt x="411" y="2217"/>
                    </a:lnTo>
                    <a:lnTo>
                      <a:pt x="411" y="2180"/>
                    </a:lnTo>
                    <a:lnTo>
                      <a:pt x="411" y="2103"/>
                    </a:lnTo>
                    <a:lnTo>
                      <a:pt x="448" y="2064"/>
                    </a:lnTo>
                    <a:lnTo>
                      <a:pt x="521" y="1950"/>
                    </a:lnTo>
                    <a:lnTo>
                      <a:pt x="521" y="1911"/>
                    </a:lnTo>
                    <a:lnTo>
                      <a:pt x="560" y="1835"/>
                    </a:lnTo>
                    <a:lnTo>
                      <a:pt x="635" y="1719"/>
                    </a:lnTo>
                    <a:lnTo>
                      <a:pt x="673" y="1643"/>
                    </a:lnTo>
                    <a:lnTo>
                      <a:pt x="709" y="1567"/>
                    </a:lnTo>
                    <a:lnTo>
                      <a:pt x="746" y="1529"/>
                    </a:lnTo>
                    <a:lnTo>
                      <a:pt x="784" y="1491"/>
                    </a:lnTo>
                    <a:lnTo>
                      <a:pt x="822" y="1453"/>
                    </a:lnTo>
                    <a:lnTo>
                      <a:pt x="858" y="1415"/>
                    </a:lnTo>
                    <a:lnTo>
                      <a:pt x="896" y="1300"/>
                    </a:lnTo>
                    <a:lnTo>
                      <a:pt x="933" y="1261"/>
                    </a:lnTo>
                    <a:lnTo>
                      <a:pt x="971" y="1186"/>
                    </a:lnTo>
                    <a:lnTo>
                      <a:pt x="1046" y="995"/>
                    </a:lnTo>
                    <a:lnTo>
                      <a:pt x="1158" y="842"/>
                    </a:lnTo>
                    <a:lnTo>
                      <a:pt x="1194" y="765"/>
                    </a:lnTo>
                    <a:lnTo>
                      <a:pt x="1232" y="688"/>
                    </a:lnTo>
                    <a:lnTo>
                      <a:pt x="1269" y="650"/>
                    </a:lnTo>
                    <a:lnTo>
                      <a:pt x="1343" y="535"/>
                    </a:lnTo>
                    <a:lnTo>
                      <a:pt x="1419" y="382"/>
                    </a:lnTo>
                    <a:lnTo>
                      <a:pt x="1494" y="268"/>
                    </a:lnTo>
                    <a:lnTo>
                      <a:pt x="1530" y="191"/>
                    </a:lnTo>
                    <a:lnTo>
                      <a:pt x="1568" y="114"/>
                    </a:lnTo>
                    <a:lnTo>
                      <a:pt x="1606" y="78"/>
                    </a:lnTo>
                    <a:lnTo>
                      <a:pt x="1606" y="0"/>
                    </a:lnTo>
                    <a:lnTo>
                      <a:pt x="1643" y="38"/>
                    </a:lnTo>
                    <a:lnTo>
                      <a:pt x="1679" y="38"/>
                    </a:lnTo>
                    <a:lnTo>
                      <a:pt x="1717" y="38"/>
                    </a:lnTo>
                    <a:lnTo>
                      <a:pt x="1717" y="78"/>
                    </a:lnTo>
                    <a:lnTo>
                      <a:pt x="1755" y="78"/>
                    </a:lnTo>
                    <a:lnTo>
                      <a:pt x="1793" y="78"/>
                    </a:lnTo>
                    <a:lnTo>
                      <a:pt x="1793" y="114"/>
                    </a:lnTo>
                    <a:lnTo>
                      <a:pt x="1755" y="114"/>
                    </a:lnTo>
                    <a:lnTo>
                      <a:pt x="1755" y="153"/>
                    </a:lnTo>
                    <a:lnTo>
                      <a:pt x="1717" y="153"/>
                    </a:lnTo>
                    <a:lnTo>
                      <a:pt x="1717" y="191"/>
                    </a:lnTo>
                    <a:lnTo>
                      <a:pt x="1717" y="231"/>
                    </a:lnTo>
                    <a:lnTo>
                      <a:pt x="1679" y="268"/>
                    </a:lnTo>
                    <a:lnTo>
                      <a:pt x="1679" y="306"/>
                    </a:lnTo>
                    <a:lnTo>
                      <a:pt x="1643" y="306"/>
                    </a:lnTo>
                    <a:lnTo>
                      <a:pt x="1643" y="344"/>
                    </a:lnTo>
                    <a:lnTo>
                      <a:pt x="1643" y="382"/>
                    </a:lnTo>
                    <a:lnTo>
                      <a:pt x="1606" y="382"/>
                    </a:lnTo>
                    <a:lnTo>
                      <a:pt x="1606" y="421"/>
                    </a:lnTo>
                    <a:lnTo>
                      <a:pt x="1606" y="459"/>
                    </a:lnTo>
                    <a:lnTo>
                      <a:pt x="1568" y="459"/>
                    </a:lnTo>
                    <a:lnTo>
                      <a:pt x="1568" y="497"/>
                    </a:lnTo>
                    <a:lnTo>
                      <a:pt x="1568" y="535"/>
                    </a:lnTo>
                    <a:lnTo>
                      <a:pt x="1530" y="535"/>
                    </a:lnTo>
                    <a:lnTo>
                      <a:pt x="1530" y="574"/>
                    </a:lnTo>
                    <a:lnTo>
                      <a:pt x="1494" y="612"/>
                    </a:lnTo>
                    <a:lnTo>
                      <a:pt x="1530" y="612"/>
                    </a:lnTo>
                    <a:lnTo>
                      <a:pt x="1568" y="650"/>
                    </a:lnTo>
                    <a:lnTo>
                      <a:pt x="1606" y="650"/>
                    </a:lnTo>
                    <a:lnTo>
                      <a:pt x="1606" y="68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" name="Freeform 16"/>
              <p:cNvSpPr>
                <a:spLocks noChangeArrowheads="1"/>
              </p:cNvSpPr>
              <p:nvPr/>
            </p:nvSpPr>
            <p:spPr bwMode="auto">
              <a:xfrm>
                <a:off x="1214939" y="3400182"/>
                <a:ext cx="27052" cy="38401"/>
              </a:xfrm>
              <a:custGeom>
                <a:avLst/>
                <a:gdLst>
                  <a:gd name="T0" fmla="*/ 0 w 112"/>
                  <a:gd name="T1" fmla="*/ 190 h 191"/>
                  <a:gd name="T2" fmla="*/ 38 w 112"/>
                  <a:gd name="T3" fmla="*/ 190 h 191"/>
                  <a:gd name="T4" fmla="*/ 75 w 112"/>
                  <a:gd name="T5" fmla="*/ 190 h 191"/>
                  <a:gd name="T6" fmla="*/ 111 w 112"/>
                  <a:gd name="T7" fmla="*/ 115 h 191"/>
                  <a:gd name="T8" fmla="*/ 111 w 112"/>
                  <a:gd name="T9" fmla="*/ 76 h 191"/>
                  <a:gd name="T10" fmla="*/ 111 w 112"/>
                  <a:gd name="T11" fmla="*/ 38 h 191"/>
                  <a:gd name="T12" fmla="*/ 111 w 112"/>
                  <a:gd name="T13" fmla="*/ 0 h 191"/>
                  <a:gd name="T14" fmla="*/ 111 w 112"/>
                  <a:gd name="T15" fmla="*/ 38 h 191"/>
                  <a:gd name="T16" fmla="*/ 75 w 112"/>
                  <a:gd name="T17" fmla="*/ 76 h 191"/>
                  <a:gd name="T18" fmla="*/ 38 w 112"/>
                  <a:gd name="T19" fmla="*/ 115 h 191"/>
                  <a:gd name="T20" fmla="*/ 38 w 112"/>
                  <a:gd name="T21" fmla="*/ 154 h 191"/>
                  <a:gd name="T22" fmla="*/ 0 w 112"/>
                  <a:gd name="T23" fmla="*/ 19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2" h="191">
                    <a:moveTo>
                      <a:pt x="0" y="190"/>
                    </a:moveTo>
                    <a:lnTo>
                      <a:pt x="38" y="190"/>
                    </a:lnTo>
                    <a:lnTo>
                      <a:pt x="75" y="190"/>
                    </a:lnTo>
                    <a:lnTo>
                      <a:pt x="111" y="115"/>
                    </a:lnTo>
                    <a:lnTo>
                      <a:pt x="111" y="76"/>
                    </a:lnTo>
                    <a:lnTo>
                      <a:pt x="111" y="38"/>
                    </a:lnTo>
                    <a:lnTo>
                      <a:pt x="111" y="0"/>
                    </a:lnTo>
                    <a:lnTo>
                      <a:pt x="111" y="38"/>
                    </a:lnTo>
                    <a:lnTo>
                      <a:pt x="75" y="76"/>
                    </a:lnTo>
                    <a:lnTo>
                      <a:pt x="38" y="115"/>
                    </a:lnTo>
                    <a:lnTo>
                      <a:pt x="38" y="154"/>
                    </a:lnTo>
                    <a:lnTo>
                      <a:pt x="0" y="19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" name="Freeform 17"/>
              <p:cNvSpPr>
                <a:spLocks noChangeArrowheads="1"/>
              </p:cNvSpPr>
              <p:nvPr/>
            </p:nvSpPr>
            <p:spPr bwMode="auto">
              <a:xfrm>
                <a:off x="1176616" y="3661676"/>
                <a:ext cx="56358" cy="46630"/>
              </a:xfrm>
              <a:custGeom>
                <a:avLst/>
                <a:gdLst>
                  <a:gd name="T0" fmla="*/ 224 w 225"/>
                  <a:gd name="T1" fmla="*/ 77 h 231"/>
                  <a:gd name="T2" fmla="*/ 224 w 225"/>
                  <a:gd name="T3" fmla="*/ 37 h 231"/>
                  <a:gd name="T4" fmla="*/ 224 w 225"/>
                  <a:gd name="T5" fmla="*/ 0 h 231"/>
                  <a:gd name="T6" fmla="*/ 149 w 225"/>
                  <a:gd name="T7" fmla="*/ 0 h 231"/>
                  <a:gd name="T8" fmla="*/ 111 w 225"/>
                  <a:gd name="T9" fmla="*/ 0 h 231"/>
                  <a:gd name="T10" fmla="*/ 111 w 225"/>
                  <a:gd name="T11" fmla="*/ 37 h 231"/>
                  <a:gd name="T12" fmla="*/ 74 w 225"/>
                  <a:gd name="T13" fmla="*/ 77 h 231"/>
                  <a:gd name="T14" fmla="*/ 74 w 225"/>
                  <a:gd name="T15" fmla="*/ 114 h 231"/>
                  <a:gd name="T16" fmla="*/ 36 w 225"/>
                  <a:gd name="T17" fmla="*/ 114 h 231"/>
                  <a:gd name="T18" fmla="*/ 0 w 225"/>
                  <a:gd name="T19" fmla="*/ 114 h 231"/>
                  <a:gd name="T20" fmla="*/ 36 w 225"/>
                  <a:gd name="T21" fmla="*/ 152 h 231"/>
                  <a:gd name="T22" fmla="*/ 36 w 225"/>
                  <a:gd name="T23" fmla="*/ 230 h 231"/>
                  <a:gd name="T24" fmla="*/ 74 w 225"/>
                  <a:gd name="T25" fmla="*/ 230 h 231"/>
                  <a:gd name="T26" fmla="*/ 74 w 225"/>
                  <a:gd name="T27" fmla="*/ 190 h 231"/>
                  <a:gd name="T28" fmla="*/ 111 w 225"/>
                  <a:gd name="T29" fmla="*/ 190 h 231"/>
                  <a:gd name="T30" fmla="*/ 111 w 225"/>
                  <a:gd name="T31" fmla="*/ 152 h 231"/>
                  <a:gd name="T32" fmla="*/ 149 w 225"/>
                  <a:gd name="T33" fmla="*/ 152 h 231"/>
                  <a:gd name="T34" fmla="*/ 149 w 225"/>
                  <a:gd name="T35" fmla="*/ 114 h 231"/>
                  <a:gd name="T36" fmla="*/ 187 w 225"/>
                  <a:gd name="T37" fmla="*/ 114 h 231"/>
                  <a:gd name="T38" fmla="*/ 224 w 225"/>
                  <a:gd name="T39" fmla="*/ 77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5" h="231">
                    <a:moveTo>
                      <a:pt x="224" y="77"/>
                    </a:moveTo>
                    <a:lnTo>
                      <a:pt x="224" y="37"/>
                    </a:lnTo>
                    <a:lnTo>
                      <a:pt x="224" y="0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111" y="37"/>
                    </a:lnTo>
                    <a:lnTo>
                      <a:pt x="74" y="77"/>
                    </a:lnTo>
                    <a:lnTo>
                      <a:pt x="74" y="114"/>
                    </a:lnTo>
                    <a:lnTo>
                      <a:pt x="36" y="114"/>
                    </a:lnTo>
                    <a:lnTo>
                      <a:pt x="0" y="114"/>
                    </a:lnTo>
                    <a:lnTo>
                      <a:pt x="36" y="152"/>
                    </a:lnTo>
                    <a:lnTo>
                      <a:pt x="36" y="230"/>
                    </a:lnTo>
                    <a:lnTo>
                      <a:pt x="74" y="230"/>
                    </a:lnTo>
                    <a:lnTo>
                      <a:pt x="74" y="190"/>
                    </a:lnTo>
                    <a:lnTo>
                      <a:pt x="111" y="190"/>
                    </a:lnTo>
                    <a:lnTo>
                      <a:pt x="111" y="152"/>
                    </a:lnTo>
                    <a:lnTo>
                      <a:pt x="149" y="152"/>
                    </a:lnTo>
                    <a:lnTo>
                      <a:pt x="149" y="114"/>
                    </a:lnTo>
                    <a:lnTo>
                      <a:pt x="187" y="114"/>
                    </a:lnTo>
                    <a:lnTo>
                      <a:pt x="224" y="7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" name="Freeform 18"/>
              <p:cNvSpPr>
                <a:spLocks noChangeArrowheads="1"/>
              </p:cNvSpPr>
              <p:nvPr/>
            </p:nvSpPr>
            <p:spPr bwMode="auto">
              <a:xfrm>
                <a:off x="1663551" y="3400182"/>
                <a:ext cx="94682" cy="117947"/>
              </a:xfrm>
              <a:custGeom>
                <a:avLst/>
                <a:gdLst>
                  <a:gd name="T0" fmla="*/ 0 w 374"/>
                  <a:gd name="T1" fmla="*/ 229 h 575"/>
                  <a:gd name="T2" fmla="*/ 0 w 374"/>
                  <a:gd name="T3" fmla="*/ 190 h 575"/>
                  <a:gd name="T4" fmla="*/ 0 w 374"/>
                  <a:gd name="T5" fmla="*/ 154 h 575"/>
                  <a:gd name="T6" fmla="*/ 37 w 374"/>
                  <a:gd name="T7" fmla="*/ 154 h 575"/>
                  <a:gd name="T8" fmla="*/ 76 w 374"/>
                  <a:gd name="T9" fmla="*/ 154 h 575"/>
                  <a:gd name="T10" fmla="*/ 76 w 374"/>
                  <a:gd name="T11" fmla="*/ 115 h 575"/>
                  <a:gd name="T12" fmla="*/ 113 w 374"/>
                  <a:gd name="T13" fmla="*/ 115 h 575"/>
                  <a:gd name="T14" fmla="*/ 113 w 374"/>
                  <a:gd name="T15" fmla="*/ 76 h 575"/>
                  <a:gd name="T16" fmla="*/ 150 w 374"/>
                  <a:gd name="T17" fmla="*/ 76 h 575"/>
                  <a:gd name="T18" fmla="*/ 150 w 374"/>
                  <a:gd name="T19" fmla="*/ 38 h 575"/>
                  <a:gd name="T20" fmla="*/ 187 w 374"/>
                  <a:gd name="T21" fmla="*/ 0 h 575"/>
                  <a:gd name="T22" fmla="*/ 225 w 374"/>
                  <a:gd name="T23" fmla="*/ 0 h 575"/>
                  <a:gd name="T24" fmla="*/ 262 w 374"/>
                  <a:gd name="T25" fmla="*/ 0 h 575"/>
                  <a:gd name="T26" fmla="*/ 262 w 374"/>
                  <a:gd name="T27" fmla="*/ 38 h 575"/>
                  <a:gd name="T28" fmla="*/ 299 w 374"/>
                  <a:gd name="T29" fmla="*/ 76 h 575"/>
                  <a:gd name="T30" fmla="*/ 337 w 374"/>
                  <a:gd name="T31" fmla="*/ 115 h 575"/>
                  <a:gd name="T32" fmla="*/ 337 w 374"/>
                  <a:gd name="T33" fmla="*/ 154 h 575"/>
                  <a:gd name="T34" fmla="*/ 373 w 374"/>
                  <a:gd name="T35" fmla="*/ 229 h 575"/>
                  <a:gd name="T36" fmla="*/ 373 w 374"/>
                  <a:gd name="T37" fmla="*/ 268 h 575"/>
                  <a:gd name="T38" fmla="*/ 373 w 374"/>
                  <a:gd name="T39" fmla="*/ 307 h 575"/>
                  <a:gd name="T40" fmla="*/ 373 w 374"/>
                  <a:gd name="T41" fmla="*/ 344 h 575"/>
                  <a:gd name="T42" fmla="*/ 373 w 374"/>
                  <a:gd name="T43" fmla="*/ 421 h 575"/>
                  <a:gd name="T44" fmla="*/ 337 w 374"/>
                  <a:gd name="T45" fmla="*/ 458 h 575"/>
                  <a:gd name="T46" fmla="*/ 337 w 374"/>
                  <a:gd name="T47" fmla="*/ 535 h 575"/>
                  <a:gd name="T48" fmla="*/ 337 w 374"/>
                  <a:gd name="T49" fmla="*/ 574 h 575"/>
                  <a:gd name="T50" fmla="*/ 262 w 374"/>
                  <a:gd name="T51" fmla="*/ 574 h 575"/>
                  <a:gd name="T52" fmla="*/ 187 w 374"/>
                  <a:gd name="T53" fmla="*/ 535 h 575"/>
                  <a:gd name="T54" fmla="*/ 150 w 374"/>
                  <a:gd name="T55" fmla="*/ 535 h 575"/>
                  <a:gd name="T56" fmla="*/ 113 w 374"/>
                  <a:gd name="T57" fmla="*/ 497 h 575"/>
                  <a:gd name="T58" fmla="*/ 37 w 374"/>
                  <a:gd name="T59" fmla="*/ 421 h 575"/>
                  <a:gd name="T60" fmla="*/ 0 w 374"/>
                  <a:gd name="T61" fmla="*/ 344 h 575"/>
                  <a:gd name="T62" fmla="*/ 0 w 374"/>
                  <a:gd name="T63" fmla="*/ 307 h 575"/>
                  <a:gd name="T64" fmla="*/ 0 w 374"/>
                  <a:gd name="T65" fmla="*/ 229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575">
                    <a:moveTo>
                      <a:pt x="0" y="229"/>
                    </a:moveTo>
                    <a:lnTo>
                      <a:pt x="0" y="190"/>
                    </a:lnTo>
                    <a:lnTo>
                      <a:pt x="0" y="154"/>
                    </a:lnTo>
                    <a:lnTo>
                      <a:pt x="37" y="154"/>
                    </a:lnTo>
                    <a:lnTo>
                      <a:pt x="76" y="154"/>
                    </a:lnTo>
                    <a:lnTo>
                      <a:pt x="76" y="115"/>
                    </a:lnTo>
                    <a:lnTo>
                      <a:pt x="113" y="115"/>
                    </a:lnTo>
                    <a:lnTo>
                      <a:pt x="113" y="76"/>
                    </a:lnTo>
                    <a:lnTo>
                      <a:pt x="150" y="76"/>
                    </a:lnTo>
                    <a:lnTo>
                      <a:pt x="150" y="38"/>
                    </a:lnTo>
                    <a:lnTo>
                      <a:pt x="187" y="0"/>
                    </a:lnTo>
                    <a:lnTo>
                      <a:pt x="225" y="0"/>
                    </a:lnTo>
                    <a:lnTo>
                      <a:pt x="262" y="0"/>
                    </a:lnTo>
                    <a:lnTo>
                      <a:pt x="262" y="38"/>
                    </a:lnTo>
                    <a:lnTo>
                      <a:pt x="299" y="76"/>
                    </a:lnTo>
                    <a:lnTo>
                      <a:pt x="337" y="115"/>
                    </a:lnTo>
                    <a:lnTo>
                      <a:pt x="337" y="154"/>
                    </a:lnTo>
                    <a:lnTo>
                      <a:pt x="373" y="229"/>
                    </a:lnTo>
                    <a:lnTo>
                      <a:pt x="373" y="268"/>
                    </a:lnTo>
                    <a:lnTo>
                      <a:pt x="373" y="307"/>
                    </a:lnTo>
                    <a:lnTo>
                      <a:pt x="373" y="344"/>
                    </a:lnTo>
                    <a:lnTo>
                      <a:pt x="373" y="421"/>
                    </a:lnTo>
                    <a:lnTo>
                      <a:pt x="337" y="458"/>
                    </a:lnTo>
                    <a:lnTo>
                      <a:pt x="337" y="535"/>
                    </a:lnTo>
                    <a:lnTo>
                      <a:pt x="337" y="574"/>
                    </a:lnTo>
                    <a:lnTo>
                      <a:pt x="262" y="574"/>
                    </a:lnTo>
                    <a:lnTo>
                      <a:pt x="187" y="535"/>
                    </a:lnTo>
                    <a:lnTo>
                      <a:pt x="150" y="535"/>
                    </a:lnTo>
                    <a:lnTo>
                      <a:pt x="113" y="497"/>
                    </a:lnTo>
                    <a:lnTo>
                      <a:pt x="37" y="421"/>
                    </a:lnTo>
                    <a:lnTo>
                      <a:pt x="0" y="344"/>
                    </a:lnTo>
                    <a:lnTo>
                      <a:pt x="0" y="307"/>
                    </a:lnTo>
                    <a:lnTo>
                      <a:pt x="0" y="229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" name="Freeform 19"/>
              <p:cNvSpPr>
                <a:spLocks noChangeArrowheads="1"/>
              </p:cNvSpPr>
              <p:nvPr/>
            </p:nvSpPr>
            <p:spPr bwMode="auto">
              <a:xfrm>
                <a:off x="1663551" y="3400182"/>
                <a:ext cx="94682" cy="117947"/>
              </a:xfrm>
              <a:custGeom>
                <a:avLst/>
                <a:gdLst>
                  <a:gd name="T0" fmla="*/ 0 w 374"/>
                  <a:gd name="T1" fmla="*/ 229 h 575"/>
                  <a:gd name="T2" fmla="*/ 0 w 374"/>
                  <a:gd name="T3" fmla="*/ 190 h 575"/>
                  <a:gd name="T4" fmla="*/ 0 w 374"/>
                  <a:gd name="T5" fmla="*/ 154 h 575"/>
                  <a:gd name="T6" fmla="*/ 37 w 374"/>
                  <a:gd name="T7" fmla="*/ 154 h 575"/>
                  <a:gd name="T8" fmla="*/ 76 w 374"/>
                  <a:gd name="T9" fmla="*/ 154 h 575"/>
                  <a:gd name="T10" fmla="*/ 76 w 374"/>
                  <a:gd name="T11" fmla="*/ 115 h 575"/>
                  <a:gd name="T12" fmla="*/ 113 w 374"/>
                  <a:gd name="T13" fmla="*/ 115 h 575"/>
                  <a:gd name="T14" fmla="*/ 113 w 374"/>
                  <a:gd name="T15" fmla="*/ 76 h 575"/>
                  <a:gd name="T16" fmla="*/ 150 w 374"/>
                  <a:gd name="T17" fmla="*/ 76 h 575"/>
                  <a:gd name="T18" fmla="*/ 150 w 374"/>
                  <a:gd name="T19" fmla="*/ 38 h 575"/>
                  <a:gd name="T20" fmla="*/ 187 w 374"/>
                  <a:gd name="T21" fmla="*/ 0 h 575"/>
                  <a:gd name="T22" fmla="*/ 225 w 374"/>
                  <a:gd name="T23" fmla="*/ 0 h 575"/>
                  <a:gd name="T24" fmla="*/ 262 w 374"/>
                  <a:gd name="T25" fmla="*/ 0 h 575"/>
                  <a:gd name="T26" fmla="*/ 262 w 374"/>
                  <a:gd name="T27" fmla="*/ 38 h 575"/>
                  <a:gd name="T28" fmla="*/ 299 w 374"/>
                  <a:gd name="T29" fmla="*/ 76 h 575"/>
                  <a:gd name="T30" fmla="*/ 337 w 374"/>
                  <a:gd name="T31" fmla="*/ 115 h 575"/>
                  <a:gd name="T32" fmla="*/ 337 w 374"/>
                  <a:gd name="T33" fmla="*/ 154 h 575"/>
                  <a:gd name="T34" fmla="*/ 373 w 374"/>
                  <a:gd name="T35" fmla="*/ 229 h 575"/>
                  <a:gd name="T36" fmla="*/ 373 w 374"/>
                  <a:gd name="T37" fmla="*/ 268 h 575"/>
                  <a:gd name="T38" fmla="*/ 373 w 374"/>
                  <a:gd name="T39" fmla="*/ 307 h 575"/>
                  <a:gd name="T40" fmla="*/ 373 w 374"/>
                  <a:gd name="T41" fmla="*/ 344 h 575"/>
                  <a:gd name="T42" fmla="*/ 373 w 374"/>
                  <a:gd name="T43" fmla="*/ 421 h 575"/>
                  <a:gd name="T44" fmla="*/ 337 w 374"/>
                  <a:gd name="T45" fmla="*/ 458 h 575"/>
                  <a:gd name="T46" fmla="*/ 337 w 374"/>
                  <a:gd name="T47" fmla="*/ 535 h 575"/>
                  <a:gd name="T48" fmla="*/ 337 w 374"/>
                  <a:gd name="T49" fmla="*/ 574 h 575"/>
                  <a:gd name="T50" fmla="*/ 262 w 374"/>
                  <a:gd name="T51" fmla="*/ 574 h 575"/>
                  <a:gd name="T52" fmla="*/ 187 w 374"/>
                  <a:gd name="T53" fmla="*/ 535 h 575"/>
                  <a:gd name="T54" fmla="*/ 150 w 374"/>
                  <a:gd name="T55" fmla="*/ 535 h 575"/>
                  <a:gd name="T56" fmla="*/ 113 w 374"/>
                  <a:gd name="T57" fmla="*/ 497 h 575"/>
                  <a:gd name="T58" fmla="*/ 37 w 374"/>
                  <a:gd name="T59" fmla="*/ 421 h 575"/>
                  <a:gd name="T60" fmla="*/ 0 w 374"/>
                  <a:gd name="T61" fmla="*/ 344 h 575"/>
                  <a:gd name="T62" fmla="*/ 0 w 374"/>
                  <a:gd name="T63" fmla="*/ 307 h 575"/>
                  <a:gd name="T64" fmla="*/ 0 w 374"/>
                  <a:gd name="T65" fmla="*/ 229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575">
                    <a:moveTo>
                      <a:pt x="0" y="229"/>
                    </a:moveTo>
                    <a:lnTo>
                      <a:pt x="0" y="190"/>
                    </a:lnTo>
                    <a:lnTo>
                      <a:pt x="0" y="154"/>
                    </a:lnTo>
                    <a:lnTo>
                      <a:pt x="37" y="154"/>
                    </a:lnTo>
                    <a:lnTo>
                      <a:pt x="76" y="154"/>
                    </a:lnTo>
                    <a:lnTo>
                      <a:pt x="76" y="115"/>
                    </a:lnTo>
                    <a:lnTo>
                      <a:pt x="113" y="115"/>
                    </a:lnTo>
                    <a:lnTo>
                      <a:pt x="113" y="76"/>
                    </a:lnTo>
                    <a:lnTo>
                      <a:pt x="150" y="76"/>
                    </a:lnTo>
                    <a:lnTo>
                      <a:pt x="150" y="38"/>
                    </a:lnTo>
                    <a:lnTo>
                      <a:pt x="187" y="0"/>
                    </a:lnTo>
                    <a:lnTo>
                      <a:pt x="225" y="0"/>
                    </a:lnTo>
                    <a:lnTo>
                      <a:pt x="262" y="0"/>
                    </a:lnTo>
                    <a:lnTo>
                      <a:pt x="262" y="38"/>
                    </a:lnTo>
                    <a:lnTo>
                      <a:pt x="299" y="76"/>
                    </a:lnTo>
                    <a:lnTo>
                      <a:pt x="337" y="115"/>
                    </a:lnTo>
                    <a:lnTo>
                      <a:pt x="337" y="154"/>
                    </a:lnTo>
                    <a:lnTo>
                      <a:pt x="373" y="229"/>
                    </a:lnTo>
                    <a:lnTo>
                      <a:pt x="373" y="268"/>
                    </a:lnTo>
                    <a:lnTo>
                      <a:pt x="373" y="307"/>
                    </a:lnTo>
                    <a:lnTo>
                      <a:pt x="373" y="344"/>
                    </a:lnTo>
                    <a:lnTo>
                      <a:pt x="373" y="421"/>
                    </a:lnTo>
                    <a:lnTo>
                      <a:pt x="337" y="458"/>
                    </a:lnTo>
                    <a:lnTo>
                      <a:pt x="337" y="535"/>
                    </a:lnTo>
                    <a:lnTo>
                      <a:pt x="337" y="574"/>
                    </a:lnTo>
                    <a:lnTo>
                      <a:pt x="262" y="574"/>
                    </a:lnTo>
                    <a:lnTo>
                      <a:pt x="187" y="535"/>
                    </a:lnTo>
                    <a:lnTo>
                      <a:pt x="150" y="535"/>
                    </a:lnTo>
                    <a:lnTo>
                      <a:pt x="113" y="497"/>
                    </a:lnTo>
                    <a:lnTo>
                      <a:pt x="37" y="421"/>
                    </a:lnTo>
                    <a:lnTo>
                      <a:pt x="0" y="344"/>
                    </a:lnTo>
                    <a:lnTo>
                      <a:pt x="0" y="307"/>
                    </a:lnTo>
                    <a:lnTo>
                      <a:pt x="0" y="229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Freeform 20"/>
              <p:cNvSpPr>
                <a:spLocks noChangeArrowheads="1"/>
              </p:cNvSpPr>
              <p:nvPr/>
            </p:nvSpPr>
            <p:spPr bwMode="auto">
              <a:xfrm>
                <a:off x="1654533" y="3090229"/>
                <a:ext cx="237832" cy="260580"/>
              </a:xfrm>
              <a:custGeom>
                <a:avLst/>
                <a:gdLst>
                  <a:gd name="T0" fmla="*/ 820 w 933"/>
                  <a:gd name="T1" fmla="*/ 1223 h 1263"/>
                  <a:gd name="T2" fmla="*/ 634 w 933"/>
                  <a:gd name="T3" fmla="*/ 1262 h 1263"/>
                  <a:gd name="T4" fmla="*/ 446 w 933"/>
                  <a:gd name="T5" fmla="*/ 1262 h 1263"/>
                  <a:gd name="T6" fmla="*/ 409 w 933"/>
                  <a:gd name="T7" fmla="*/ 1223 h 1263"/>
                  <a:gd name="T8" fmla="*/ 334 w 933"/>
                  <a:gd name="T9" fmla="*/ 1145 h 1263"/>
                  <a:gd name="T10" fmla="*/ 334 w 933"/>
                  <a:gd name="T11" fmla="*/ 1071 h 1263"/>
                  <a:gd name="T12" fmla="*/ 409 w 933"/>
                  <a:gd name="T13" fmla="*/ 1071 h 1263"/>
                  <a:gd name="T14" fmla="*/ 485 w 933"/>
                  <a:gd name="T15" fmla="*/ 1032 h 1263"/>
                  <a:gd name="T16" fmla="*/ 485 w 933"/>
                  <a:gd name="T17" fmla="*/ 993 h 1263"/>
                  <a:gd name="T18" fmla="*/ 446 w 933"/>
                  <a:gd name="T19" fmla="*/ 917 h 1263"/>
                  <a:gd name="T20" fmla="*/ 372 w 933"/>
                  <a:gd name="T21" fmla="*/ 879 h 1263"/>
                  <a:gd name="T22" fmla="*/ 334 w 933"/>
                  <a:gd name="T23" fmla="*/ 841 h 1263"/>
                  <a:gd name="T24" fmla="*/ 298 w 933"/>
                  <a:gd name="T25" fmla="*/ 802 h 1263"/>
                  <a:gd name="T26" fmla="*/ 260 w 933"/>
                  <a:gd name="T27" fmla="*/ 764 h 1263"/>
                  <a:gd name="T28" fmla="*/ 223 w 933"/>
                  <a:gd name="T29" fmla="*/ 688 h 1263"/>
                  <a:gd name="T30" fmla="*/ 185 w 933"/>
                  <a:gd name="T31" fmla="*/ 611 h 1263"/>
                  <a:gd name="T32" fmla="*/ 149 w 933"/>
                  <a:gd name="T33" fmla="*/ 534 h 1263"/>
                  <a:gd name="T34" fmla="*/ 149 w 933"/>
                  <a:gd name="T35" fmla="*/ 458 h 1263"/>
                  <a:gd name="T36" fmla="*/ 111 w 933"/>
                  <a:gd name="T37" fmla="*/ 381 h 1263"/>
                  <a:gd name="T38" fmla="*/ 73 w 933"/>
                  <a:gd name="T39" fmla="*/ 307 h 1263"/>
                  <a:gd name="T40" fmla="*/ 35 w 933"/>
                  <a:gd name="T41" fmla="*/ 229 h 1263"/>
                  <a:gd name="T42" fmla="*/ 35 w 933"/>
                  <a:gd name="T43" fmla="*/ 153 h 1263"/>
                  <a:gd name="T44" fmla="*/ 35 w 933"/>
                  <a:gd name="T45" fmla="*/ 115 h 1263"/>
                  <a:gd name="T46" fmla="*/ 73 w 933"/>
                  <a:gd name="T47" fmla="*/ 76 h 1263"/>
                  <a:gd name="T48" fmla="*/ 149 w 933"/>
                  <a:gd name="T49" fmla="*/ 76 h 1263"/>
                  <a:gd name="T50" fmla="*/ 223 w 933"/>
                  <a:gd name="T51" fmla="*/ 37 h 1263"/>
                  <a:gd name="T52" fmla="*/ 298 w 933"/>
                  <a:gd name="T53" fmla="*/ 37 h 1263"/>
                  <a:gd name="T54" fmla="*/ 372 w 933"/>
                  <a:gd name="T55" fmla="*/ 115 h 1263"/>
                  <a:gd name="T56" fmla="*/ 446 w 933"/>
                  <a:gd name="T57" fmla="*/ 190 h 1263"/>
                  <a:gd name="T58" fmla="*/ 485 w 933"/>
                  <a:gd name="T59" fmla="*/ 229 h 1263"/>
                  <a:gd name="T60" fmla="*/ 521 w 933"/>
                  <a:gd name="T61" fmla="*/ 268 h 1263"/>
                  <a:gd name="T62" fmla="*/ 559 w 933"/>
                  <a:gd name="T63" fmla="*/ 307 h 1263"/>
                  <a:gd name="T64" fmla="*/ 559 w 933"/>
                  <a:gd name="T65" fmla="*/ 381 h 1263"/>
                  <a:gd name="T66" fmla="*/ 559 w 933"/>
                  <a:gd name="T67" fmla="*/ 497 h 1263"/>
                  <a:gd name="T68" fmla="*/ 559 w 933"/>
                  <a:gd name="T69" fmla="*/ 650 h 1263"/>
                  <a:gd name="T70" fmla="*/ 634 w 933"/>
                  <a:gd name="T71" fmla="*/ 727 h 1263"/>
                  <a:gd name="T72" fmla="*/ 670 w 933"/>
                  <a:gd name="T73" fmla="*/ 764 h 1263"/>
                  <a:gd name="T74" fmla="*/ 709 w 933"/>
                  <a:gd name="T75" fmla="*/ 802 h 1263"/>
                  <a:gd name="T76" fmla="*/ 746 w 933"/>
                  <a:gd name="T77" fmla="*/ 879 h 1263"/>
                  <a:gd name="T78" fmla="*/ 782 w 933"/>
                  <a:gd name="T79" fmla="*/ 917 h 1263"/>
                  <a:gd name="T80" fmla="*/ 782 w 933"/>
                  <a:gd name="T81" fmla="*/ 955 h 1263"/>
                  <a:gd name="T82" fmla="*/ 820 w 933"/>
                  <a:gd name="T83" fmla="*/ 993 h 1263"/>
                  <a:gd name="T84" fmla="*/ 857 w 933"/>
                  <a:gd name="T85" fmla="*/ 1032 h 1263"/>
                  <a:gd name="T86" fmla="*/ 895 w 933"/>
                  <a:gd name="T87" fmla="*/ 1108 h 1263"/>
                  <a:gd name="T88" fmla="*/ 895 w 933"/>
                  <a:gd name="T89" fmla="*/ 1145 h 1263"/>
                  <a:gd name="T90" fmla="*/ 857 w 933"/>
                  <a:gd name="T91" fmla="*/ 1223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33" h="1263">
                    <a:moveTo>
                      <a:pt x="857" y="1223"/>
                    </a:moveTo>
                    <a:lnTo>
                      <a:pt x="820" y="1223"/>
                    </a:lnTo>
                    <a:lnTo>
                      <a:pt x="746" y="1262"/>
                    </a:lnTo>
                    <a:lnTo>
                      <a:pt x="634" y="1262"/>
                    </a:lnTo>
                    <a:lnTo>
                      <a:pt x="521" y="1262"/>
                    </a:lnTo>
                    <a:lnTo>
                      <a:pt x="446" y="1262"/>
                    </a:lnTo>
                    <a:lnTo>
                      <a:pt x="446" y="1223"/>
                    </a:lnTo>
                    <a:lnTo>
                      <a:pt x="409" y="1223"/>
                    </a:lnTo>
                    <a:lnTo>
                      <a:pt x="372" y="1185"/>
                    </a:lnTo>
                    <a:lnTo>
                      <a:pt x="334" y="1145"/>
                    </a:lnTo>
                    <a:lnTo>
                      <a:pt x="334" y="1108"/>
                    </a:lnTo>
                    <a:lnTo>
                      <a:pt x="334" y="1071"/>
                    </a:lnTo>
                    <a:lnTo>
                      <a:pt x="372" y="1071"/>
                    </a:lnTo>
                    <a:lnTo>
                      <a:pt x="409" y="1071"/>
                    </a:lnTo>
                    <a:lnTo>
                      <a:pt x="446" y="1032"/>
                    </a:lnTo>
                    <a:lnTo>
                      <a:pt x="485" y="1032"/>
                    </a:lnTo>
                    <a:lnTo>
                      <a:pt x="521" y="1032"/>
                    </a:lnTo>
                    <a:lnTo>
                      <a:pt x="485" y="993"/>
                    </a:lnTo>
                    <a:lnTo>
                      <a:pt x="446" y="955"/>
                    </a:lnTo>
                    <a:lnTo>
                      <a:pt x="446" y="917"/>
                    </a:lnTo>
                    <a:lnTo>
                      <a:pt x="409" y="917"/>
                    </a:lnTo>
                    <a:lnTo>
                      <a:pt x="372" y="879"/>
                    </a:lnTo>
                    <a:lnTo>
                      <a:pt x="372" y="841"/>
                    </a:lnTo>
                    <a:lnTo>
                      <a:pt x="334" y="841"/>
                    </a:lnTo>
                    <a:lnTo>
                      <a:pt x="334" y="802"/>
                    </a:lnTo>
                    <a:lnTo>
                      <a:pt x="298" y="802"/>
                    </a:lnTo>
                    <a:lnTo>
                      <a:pt x="298" y="764"/>
                    </a:lnTo>
                    <a:lnTo>
                      <a:pt x="260" y="764"/>
                    </a:lnTo>
                    <a:lnTo>
                      <a:pt x="223" y="727"/>
                    </a:lnTo>
                    <a:lnTo>
                      <a:pt x="223" y="688"/>
                    </a:lnTo>
                    <a:lnTo>
                      <a:pt x="185" y="650"/>
                    </a:lnTo>
                    <a:lnTo>
                      <a:pt x="185" y="611"/>
                    </a:lnTo>
                    <a:lnTo>
                      <a:pt x="185" y="534"/>
                    </a:lnTo>
                    <a:lnTo>
                      <a:pt x="149" y="534"/>
                    </a:lnTo>
                    <a:lnTo>
                      <a:pt x="149" y="497"/>
                    </a:lnTo>
                    <a:lnTo>
                      <a:pt x="149" y="458"/>
                    </a:lnTo>
                    <a:lnTo>
                      <a:pt x="111" y="421"/>
                    </a:lnTo>
                    <a:lnTo>
                      <a:pt x="111" y="381"/>
                    </a:lnTo>
                    <a:lnTo>
                      <a:pt x="111" y="343"/>
                    </a:lnTo>
                    <a:lnTo>
                      <a:pt x="73" y="307"/>
                    </a:lnTo>
                    <a:lnTo>
                      <a:pt x="73" y="268"/>
                    </a:lnTo>
                    <a:lnTo>
                      <a:pt x="35" y="229"/>
                    </a:lnTo>
                    <a:lnTo>
                      <a:pt x="35" y="190"/>
                    </a:lnTo>
                    <a:lnTo>
                      <a:pt x="35" y="153"/>
                    </a:lnTo>
                    <a:lnTo>
                      <a:pt x="0" y="115"/>
                    </a:lnTo>
                    <a:lnTo>
                      <a:pt x="35" y="115"/>
                    </a:lnTo>
                    <a:lnTo>
                      <a:pt x="73" y="115"/>
                    </a:lnTo>
                    <a:lnTo>
                      <a:pt x="73" y="76"/>
                    </a:lnTo>
                    <a:lnTo>
                      <a:pt x="111" y="76"/>
                    </a:lnTo>
                    <a:lnTo>
                      <a:pt x="149" y="76"/>
                    </a:lnTo>
                    <a:lnTo>
                      <a:pt x="185" y="37"/>
                    </a:lnTo>
                    <a:lnTo>
                      <a:pt x="223" y="37"/>
                    </a:lnTo>
                    <a:lnTo>
                      <a:pt x="260" y="0"/>
                    </a:lnTo>
                    <a:lnTo>
                      <a:pt x="298" y="37"/>
                    </a:lnTo>
                    <a:lnTo>
                      <a:pt x="334" y="76"/>
                    </a:lnTo>
                    <a:lnTo>
                      <a:pt x="372" y="115"/>
                    </a:lnTo>
                    <a:lnTo>
                      <a:pt x="409" y="153"/>
                    </a:lnTo>
                    <a:lnTo>
                      <a:pt x="446" y="190"/>
                    </a:lnTo>
                    <a:lnTo>
                      <a:pt x="446" y="229"/>
                    </a:lnTo>
                    <a:lnTo>
                      <a:pt x="485" y="229"/>
                    </a:lnTo>
                    <a:lnTo>
                      <a:pt x="485" y="268"/>
                    </a:lnTo>
                    <a:lnTo>
                      <a:pt x="521" y="268"/>
                    </a:lnTo>
                    <a:lnTo>
                      <a:pt x="521" y="307"/>
                    </a:lnTo>
                    <a:lnTo>
                      <a:pt x="559" y="307"/>
                    </a:lnTo>
                    <a:lnTo>
                      <a:pt x="559" y="343"/>
                    </a:lnTo>
                    <a:lnTo>
                      <a:pt x="559" y="381"/>
                    </a:lnTo>
                    <a:lnTo>
                      <a:pt x="559" y="421"/>
                    </a:lnTo>
                    <a:lnTo>
                      <a:pt x="559" y="497"/>
                    </a:lnTo>
                    <a:lnTo>
                      <a:pt x="559" y="611"/>
                    </a:lnTo>
                    <a:lnTo>
                      <a:pt x="559" y="650"/>
                    </a:lnTo>
                    <a:lnTo>
                      <a:pt x="596" y="688"/>
                    </a:lnTo>
                    <a:lnTo>
                      <a:pt x="634" y="727"/>
                    </a:lnTo>
                    <a:lnTo>
                      <a:pt x="634" y="764"/>
                    </a:lnTo>
                    <a:lnTo>
                      <a:pt x="670" y="764"/>
                    </a:lnTo>
                    <a:lnTo>
                      <a:pt x="670" y="802"/>
                    </a:lnTo>
                    <a:lnTo>
                      <a:pt x="709" y="802"/>
                    </a:lnTo>
                    <a:lnTo>
                      <a:pt x="746" y="841"/>
                    </a:lnTo>
                    <a:lnTo>
                      <a:pt x="746" y="879"/>
                    </a:lnTo>
                    <a:lnTo>
                      <a:pt x="782" y="879"/>
                    </a:lnTo>
                    <a:lnTo>
                      <a:pt x="782" y="917"/>
                    </a:lnTo>
                    <a:lnTo>
                      <a:pt x="820" y="917"/>
                    </a:lnTo>
                    <a:lnTo>
                      <a:pt x="782" y="955"/>
                    </a:lnTo>
                    <a:lnTo>
                      <a:pt x="782" y="993"/>
                    </a:lnTo>
                    <a:lnTo>
                      <a:pt x="820" y="993"/>
                    </a:lnTo>
                    <a:lnTo>
                      <a:pt x="820" y="1032"/>
                    </a:lnTo>
                    <a:lnTo>
                      <a:pt x="857" y="1032"/>
                    </a:lnTo>
                    <a:lnTo>
                      <a:pt x="857" y="1071"/>
                    </a:lnTo>
                    <a:lnTo>
                      <a:pt x="895" y="1108"/>
                    </a:lnTo>
                    <a:lnTo>
                      <a:pt x="932" y="1145"/>
                    </a:lnTo>
                    <a:lnTo>
                      <a:pt x="895" y="1145"/>
                    </a:lnTo>
                    <a:lnTo>
                      <a:pt x="895" y="1185"/>
                    </a:lnTo>
                    <a:lnTo>
                      <a:pt x="857" y="1223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" name="Freeform 21"/>
              <p:cNvSpPr>
                <a:spLocks noChangeArrowheads="1"/>
              </p:cNvSpPr>
              <p:nvPr/>
            </p:nvSpPr>
            <p:spPr bwMode="auto">
              <a:xfrm>
                <a:off x="1654533" y="3090229"/>
                <a:ext cx="237832" cy="260580"/>
              </a:xfrm>
              <a:custGeom>
                <a:avLst/>
                <a:gdLst>
                  <a:gd name="T0" fmla="*/ 820 w 933"/>
                  <a:gd name="T1" fmla="*/ 1223 h 1263"/>
                  <a:gd name="T2" fmla="*/ 634 w 933"/>
                  <a:gd name="T3" fmla="*/ 1262 h 1263"/>
                  <a:gd name="T4" fmla="*/ 446 w 933"/>
                  <a:gd name="T5" fmla="*/ 1262 h 1263"/>
                  <a:gd name="T6" fmla="*/ 409 w 933"/>
                  <a:gd name="T7" fmla="*/ 1223 h 1263"/>
                  <a:gd name="T8" fmla="*/ 334 w 933"/>
                  <a:gd name="T9" fmla="*/ 1145 h 1263"/>
                  <a:gd name="T10" fmla="*/ 334 w 933"/>
                  <a:gd name="T11" fmla="*/ 1071 h 1263"/>
                  <a:gd name="T12" fmla="*/ 409 w 933"/>
                  <a:gd name="T13" fmla="*/ 1071 h 1263"/>
                  <a:gd name="T14" fmla="*/ 485 w 933"/>
                  <a:gd name="T15" fmla="*/ 1032 h 1263"/>
                  <a:gd name="T16" fmla="*/ 485 w 933"/>
                  <a:gd name="T17" fmla="*/ 993 h 1263"/>
                  <a:gd name="T18" fmla="*/ 446 w 933"/>
                  <a:gd name="T19" fmla="*/ 917 h 1263"/>
                  <a:gd name="T20" fmla="*/ 372 w 933"/>
                  <a:gd name="T21" fmla="*/ 879 h 1263"/>
                  <a:gd name="T22" fmla="*/ 334 w 933"/>
                  <a:gd name="T23" fmla="*/ 841 h 1263"/>
                  <a:gd name="T24" fmla="*/ 298 w 933"/>
                  <a:gd name="T25" fmla="*/ 802 h 1263"/>
                  <a:gd name="T26" fmla="*/ 260 w 933"/>
                  <a:gd name="T27" fmla="*/ 764 h 1263"/>
                  <a:gd name="T28" fmla="*/ 223 w 933"/>
                  <a:gd name="T29" fmla="*/ 688 h 1263"/>
                  <a:gd name="T30" fmla="*/ 185 w 933"/>
                  <a:gd name="T31" fmla="*/ 611 h 1263"/>
                  <a:gd name="T32" fmla="*/ 149 w 933"/>
                  <a:gd name="T33" fmla="*/ 534 h 1263"/>
                  <a:gd name="T34" fmla="*/ 149 w 933"/>
                  <a:gd name="T35" fmla="*/ 458 h 1263"/>
                  <a:gd name="T36" fmla="*/ 111 w 933"/>
                  <a:gd name="T37" fmla="*/ 381 h 1263"/>
                  <a:gd name="T38" fmla="*/ 73 w 933"/>
                  <a:gd name="T39" fmla="*/ 307 h 1263"/>
                  <a:gd name="T40" fmla="*/ 35 w 933"/>
                  <a:gd name="T41" fmla="*/ 229 h 1263"/>
                  <a:gd name="T42" fmla="*/ 35 w 933"/>
                  <a:gd name="T43" fmla="*/ 153 h 1263"/>
                  <a:gd name="T44" fmla="*/ 35 w 933"/>
                  <a:gd name="T45" fmla="*/ 115 h 1263"/>
                  <a:gd name="T46" fmla="*/ 73 w 933"/>
                  <a:gd name="T47" fmla="*/ 76 h 1263"/>
                  <a:gd name="T48" fmla="*/ 149 w 933"/>
                  <a:gd name="T49" fmla="*/ 76 h 1263"/>
                  <a:gd name="T50" fmla="*/ 223 w 933"/>
                  <a:gd name="T51" fmla="*/ 37 h 1263"/>
                  <a:gd name="T52" fmla="*/ 298 w 933"/>
                  <a:gd name="T53" fmla="*/ 37 h 1263"/>
                  <a:gd name="T54" fmla="*/ 372 w 933"/>
                  <a:gd name="T55" fmla="*/ 115 h 1263"/>
                  <a:gd name="T56" fmla="*/ 446 w 933"/>
                  <a:gd name="T57" fmla="*/ 190 h 1263"/>
                  <a:gd name="T58" fmla="*/ 485 w 933"/>
                  <a:gd name="T59" fmla="*/ 229 h 1263"/>
                  <a:gd name="T60" fmla="*/ 521 w 933"/>
                  <a:gd name="T61" fmla="*/ 268 h 1263"/>
                  <a:gd name="T62" fmla="*/ 559 w 933"/>
                  <a:gd name="T63" fmla="*/ 307 h 1263"/>
                  <a:gd name="T64" fmla="*/ 559 w 933"/>
                  <a:gd name="T65" fmla="*/ 381 h 1263"/>
                  <a:gd name="T66" fmla="*/ 559 w 933"/>
                  <a:gd name="T67" fmla="*/ 497 h 1263"/>
                  <a:gd name="T68" fmla="*/ 559 w 933"/>
                  <a:gd name="T69" fmla="*/ 650 h 1263"/>
                  <a:gd name="T70" fmla="*/ 634 w 933"/>
                  <a:gd name="T71" fmla="*/ 727 h 1263"/>
                  <a:gd name="T72" fmla="*/ 670 w 933"/>
                  <a:gd name="T73" fmla="*/ 764 h 1263"/>
                  <a:gd name="T74" fmla="*/ 709 w 933"/>
                  <a:gd name="T75" fmla="*/ 802 h 1263"/>
                  <a:gd name="T76" fmla="*/ 746 w 933"/>
                  <a:gd name="T77" fmla="*/ 879 h 1263"/>
                  <a:gd name="T78" fmla="*/ 782 w 933"/>
                  <a:gd name="T79" fmla="*/ 917 h 1263"/>
                  <a:gd name="T80" fmla="*/ 782 w 933"/>
                  <a:gd name="T81" fmla="*/ 955 h 1263"/>
                  <a:gd name="T82" fmla="*/ 820 w 933"/>
                  <a:gd name="T83" fmla="*/ 993 h 1263"/>
                  <a:gd name="T84" fmla="*/ 857 w 933"/>
                  <a:gd name="T85" fmla="*/ 1032 h 1263"/>
                  <a:gd name="T86" fmla="*/ 895 w 933"/>
                  <a:gd name="T87" fmla="*/ 1108 h 1263"/>
                  <a:gd name="T88" fmla="*/ 895 w 933"/>
                  <a:gd name="T89" fmla="*/ 1145 h 1263"/>
                  <a:gd name="T90" fmla="*/ 857 w 933"/>
                  <a:gd name="T91" fmla="*/ 1223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33" h="1263">
                    <a:moveTo>
                      <a:pt x="857" y="1223"/>
                    </a:moveTo>
                    <a:lnTo>
                      <a:pt x="820" y="1223"/>
                    </a:lnTo>
                    <a:lnTo>
                      <a:pt x="746" y="1262"/>
                    </a:lnTo>
                    <a:lnTo>
                      <a:pt x="634" y="1262"/>
                    </a:lnTo>
                    <a:lnTo>
                      <a:pt x="521" y="1262"/>
                    </a:lnTo>
                    <a:lnTo>
                      <a:pt x="446" y="1262"/>
                    </a:lnTo>
                    <a:lnTo>
                      <a:pt x="446" y="1223"/>
                    </a:lnTo>
                    <a:lnTo>
                      <a:pt x="409" y="1223"/>
                    </a:lnTo>
                    <a:lnTo>
                      <a:pt x="372" y="1185"/>
                    </a:lnTo>
                    <a:lnTo>
                      <a:pt x="334" y="1145"/>
                    </a:lnTo>
                    <a:lnTo>
                      <a:pt x="334" y="1108"/>
                    </a:lnTo>
                    <a:lnTo>
                      <a:pt x="334" y="1071"/>
                    </a:lnTo>
                    <a:lnTo>
                      <a:pt x="372" y="1071"/>
                    </a:lnTo>
                    <a:lnTo>
                      <a:pt x="409" y="1071"/>
                    </a:lnTo>
                    <a:lnTo>
                      <a:pt x="446" y="1032"/>
                    </a:lnTo>
                    <a:lnTo>
                      <a:pt x="485" y="1032"/>
                    </a:lnTo>
                    <a:lnTo>
                      <a:pt x="521" y="1032"/>
                    </a:lnTo>
                    <a:lnTo>
                      <a:pt x="485" y="993"/>
                    </a:lnTo>
                    <a:lnTo>
                      <a:pt x="446" y="955"/>
                    </a:lnTo>
                    <a:lnTo>
                      <a:pt x="446" y="917"/>
                    </a:lnTo>
                    <a:lnTo>
                      <a:pt x="409" y="917"/>
                    </a:lnTo>
                    <a:lnTo>
                      <a:pt x="372" y="879"/>
                    </a:lnTo>
                    <a:lnTo>
                      <a:pt x="372" y="841"/>
                    </a:lnTo>
                    <a:lnTo>
                      <a:pt x="334" y="841"/>
                    </a:lnTo>
                    <a:lnTo>
                      <a:pt x="334" y="802"/>
                    </a:lnTo>
                    <a:lnTo>
                      <a:pt x="298" y="802"/>
                    </a:lnTo>
                    <a:lnTo>
                      <a:pt x="298" y="764"/>
                    </a:lnTo>
                    <a:lnTo>
                      <a:pt x="260" y="764"/>
                    </a:lnTo>
                    <a:lnTo>
                      <a:pt x="223" y="727"/>
                    </a:lnTo>
                    <a:lnTo>
                      <a:pt x="223" y="688"/>
                    </a:lnTo>
                    <a:lnTo>
                      <a:pt x="185" y="650"/>
                    </a:lnTo>
                    <a:lnTo>
                      <a:pt x="185" y="611"/>
                    </a:lnTo>
                    <a:lnTo>
                      <a:pt x="185" y="534"/>
                    </a:lnTo>
                    <a:lnTo>
                      <a:pt x="149" y="534"/>
                    </a:lnTo>
                    <a:lnTo>
                      <a:pt x="149" y="497"/>
                    </a:lnTo>
                    <a:lnTo>
                      <a:pt x="149" y="458"/>
                    </a:lnTo>
                    <a:lnTo>
                      <a:pt x="111" y="421"/>
                    </a:lnTo>
                    <a:lnTo>
                      <a:pt x="111" y="381"/>
                    </a:lnTo>
                    <a:lnTo>
                      <a:pt x="111" y="343"/>
                    </a:lnTo>
                    <a:lnTo>
                      <a:pt x="73" y="307"/>
                    </a:lnTo>
                    <a:lnTo>
                      <a:pt x="73" y="268"/>
                    </a:lnTo>
                    <a:lnTo>
                      <a:pt x="35" y="229"/>
                    </a:lnTo>
                    <a:lnTo>
                      <a:pt x="35" y="190"/>
                    </a:lnTo>
                    <a:lnTo>
                      <a:pt x="35" y="153"/>
                    </a:lnTo>
                    <a:lnTo>
                      <a:pt x="0" y="115"/>
                    </a:lnTo>
                    <a:lnTo>
                      <a:pt x="35" y="115"/>
                    </a:lnTo>
                    <a:lnTo>
                      <a:pt x="73" y="115"/>
                    </a:lnTo>
                    <a:lnTo>
                      <a:pt x="73" y="76"/>
                    </a:lnTo>
                    <a:lnTo>
                      <a:pt x="111" y="76"/>
                    </a:lnTo>
                    <a:lnTo>
                      <a:pt x="149" y="76"/>
                    </a:lnTo>
                    <a:lnTo>
                      <a:pt x="185" y="37"/>
                    </a:lnTo>
                    <a:lnTo>
                      <a:pt x="223" y="37"/>
                    </a:lnTo>
                    <a:lnTo>
                      <a:pt x="260" y="0"/>
                    </a:lnTo>
                    <a:lnTo>
                      <a:pt x="298" y="37"/>
                    </a:lnTo>
                    <a:lnTo>
                      <a:pt x="334" y="76"/>
                    </a:lnTo>
                    <a:lnTo>
                      <a:pt x="372" y="115"/>
                    </a:lnTo>
                    <a:lnTo>
                      <a:pt x="409" y="153"/>
                    </a:lnTo>
                    <a:lnTo>
                      <a:pt x="446" y="190"/>
                    </a:lnTo>
                    <a:lnTo>
                      <a:pt x="446" y="229"/>
                    </a:lnTo>
                    <a:lnTo>
                      <a:pt x="485" y="229"/>
                    </a:lnTo>
                    <a:lnTo>
                      <a:pt x="485" y="268"/>
                    </a:lnTo>
                    <a:lnTo>
                      <a:pt x="521" y="268"/>
                    </a:lnTo>
                    <a:lnTo>
                      <a:pt x="521" y="307"/>
                    </a:lnTo>
                    <a:lnTo>
                      <a:pt x="559" y="307"/>
                    </a:lnTo>
                    <a:lnTo>
                      <a:pt x="559" y="343"/>
                    </a:lnTo>
                    <a:lnTo>
                      <a:pt x="559" y="381"/>
                    </a:lnTo>
                    <a:lnTo>
                      <a:pt x="559" y="421"/>
                    </a:lnTo>
                    <a:lnTo>
                      <a:pt x="559" y="497"/>
                    </a:lnTo>
                    <a:lnTo>
                      <a:pt x="559" y="611"/>
                    </a:lnTo>
                    <a:lnTo>
                      <a:pt x="559" y="650"/>
                    </a:lnTo>
                    <a:lnTo>
                      <a:pt x="596" y="688"/>
                    </a:lnTo>
                    <a:lnTo>
                      <a:pt x="634" y="727"/>
                    </a:lnTo>
                    <a:lnTo>
                      <a:pt x="634" y="764"/>
                    </a:lnTo>
                    <a:lnTo>
                      <a:pt x="670" y="764"/>
                    </a:lnTo>
                    <a:lnTo>
                      <a:pt x="670" y="802"/>
                    </a:lnTo>
                    <a:lnTo>
                      <a:pt x="709" y="802"/>
                    </a:lnTo>
                    <a:lnTo>
                      <a:pt x="746" y="841"/>
                    </a:lnTo>
                    <a:lnTo>
                      <a:pt x="746" y="879"/>
                    </a:lnTo>
                    <a:lnTo>
                      <a:pt x="782" y="879"/>
                    </a:lnTo>
                    <a:lnTo>
                      <a:pt x="782" y="917"/>
                    </a:lnTo>
                    <a:lnTo>
                      <a:pt x="820" y="917"/>
                    </a:lnTo>
                    <a:lnTo>
                      <a:pt x="782" y="955"/>
                    </a:lnTo>
                    <a:lnTo>
                      <a:pt x="782" y="993"/>
                    </a:lnTo>
                    <a:lnTo>
                      <a:pt x="820" y="993"/>
                    </a:lnTo>
                    <a:lnTo>
                      <a:pt x="820" y="1032"/>
                    </a:lnTo>
                    <a:lnTo>
                      <a:pt x="857" y="1032"/>
                    </a:lnTo>
                    <a:lnTo>
                      <a:pt x="857" y="1071"/>
                    </a:lnTo>
                    <a:lnTo>
                      <a:pt x="895" y="1108"/>
                    </a:lnTo>
                    <a:lnTo>
                      <a:pt x="932" y="1145"/>
                    </a:lnTo>
                    <a:lnTo>
                      <a:pt x="895" y="1145"/>
                    </a:lnTo>
                    <a:lnTo>
                      <a:pt x="895" y="1185"/>
                    </a:lnTo>
                    <a:lnTo>
                      <a:pt x="857" y="1223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Freeform 22"/>
              <p:cNvSpPr>
                <a:spLocks noChangeArrowheads="1"/>
              </p:cNvSpPr>
              <p:nvPr/>
            </p:nvSpPr>
            <p:spPr bwMode="auto">
              <a:xfrm>
                <a:off x="1529418" y="2836964"/>
                <a:ext cx="314479" cy="340125"/>
              </a:xfrm>
              <a:custGeom>
                <a:avLst/>
                <a:gdLst>
                  <a:gd name="T0" fmla="*/ 186 w 1234"/>
                  <a:gd name="T1" fmla="*/ 1145 h 1644"/>
                  <a:gd name="T2" fmla="*/ 224 w 1234"/>
                  <a:gd name="T3" fmla="*/ 1145 h 1644"/>
                  <a:gd name="T4" fmla="*/ 300 w 1234"/>
                  <a:gd name="T5" fmla="*/ 1222 h 1644"/>
                  <a:gd name="T6" fmla="*/ 335 w 1234"/>
                  <a:gd name="T7" fmla="*/ 1298 h 1644"/>
                  <a:gd name="T8" fmla="*/ 448 w 1234"/>
                  <a:gd name="T9" fmla="*/ 1338 h 1644"/>
                  <a:gd name="T10" fmla="*/ 560 w 1234"/>
                  <a:gd name="T11" fmla="*/ 1338 h 1644"/>
                  <a:gd name="T12" fmla="*/ 636 w 1234"/>
                  <a:gd name="T13" fmla="*/ 1298 h 1644"/>
                  <a:gd name="T14" fmla="*/ 747 w 1234"/>
                  <a:gd name="T15" fmla="*/ 1222 h 1644"/>
                  <a:gd name="T16" fmla="*/ 859 w 1234"/>
                  <a:gd name="T17" fmla="*/ 1338 h 1644"/>
                  <a:gd name="T18" fmla="*/ 933 w 1234"/>
                  <a:gd name="T19" fmla="*/ 1451 h 1644"/>
                  <a:gd name="T20" fmla="*/ 1008 w 1234"/>
                  <a:gd name="T21" fmla="*/ 1491 h 1644"/>
                  <a:gd name="T22" fmla="*/ 1046 w 1234"/>
                  <a:gd name="T23" fmla="*/ 1565 h 1644"/>
                  <a:gd name="T24" fmla="*/ 1083 w 1234"/>
                  <a:gd name="T25" fmla="*/ 1643 h 1644"/>
                  <a:gd name="T26" fmla="*/ 1195 w 1234"/>
                  <a:gd name="T27" fmla="*/ 1565 h 1644"/>
                  <a:gd name="T28" fmla="*/ 1233 w 1234"/>
                  <a:gd name="T29" fmla="*/ 1451 h 1644"/>
                  <a:gd name="T30" fmla="*/ 1195 w 1234"/>
                  <a:gd name="T31" fmla="*/ 1375 h 1644"/>
                  <a:gd name="T32" fmla="*/ 1233 w 1234"/>
                  <a:gd name="T33" fmla="*/ 1261 h 1644"/>
                  <a:gd name="T34" fmla="*/ 1157 w 1234"/>
                  <a:gd name="T35" fmla="*/ 1184 h 1644"/>
                  <a:gd name="T36" fmla="*/ 1083 w 1234"/>
                  <a:gd name="T37" fmla="*/ 1145 h 1644"/>
                  <a:gd name="T38" fmla="*/ 1083 w 1234"/>
                  <a:gd name="T39" fmla="*/ 1031 h 1644"/>
                  <a:gd name="T40" fmla="*/ 1120 w 1234"/>
                  <a:gd name="T41" fmla="*/ 917 h 1644"/>
                  <a:gd name="T42" fmla="*/ 1120 w 1234"/>
                  <a:gd name="T43" fmla="*/ 840 h 1644"/>
                  <a:gd name="T44" fmla="*/ 1046 w 1234"/>
                  <a:gd name="T45" fmla="*/ 727 h 1644"/>
                  <a:gd name="T46" fmla="*/ 972 w 1234"/>
                  <a:gd name="T47" fmla="*/ 610 h 1644"/>
                  <a:gd name="T48" fmla="*/ 896 w 1234"/>
                  <a:gd name="T49" fmla="*/ 343 h 1644"/>
                  <a:gd name="T50" fmla="*/ 972 w 1234"/>
                  <a:gd name="T51" fmla="*/ 306 h 1644"/>
                  <a:gd name="T52" fmla="*/ 1008 w 1234"/>
                  <a:gd name="T53" fmla="*/ 190 h 1644"/>
                  <a:gd name="T54" fmla="*/ 1008 w 1234"/>
                  <a:gd name="T55" fmla="*/ 153 h 1644"/>
                  <a:gd name="T56" fmla="*/ 933 w 1234"/>
                  <a:gd name="T57" fmla="*/ 75 h 1644"/>
                  <a:gd name="T58" fmla="*/ 859 w 1234"/>
                  <a:gd name="T59" fmla="*/ 0 h 1644"/>
                  <a:gd name="T60" fmla="*/ 747 w 1234"/>
                  <a:gd name="T61" fmla="*/ 37 h 1644"/>
                  <a:gd name="T62" fmla="*/ 636 w 1234"/>
                  <a:gd name="T63" fmla="*/ 37 h 1644"/>
                  <a:gd name="T64" fmla="*/ 522 w 1234"/>
                  <a:gd name="T65" fmla="*/ 75 h 1644"/>
                  <a:gd name="T66" fmla="*/ 487 w 1234"/>
                  <a:gd name="T67" fmla="*/ 190 h 1644"/>
                  <a:gd name="T68" fmla="*/ 411 w 1234"/>
                  <a:gd name="T69" fmla="*/ 267 h 1644"/>
                  <a:gd name="T70" fmla="*/ 335 w 1234"/>
                  <a:gd name="T71" fmla="*/ 343 h 1644"/>
                  <a:gd name="T72" fmla="*/ 300 w 1234"/>
                  <a:gd name="T73" fmla="*/ 457 h 1644"/>
                  <a:gd name="T74" fmla="*/ 224 w 1234"/>
                  <a:gd name="T75" fmla="*/ 534 h 1644"/>
                  <a:gd name="T76" fmla="*/ 300 w 1234"/>
                  <a:gd name="T77" fmla="*/ 574 h 1644"/>
                  <a:gd name="T78" fmla="*/ 262 w 1234"/>
                  <a:gd name="T79" fmla="*/ 649 h 1644"/>
                  <a:gd name="T80" fmla="*/ 224 w 1234"/>
                  <a:gd name="T81" fmla="*/ 727 h 1644"/>
                  <a:gd name="T82" fmla="*/ 150 w 1234"/>
                  <a:gd name="T83" fmla="*/ 801 h 1644"/>
                  <a:gd name="T84" fmla="*/ 113 w 1234"/>
                  <a:gd name="T85" fmla="*/ 878 h 1644"/>
                  <a:gd name="T86" fmla="*/ 75 w 1234"/>
                  <a:gd name="T87" fmla="*/ 955 h 1644"/>
                  <a:gd name="T88" fmla="*/ 37 w 1234"/>
                  <a:gd name="T89" fmla="*/ 1031 h 1644"/>
                  <a:gd name="T90" fmla="*/ 37 w 1234"/>
                  <a:gd name="T91" fmla="*/ 1108 h 1644"/>
                  <a:gd name="T92" fmla="*/ 113 w 1234"/>
                  <a:gd name="T93" fmla="*/ 1184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34" h="1644">
                    <a:moveTo>
                      <a:pt x="113" y="1184"/>
                    </a:moveTo>
                    <a:lnTo>
                      <a:pt x="150" y="1145"/>
                    </a:lnTo>
                    <a:lnTo>
                      <a:pt x="186" y="1145"/>
                    </a:lnTo>
                    <a:lnTo>
                      <a:pt x="186" y="1108"/>
                    </a:lnTo>
                    <a:lnTo>
                      <a:pt x="224" y="1108"/>
                    </a:lnTo>
                    <a:lnTo>
                      <a:pt x="224" y="1145"/>
                    </a:lnTo>
                    <a:lnTo>
                      <a:pt x="262" y="1184"/>
                    </a:lnTo>
                    <a:lnTo>
                      <a:pt x="300" y="1184"/>
                    </a:lnTo>
                    <a:lnTo>
                      <a:pt x="300" y="1222"/>
                    </a:lnTo>
                    <a:lnTo>
                      <a:pt x="335" y="1222"/>
                    </a:lnTo>
                    <a:lnTo>
                      <a:pt x="335" y="1261"/>
                    </a:lnTo>
                    <a:lnTo>
                      <a:pt x="335" y="1298"/>
                    </a:lnTo>
                    <a:lnTo>
                      <a:pt x="373" y="1298"/>
                    </a:lnTo>
                    <a:lnTo>
                      <a:pt x="411" y="1338"/>
                    </a:lnTo>
                    <a:lnTo>
                      <a:pt x="448" y="1338"/>
                    </a:lnTo>
                    <a:lnTo>
                      <a:pt x="487" y="1338"/>
                    </a:lnTo>
                    <a:lnTo>
                      <a:pt x="522" y="1338"/>
                    </a:lnTo>
                    <a:lnTo>
                      <a:pt x="560" y="1338"/>
                    </a:lnTo>
                    <a:lnTo>
                      <a:pt x="560" y="1298"/>
                    </a:lnTo>
                    <a:lnTo>
                      <a:pt x="598" y="1298"/>
                    </a:lnTo>
                    <a:lnTo>
                      <a:pt x="636" y="1298"/>
                    </a:lnTo>
                    <a:lnTo>
                      <a:pt x="672" y="1261"/>
                    </a:lnTo>
                    <a:lnTo>
                      <a:pt x="710" y="1261"/>
                    </a:lnTo>
                    <a:lnTo>
                      <a:pt x="747" y="1222"/>
                    </a:lnTo>
                    <a:lnTo>
                      <a:pt x="784" y="1261"/>
                    </a:lnTo>
                    <a:lnTo>
                      <a:pt x="821" y="1298"/>
                    </a:lnTo>
                    <a:lnTo>
                      <a:pt x="859" y="1338"/>
                    </a:lnTo>
                    <a:lnTo>
                      <a:pt x="896" y="1375"/>
                    </a:lnTo>
                    <a:lnTo>
                      <a:pt x="933" y="1413"/>
                    </a:lnTo>
                    <a:lnTo>
                      <a:pt x="933" y="1451"/>
                    </a:lnTo>
                    <a:lnTo>
                      <a:pt x="972" y="1451"/>
                    </a:lnTo>
                    <a:lnTo>
                      <a:pt x="972" y="1491"/>
                    </a:lnTo>
                    <a:lnTo>
                      <a:pt x="1008" y="1491"/>
                    </a:lnTo>
                    <a:lnTo>
                      <a:pt x="1008" y="1529"/>
                    </a:lnTo>
                    <a:lnTo>
                      <a:pt x="1046" y="1529"/>
                    </a:lnTo>
                    <a:lnTo>
                      <a:pt x="1046" y="1565"/>
                    </a:lnTo>
                    <a:lnTo>
                      <a:pt x="1046" y="1604"/>
                    </a:lnTo>
                    <a:lnTo>
                      <a:pt x="1046" y="1643"/>
                    </a:lnTo>
                    <a:lnTo>
                      <a:pt x="1083" y="1643"/>
                    </a:lnTo>
                    <a:lnTo>
                      <a:pt x="1120" y="1604"/>
                    </a:lnTo>
                    <a:lnTo>
                      <a:pt x="1157" y="1565"/>
                    </a:lnTo>
                    <a:lnTo>
                      <a:pt x="1195" y="1565"/>
                    </a:lnTo>
                    <a:lnTo>
                      <a:pt x="1195" y="1529"/>
                    </a:lnTo>
                    <a:lnTo>
                      <a:pt x="1233" y="1491"/>
                    </a:lnTo>
                    <a:lnTo>
                      <a:pt x="1233" y="1451"/>
                    </a:lnTo>
                    <a:lnTo>
                      <a:pt x="1195" y="1451"/>
                    </a:lnTo>
                    <a:lnTo>
                      <a:pt x="1195" y="1413"/>
                    </a:lnTo>
                    <a:lnTo>
                      <a:pt x="1195" y="1375"/>
                    </a:lnTo>
                    <a:lnTo>
                      <a:pt x="1233" y="1338"/>
                    </a:lnTo>
                    <a:lnTo>
                      <a:pt x="1233" y="1298"/>
                    </a:lnTo>
                    <a:lnTo>
                      <a:pt x="1233" y="1261"/>
                    </a:lnTo>
                    <a:lnTo>
                      <a:pt x="1233" y="1222"/>
                    </a:lnTo>
                    <a:lnTo>
                      <a:pt x="1195" y="1222"/>
                    </a:lnTo>
                    <a:lnTo>
                      <a:pt x="1157" y="1184"/>
                    </a:lnTo>
                    <a:lnTo>
                      <a:pt x="1120" y="1184"/>
                    </a:lnTo>
                    <a:lnTo>
                      <a:pt x="1120" y="1145"/>
                    </a:lnTo>
                    <a:lnTo>
                      <a:pt x="1083" y="1145"/>
                    </a:lnTo>
                    <a:lnTo>
                      <a:pt x="1046" y="1108"/>
                    </a:lnTo>
                    <a:lnTo>
                      <a:pt x="1083" y="1070"/>
                    </a:lnTo>
                    <a:lnTo>
                      <a:pt x="1083" y="1031"/>
                    </a:lnTo>
                    <a:lnTo>
                      <a:pt x="1120" y="993"/>
                    </a:lnTo>
                    <a:lnTo>
                      <a:pt x="1120" y="955"/>
                    </a:lnTo>
                    <a:lnTo>
                      <a:pt x="1120" y="917"/>
                    </a:lnTo>
                    <a:lnTo>
                      <a:pt x="1157" y="878"/>
                    </a:lnTo>
                    <a:lnTo>
                      <a:pt x="1157" y="840"/>
                    </a:lnTo>
                    <a:lnTo>
                      <a:pt x="1120" y="840"/>
                    </a:lnTo>
                    <a:lnTo>
                      <a:pt x="1120" y="801"/>
                    </a:lnTo>
                    <a:lnTo>
                      <a:pt x="1083" y="764"/>
                    </a:lnTo>
                    <a:lnTo>
                      <a:pt x="1046" y="727"/>
                    </a:lnTo>
                    <a:lnTo>
                      <a:pt x="1008" y="687"/>
                    </a:lnTo>
                    <a:lnTo>
                      <a:pt x="1008" y="649"/>
                    </a:lnTo>
                    <a:lnTo>
                      <a:pt x="972" y="610"/>
                    </a:lnTo>
                    <a:lnTo>
                      <a:pt x="933" y="574"/>
                    </a:lnTo>
                    <a:lnTo>
                      <a:pt x="896" y="381"/>
                    </a:lnTo>
                    <a:lnTo>
                      <a:pt x="896" y="343"/>
                    </a:lnTo>
                    <a:lnTo>
                      <a:pt x="933" y="343"/>
                    </a:lnTo>
                    <a:lnTo>
                      <a:pt x="933" y="306"/>
                    </a:lnTo>
                    <a:lnTo>
                      <a:pt x="972" y="306"/>
                    </a:lnTo>
                    <a:lnTo>
                      <a:pt x="972" y="267"/>
                    </a:lnTo>
                    <a:lnTo>
                      <a:pt x="1008" y="228"/>
                    </a:lnTo>
                    <a:lnTo>
                      <a:pt x="1008" y="190"/>
                    </a:lnTo>
                    <a:lnTo>
                      <a:pt x="1046" y="190"/>
                    </a:lnTo>
                    <a:lnTo>
                      <a:pt x="1008" y="190"/>
                    </a:lnTo>
                    <a:lnTo>
                      <a:pt x="1008" y="153"/>
                    </a:lnTo>
                    <a:lnTo>
                      <a:pt x="972" y="153"/>
                    </a:lnTo>
                    <a:lnTo>
                      <a:pt x="972" y="114"/>
                    </a:lnTo>
                    <a:lnTo>
                      <a:pt x="933" y="75"/>
                    </a:lnTo>
                    <a:lnTo>
                      <a:pt x="933" y="37"/>
                    </a:lnTo>
                    <a:lnTo>
                      <a:pt x="896" y="0"/>
                    </a:lnTo>
                    <a:lnTo>
                      <a:pt x="859" y="0"/>
                    </a:lnTo>
                    <a:lnTo>
                      <a:pt x="821" y="0"/>
                    </a:lnTo>
                    <a:lnTo>
                      <a:pt x="747" y="0"/>
                    </a:lnTo>
                    <a:lnTo>
                      <a:pt x="747" y="37"/>
                    </a:lnTo>
                    <a:lnTo>
                      <a:pt x="710" y="37"/>
                    </a:lnTo>
                    <a:lnTo>
                      <a:pt x="672" y="37"/>
                    </a:lnTo>
                    <a:lnTo>
                      <a:pt x="636" y="37"/>
                    </a:lnTo>
                    <a:lnTo>
                      <a:pt x="598" y="37"/>
                    </a:lnTo>
                    <a:lnTo>
                      <a:pt x="560" y="37"/>
                    </a:lnTo>
                    <a:lnTo>
                      <a:pt x="522" y="75"/>
                    </a:lnTo>
                    <a:lnTo>
                      <a:pt x="522" y="114"/>
                    </a:lnTo>
                    <a:lnTo>
                      <a:pt x="487" y="153"/>
                    </a:lnTo>
                    <a:lnTo>
                      <a:pt x="487" y="190"/>
                    </a:lnTo>
                    <a:lnTo>
                      <a:pt x="448" y="228"/>
                    </a:lnTo>
                    <a:lnTo>
                      <a:pt x="448" y="267"/>
                    </a:lnTo>
                    <a:lnTo>
                      <a:pt x="411" y="267"/>
                    </a:lnTo>
                    <a:lnTo>
                      <a:pt x="373" y="267"/>
                    </a:lnTo>
                    <a:lnTo>
                      <a:pt x="373" y="306"/>
                    </a:lnTo>
                    <a:lnTo>
                      <a:pt x="335" y="343"/>
                    </a:lnTo>
                    <a:lnTo>
                      <a:pt x="335" y="420"/>
                    </a:lnTo>
                    <a:lnTo>
                      <a:pt x="335" y="457"/>
                    </a:lnTo>
                    <a:lnTo>
                      <a:pt x="300" y="457"/>
                    </a:lnTo>
                    <a:lnTo>
                      <a:pt x="300" y="496"/>
                    </a:lnTo>
                    <a:lnTo>
                      <a:pt x="262" y="534"/>
                    </a:lnTo>
                    <a:lnTo>
                      <a:pt x="224" y="534"/>
                    </a:lnTo>
                    <a:lnTo>
                      <a:pt x="224" y="574"/>
                    </a:lnTo>
                    <a:lnTo>
                      <a:pt x="262" y="574"/>
                    </a:lnTo>
                    <a:lnTo>
                      <a:pt x="300" y="574"/>
                    </a:lnTo>
                    <a:lnTo>
                      <a:pt x="300" y="610"/>
                    </a:lnTo>
                    <a:lnTo>
                      <a:pt x="262" y="610"/>
                    </a:lnTo>
                    <a:lnTo>
                      <a:pt x="262" y="649"/>
                    </a:lnTo>
                    <a:lnTo>
                      <a:pt x="224" y="649"/>
                    </a:lnTo>
                    <a:lnTo>
                      <a:pt x="224" y="687"/>
                    </a:lnTo>
                    <a:lnTo>
                      <a:pt x="224" y="727"/>
                    </a:lnTo>
                    <a:lnTo>
                      <a:pt x="186" y="764"/>
                    </a:lnTo>
                    <a:lnTo>
                      <a:pt x="186" y="801"/>
                    </a:lnTo>
                    <a:lnTo>
                      <a:pt x="150" y="801"/>
                    </a:lnTo>
                    <a:lnTo>
                      <a:pt x="150" y="840"/>
                    </a:lnTo>
                    <a:lnTo>
                      <a:pt x="150" y="878"/>
                    </a:lnTo>
                    <a:lnTo>
                      <a:pt x="113" y="878"/>
                    </a:lnTo>
                    <a:lnTo>
                      <a:pt x="113" y="917"/>
                    </a:lnTo>
                    <a:lnTo>
                      <a:pt x="113" y="955"/>
                    </a:lnTo>
                    <a:lnTo>
                      <a:pt x="75" y="955"/>
                    </a:lnTo>
                    <a:lnTo>
                      <a:pt x="75" y="993"/>
                    </a:lnTo>
                    <a:lnTo>
                      <a:pt x="75" y="1031"/>
                    </a:lnTo>
                    <a:lnTo>
                      <a:pt x="37" y="1031"/>
                    </a:lnTo>
                    <a:lnTo>
                      <a:pt x="37" y="1070"/>
                    </a:lnTo>
                    <a:lnTo>
                      <a:pt x="0" y="1108"/>
                    </a:lnTo>
                    <a:lnTo>
                      <a:pt x="37" y="1108"/>
                    </a:lnTo>
                    <a:lnTo>
                      <a:pt x="75" y="1145"/>
                    </a:lnTo>
                    <a:lnTo>
                      <a:pt x="113" y="1145"/>
                    </a:lnTo>
                    <a:lnTo>
                      <a:pt x="113" y="1184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" name="Freeform 23"/>
              <p:cNvSpPr>
                <a:spLocks noChangeArrowheads="1"/>
              </p:cNvSpPr>
              <p:nvPr/>
            </p:nvSpPr>
            <p:spPr bwMode="auto">
              <a:xfrm>
                <a:off x="1529418" y="2836964"/>
                <a:ext cx="314479" cy="340125"/>
              </a:xfrm>
              <a:custGeom>
                <a:avLst/>
                <a:gdLst>
                  <a:gd name="T0" fmla="*/ 186 w 1234"/>
                  <a:gd name="T1" fmla="*/ 1145 h 1644"/>
                  <a:gd name="T2" fmla="*/ 224 w 1234"/>
                  <a:gd name="T3" fmla="*/ 1145 h 1644"/>
                  <a:gd name="T4" fmla="*/ 300 w 1234"/>
                  <a:gd name="T5" fmla="*/ 1222 h 1644"/>
                  <a:gd name="T6" fmla="*/ 335 w 1234"/>
                  <a:gd name="T7" fmla="*/ 1298 h 1644"/>
                  <a:gd name="T8" fmla="*/ 448 w 1234"/>
                  <a:gd name="T9" fmla="*/ 1338 h 1644"/>
                  <a:gd name="T10" fmla="*/ 560 w 1234"/>
                  <a:gd name="T11" fmla="*/ 1338 h 1644"/>
                  <a:gd name="T12" fmla="*/ 636 w 1234"/>
                  <a:gd name="T13" fmla="*/ 1298 h 1644"/>
                  <a:gd name="T14" fmla="*/ 747 w 1234"/>
                  <a:gd name="T15" fmla="*/ 1222 h 1644"/>
                  <a:gd name="T16" fmla="*/ 859 w 1234"/>
                  <a:gd name="T17" fmla="*/ 1338 h 1644"/>
                  <a:gd name="T18" fmla="*/ 933 w 1234"/>
                  <a:gd name="T19" fmla="*/ 1451 h 1644"/>
                  <a:gd name="T20" fmla="*/ 1008 w 1234"/>
                  <a:gd name="T21" fmla="*/ 1491 h 1644"/>
                  <a:gd name="T22" fmla="*/ 1046 w 1234"/>
                  <a:gd name="T23" fmla="*/ 1565 h 1644"/>
                  <a:gd name="T24" fmla="*/ 1083 w 1234"/>
                  <a:gd name="T25" fmla="*/ 1643 h 1644"/>
                  <a:gd name="T26" fmla="*/ 1195 w 1234"/>
                  <a:gd name="T27" fmla="*/ 1565 h 1644"/>
                  <a:gd name="T28" fmla="*/ 1233 w 1234"/>
                  <a:gd name="T29" fmla="*/ 1451 h 1644"/>
                  <a:gd name="T30" fmla="*/ 1195 w 1234"/>
                  <a:gd name="T31" fmla="*/ 1375 h 1644"/>
                  <a:gd name="T32" fmla="*/ 1233 w 1234"/>
                  <a:gd name="T33" fmla="*/ 1261 h 1644"/>
                  <a:gd name="T34" fmla="*/ 1157 w 1234"/>
                  <a:gd name="T35" fmla="*/ 1184 h 1644"/>
                  <a:gd name="T36" fmla="*/ 1083 w 1234"/>
                  <a:gd name="T37" fmla="*/ 1145 h 1644"/>
                  <a:gd name="T38" fmla="*/ 1083 w 1234"/>
                  <a:gd name="T39" fmla="*/ 1031 h 1644"/>
                  <a:gd name="T40" fmla="*/ 1120 w 1234"/>
                  <a:gd name="T41" fmla="*/ 917 h 1644"/>
                  <a:gd name="T42" fmla="*/ 1120 w 1234"/>
                  <a:gd name="T43" fmla="*/ 840 h 1644"/>
                  <a:gd name="T44" fmla="*/ 1046 w 1234"/>
                  <a:gd name="T45" fmla="*/ 727 h 1644"/>
                  <a:gd name="T46" fmla="*/ 972 w 1234"/>
                  <a:gd name="T47" fmla="*/ 610 h 1644"/>
                  <a:gd name="T48" fmla="*/ 896 w 1234"/>
                  <a:gd name="T49" fmla="*/ 343 h 1644"/>
                  <a:gd name="T50" fmla="*/ 972 w 1234"/>
                  <a:gd name="T51" fmla="*/ 306 h 1644"/>
                  <a:gd name="T52" fmla="*/ 1008 w 1234"/>
                  <a:gd name="T53" fmla="*/ 190 h 1644"/>
                  <a:gd name="T54" fmla="*/ 1008 w 1234"/>
                  <a:gd name="T55" fmla="*/ 153 h 1644"/>
                  <a:gd name="T56" fmla="*/ 933 w 1234"/>
                  <a:gd name="T57" fmla="*/ 75 h 1644"/>
                  <a:gd name="T58" fmla="*/ 859 w 1234"/>
                  <a:gd name="T59" fmla="*/ 0 h 1644"/>
                  <a:gd name="T60" fmla="*/ 747 w 1234"/>
                  <a:gd name="T61" fmla="*/ 37 h 1644"/>
                  <a:gd name="T62" fmla="*/ 636 w 1234"/>
                  <a:gd name="T63" fmla="*/ 37 h 1644"/>
                  <a:gd name="T64" fmla="*/ 522 w 1234"/>
                  <a:gd name="T65" fmla="*/ 75 h 1644"/>
                  <a:gd name="T66" fmla="*/ 487 w 1234"/>
                  <a:gd name="T67" fmla="*/ 190 h 1644"/>
                  <a:gd name="T68" fmla="*/ 411 w 1234"/>
                  <a:gd name="T69" fmla="*/ 267 h 1644"/>
                  <a:gd name="T70" fmla="*/ 335 w 1234"/>
                  <a:gd name="T71" fmla="*/ 343 h 1644"/>
                  <a:gd name="T72" fmla="*/ 300 w 1234"/>
                  <a:gd name="T73" fmla="*/ 457 h 1644"/>
                  <a:gd name="T74" fmla="*/ 224 w 1234"/>
                  <a:gd name="T75" fmla="*/ 534 h 1644"/>
                  <a:gd name="T76" fmla="*/ 300 w 1234"/>
                  <a:gd name="T77" fmla="*/ 574 h 1644"/>
                  <a:gd name="T78" fmla="*/ 262 w 1234"/>
                  <a:gd name="T79" fmla="*/ 649 h 1644"/>
                  <a:gd name="T80" fmla="*/ 224 w 1234"/>
                  <a:gd name="T81" fmla="*/ 727 h 1644"/>
                  <a:gd name="T82" fmla="*/ 150 w 1234"/>
                  <a:gd name="T83" fmla="*/ 801 h 1644"/>
                  <a:gd name="T84" fmla="*/ 113 w 1234"/>
                  <a:gd name="T85" fmla="*/ 878 h 1644"/>
                  <a:gd name="T86" fmla="*/ 75 w 1234"/>
                  <a:gd name="T87" fmla="*/ 955 h 1644"/>
                  <a:gd name="T88" fmla="*/ 37 w 1234"/>
                  <a:gd name="T89" fmla="*/ 1031 h 1644"/>
                  <a:gd name="T90" fmla="*/ 37 w 1234"/>
                  <a:gd name="T91" fmla="*/ 1108 h 1644"/>
                  <a:gd name="T92" fmla="*/ 113 w 1234"/>
                  <a:gd name="T93" fmla="*/ 1184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34" h="1644">
                    <a:moveTo>
                      <a:pt x="113" y="1184"/>
                    </a:moveTo>
                    <a:lnTo>
                      <a:pt x="150" y="1145"/>
                    </a:lnTo>
                    <a:lnTo>
                      <a:pt x="186" y="1145"/>
                    </a:lnTo>
                    <a:lnTo>
                      <a:pt x="186" y="1108"/>
                    </a:lnTo>
                    <a:lnTo>
                      <a:pt x="224" y="1108"/>
                    </a:lnTo>
                    <a:lnTo>
                      <a:pt x="224" y="1145"/>
                    </a:lnTo>
                    <a:lnTo>
                      <a:pt x="262" y="1184"/>
                    </a:lnTo>
                    <a:lnTo>
                      <a:pt x="300" y="1184"/>
                    </a:lnTo>
                    <a:lnTo>
                      <a:pt x="300" y="1222"/>
                    </a:lnTo>
                    <a:lnTo>
                      <a:pt x="335" y="1222"/>
                    </a:lnTo>
                    <a:lnTo>
                      <a:pt x="335" y="1261"/>
                    </a:lnTo>
                    <a:lnTo>
                      <a:pt x="335" y="1298"/>
                    </a:lnTo>
                    <a:lnTo>
                      <a:pt x="373" y="1298"/>
                    </a:lnTo>
                    <a:lnTo>
                      <a:pt x="411" y="1338"/>
                    </a:lnTo>
                    <a:lnTo>
                      <a:pt x="448" y="1338"/>
                    </a:lnTo>
                    <a:lnTo>
                      <a:pt x="487" y="1338"/>
                    </a:lnTo>
                    <a:lnTo>
                      <a:pt x="522" y="1338"/>
                    </a:lnTo>
                    <a:lnTo>
                      <a:pt x="560" y="1338"/>
                    </a:lnTo>
                    <a:lnTo>
                      <a:pt x="560" y="1298"/>
                    </a:lnTo>
                    <a:lnTo>
                      <a:pt x="598" y="1298"/>
                    </a:lnTo>
                    <a:lnTo>
                      <a:pt x="636" y="1298"/>
                    </a:lnTo>
                    <a:lnTo>
                      <a:pt x="672" y="1261"/>
                    </a:lnTo>
                    <a:lnTo>
                      <a:pt x="710" y="1261"/>
                    </a:lnTo>
                    <a:lnTo>
                      <a:pt x="747" y="1222"/>
                    </a:lnTo>
                    <a:lnTo>
                      <a:pt x="784" y="1261"/>
                    </a:lnTo>
                    <a:lnTo>
                      <a:pt x="821" y="1298"/>
                    </a:lnTo>
                    <a:lnTo>
                      <a:pt x="859" y="1338"/>
                    </a:lnTo>
                    <a:lnTo>
                      <a:pt x="896" y="1375"/>
                    </a:lnTo>
                    <a:lnTo>
                      <a:pt x="933" y="1413"/>
                    </a:lnTo>
                    <a:lnTo>
                      <a:pt x="933" y="1451"/>
                    </a:lnTo>
                    <a:lnTo>
                      <a:pt x="972" y="1451"/>
                    </a:lnTo>
                    <a:lnTo>
                      <a:pt x="972" y="1491"/>
                    </a:lnTo>
                    <a:lnTo>
                      <a:pt x="1008" y="1491"/>
                    </a:lnTo>
                    <a:lnTo>
                      <a:pt x="1008" y="1529"/>
                    </a:lnTo>
                    <a:lnTo>
                      <a:pt x="1046" y="1529"/>
                    </a:lnTo>
                    <a:lnTo>
                      <a:pt x="1046" y="1565"/>
                    </a:lnTo>
                    <a:lnTo>
                      <a:pt x="1046" y="1604"/>
                    </a:lnTo>
                    <a:lnTo>
                      <a:pt x="1046" y="1643"/>
                    </a:lnTo>
                    <a:lnTo>
                      <a:pt x="1083" y="1643"/>
                    </a:lnTo>
                    <a:lnTo>
                      <a:pt x="1120" y="1604"/>
                    </a:lnTo>
                    <a:lnTo>
                      <a:pt x="1157" y="1565"/>
                    </a:lnTo>
                    <a:lnTo>
                      <a:pt x="1195" y="1565"/>
                    </a:lnTo>
                    <a:lnTo>
                      <a:pt x="1195" y="1529"/>
                    </a:lnTo>
                    <a:lnTo>
                      <a:pt x="1233" y="1491"/>
                    </a:lnTo>
                    <a:lnTo>
                      <a:pt x="1233" y="1451"/>
                    </a:lnTo>
                    <a:lnTo>
                      <a:pt x="1195" y="1451"/>
                    </a:lnTo>
                    <a:lnTo>
                      <a:pt x="1195" y="1413"/>
                    </a:lnTo>
                    <a:lnTo>
                      <a:pt x="1195" y="1375"/>
                    </a:lnTo>
                    <a:lnTo>
                      <a:pt x="1233" y="1338"/>
                    </a:lnTo>
                    <a:lnTo>
                      <a:pt x="1233" y="1298"/>
                    </a:lnTo>
                    <a:lnTo>
                      <a:pt x="1233" y="1261"/>
                    </a:lnTo>
                    <a:lnTo>
                      <a:pt x="1233" y="1222"/>
                    </a:lnTo>
                    <a:lnTo>
                      <a:pt x="1195" y="1222"/>
                    </a:lnTo>
                    <a:lnTo>
                      <a:pt x="1157" y="1184"/>
                    </a:lnTo>
                    <a:lnTo>
                      <a:pt x="1120" y="1184"/>
                    </a:lnTo>
                    <a:lnTo>
                      <a:pt x="1120" y="1145"/>
                    </a:lnTo>
                    <a:lnTo>
                      <a:pt x="1083" y="1145"/>
                    </a:lnTo>
                    <a:lnTo>
                      <a:pt x="1046" y="1108"/>
                    </a:lnTo>
                    <a:lnTo>
                      <a:pt x="1083" y="1070"/>
                    </a:lnTo>
                    <a:lnTo>
                      <a:pt x="1083" y="1031"/>
                    </a:lnTo>
                    <a:lnTo>
                      <a:pt x="1120" y="993"/>
                    </a:lnTo>
                    <a:lnTo>
                      <a:pt x="1120" y="955"/>
                    </a:lnTo>
                    <a:lnTo>
                      <a:pt x="1120" y="917"/>
                    </a:lnTo>
                    <a:lnTo>
                      <a:pt x="1157" y="878"/>
                    </a:lnTo>
                    <a:lnTo>
                      <a:pt x="1157" y="840"/>
                    </a:lnTo>
                    <a:lnTo>
                      <a:pt x="1120" y="840"/>
                    </a:lnTo>
                    <a:lnTo>
                      <a:pt x="1120" y="801"/>
                    </a:lnTo>
                    <a:lnTo>
                      <a:pt x="1083" y="764"/>
                    </a:lnTo>
                    <a:lnTo>
                      <a:pt x="1046" y="727"/>
                    </a:lnTo>
                    <a:lnTo>
                      <a:pt x="1008" y="687"/>
                    </a:lnTo>
                    <a:lnTo>
                      <a:pt x="1008" y="649"/>
                    </a:lnTo>
                    <a:lnTo>
                      <a:pt x="972" y="610"/>
                    </a:lnTo>
                    <a:lnTo>
                      <a:pt x="933" y="574"/>
                    </a:lnTo>
                    <a:lnTo>
                      <a:pt x="896" y="381"/>
                    </a:lnTo>
                    <a:lnTo>
                      <a:pt x="896" y="343"/>
                    </a:lnTo>
                    <a:lnTo>
                      <a:pt x="933" y="343"/>
                    </a:lnTo>
                    <a:lnTo>
                      <a:pt x="933" y="306"/>
                    </a:lnTo>
                    <a:lnTo>
                      <a:pt x="972" y="306"/>
                    </a:lnTo>
                    <a:lnTo>
                      <a:pt x="972" y="267"/>
                    </a:lnTo>
                    <a:lnTo>
                      <a:pt x="1008" y="228"/>
                    </a:lnTo>
                    <a:lnTo>
                      <a:pt x="1008" y="190"/>
                    </a:lnTo>
                    <a:lnTo>
                      <a:pt x="1046" y="190"/>
                    </a:lnTo>
                    <a:lnTo>
                      <a:pt x="1008" y="190"/>
                    </a:lnTo>
                    <a:lnTo>
                      <a:pt x="1008" y="153"/>
                    </a:lnTo>
                    <a:lnTo>
                      <a:pt x="972" y="153"/>
                    </a:lnTo>
                    <a:lnTo>
                      <a:pt x="972" y="114"/>
                    </a:lnTo>
                    <a:lnTo>
                      <a:pt x="933" y="75"/>
                    </a:lnTo>
                    <a:lnTo>
                      <a:pt x="933" y="37"/>
                    </a:lnTo>
                    <a:lnTo>
                      <a:pt x="896" y="0"/>
                    </a:lnTo>
                    <a:lnTo>
                      <a:pt x="859" y="0"/>
                    </a:lnTo>
                    <a:lnTo>
                      <a:pt x="821" y="0"/>
                    </a:lnTo>
                    <a:lnTo>
                      <a:pt x="747" y="0"/>
                    </a:lnTo>
                    <a:lnTo>
                      <a:pt x="747" y="37"/>
                    </a:lnTo>
                    <a:lnTo>
                      <a:pt x="710" y="37"/>
                    </a:lnTo>
                    <a:lnTo>
                      <a:pt x="672" y="37"/>
                    </a:lnTo>
                    <a:lnTo>
                      <a:pt x="636" y="37"/>
                    </a:lnTo>
                    <a:lnTo>
                      <a:pt x="598" y="37"/>
                    </a:lnTo>
                    <a:lnTo>
                      <a:pt x="560" y="37"/>
                    </a:lnTo>
                    <a:lnTo>
                      <a:pt x="522" y="75"/>
                    </a:lnTo>
                    <a:lnTo>
                      <a:pt x="522" y="114"/>
                    </a:lnTo>
                    <a:lnTo>
                      <a:pt x="487" y="153"/>
                    </a:lnTo>
                    <a:lnTo>
                      <a:pt x="487" y="190"/>
                    </a:lnTo>
                    <a:lnTo>
                      <a:pt x="448" y="228"/>
                    </a:lnTo>
                    <a:lnTo>
                      <a:pt x="448" y="267"/>
                    </a:lnTo>
                    <a:lnTo>
                      <a:pt x="411" y="267"/>
                    </a:lnTo>
                    <a:lnTo>
                      <a:pt x="373" y="267"/>
                    </a:lnTo>
                    <a:lnTo>
                      <a:pt x="373" y="306"/>
                    </a:lnTo>
                    <a:lnTo>
                      <a:pt x="335" y="343"/>
                    </a:lnTo>
                    <a:lnTo>
                      <a:pt x="335" y="420"/>
                    </a:lnTo>
                    <a:lnTo>
                      <a:pt x="335" y="457"/>
                    </a:lnTo>
                    <a:lnTo>
                      <a:pt x="300" y="457"/>
                    </a:lnTo>
                    <a:lnTo>
                      <a:pt x="300" y="496"/>
                    </a:lnTo>
                    <a:lnTo>
                      <a:pt x="262" y="534"/>
                    </a:lnTo>
                    <a:lnTo>
                      <a:pt x="224" y="534"/>
                    </a:lnTo>
                    <a:lnTo>
                      <a:pt x="224" y="574"/>
                    </a:lnTo>
                    <a:lnTo>
                      <a:pt x="262" y="574"/>
                    </a:lnTo>
                    <a:lnTo>
                      <a:pt x="300" y="574"/>
                    </a:lnTo>
                    <a:lnTo>
                      <a:pt x="300" y="610"/>
                    </a:lnTo>
                    <a:lnTo>
                      <a:pt x="262" y="610"/>
                    </a:lnTo>
                    <a:lnTo>
                      <a:pt x="262" y="649"/>
                    </a:lnTo>
                    <a:lnTo>
                      <a:pt x="224" y="649"/>
                    </a:lnTo>
                    <a:lnTo>
                      <a:pt x="224" y="687"/>
                    </a:lnTo>
                    <a:lnTo>
                      <a:pt x="224" y="727"/>
                    </a:lnTo>
                    <a:lnTo>
                      <a:pt x="186" y="764"/>
                    </a:lnTo>
                    <a:lnTo>
                      <a:pt x="186" y="801"/>
                    </a:lnTo>
                    <a:lnTo>
                      <a:pt x="150" y="801"/>
                    </a:lnTo>
                    <a:lnTo>
                      <a:pt x="150" y="840"/>
                    </a:lnTo>
                    <a:lnTo>
                      <a:pt x="150" y="878"/>
                    </a:lnTo>
                    <a:lnTo>
                      <a:pt x="113" y="878"/>
                    </a:lnTo>
                    <a:lnTo>
                      <a:pt x="113" y="917"/>
                    </a:lnTo>
                    <a:lnTo>
                      <a:pt x="113" y="955"/>
                    </a:lnTo>
                    <a:lnTo>
                      <a:pt x="75" y="955"/>
                    </a:lnTo>
                    <a:lnTo>
                      <a:pt x="75" y="993"/>
                    </a:lnTo>
                    <a:lnTo>
                      <a:pt x="75" y="1031"/>
                    </a:lnTo>
                    <a:lnTo>
                      <a:pt x="37" y="1031"/>
                    </a:lnTo>
                    <a:lnTo>
                      <a:pt x="37" y="1070"/>
                    </a:lnTo>
                    <a:lnTo>
                      <a:pt x="0" y="1108"/>
                    </a:lnTo>
                    <a:lnTo>
                      <a:pt x="37" y="1108"/>
                    </a:lnTo>
                    <a:lnTo>
                      <a:pt x="75" y="1145"/>
                    </a:lnTo>
                    <a:lnTo>
                      <a:pt x="113" y="1145"/>
                    </a:lnTo>
                    <a:lnTo>
                      <a:pt x="113" y="118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" name="Freeform 24"/>
              <p:cNvSpPr>
                <a:spLocks noChangeArrowheads="1"/>
              </p:cNvSpPr>
              <p:nvPr/>
            </p:nvSpPr>
            <p:spPr bwMode="auto">
              <a:xfrm>
                <a:off x="2159503" y="2773876"/>
                <a:ext cx="75520" cy="78631"/>
              </a:xfrm>
              <a:custGeom>
                <a:avLst/>
                <a:gdLst>
                  <a:gd name="T0" fmla="*/ 0 w 301"/>
                  <a:gd name="T1" fmla="*/ 229 h 382"/>
                  <a:gd name="T2" fmla="*/ 38 w 301"/>
                  <a:gd name="T3" fmla="*/ 191 h 382"/>
                  <a:gd name="T4" fmla="*/ 38 w 301"/>
                  <a:gd name="T5" fmla="*/ 153 h 382"/>
                  <a:gd name="T6" fmla="*/ 76 w 301"/>
                  <a:gd name="T7" fmla="*/ 153 h 382"/>
                  <a:gd name="T8" fmla="*/ 76 w 301"/>
                  <a:gd name="T9" fmla="*/ 114 h 382"/>
                  <a:gd name="T10" fmla="*/ 112 w 301"/>
                  <a:gd name="T11" fmla="*/ 114 h 382"/>
                  <a:gd name="T12" fmla="*/ 112 w 301"/>
                  <a:gd name="T13" fmla="*/ 77 h 382"/>
                  <a:gd name="T14" fmla="*/ 149 w 301"/>
                  <a:gd name="T15" fmla="*/ 38 h 382"/>
                  <a:gd name="T16" fmla="*/ 187 w 301"/>
                  <a:gd name="T17" fmla="*/ 0 h 382"/>
                  <a:gd name="T18" fmla="*/ 225 w 301"/>
                  <a:gd name="T19" fmla="*/ 38 h 382"/>
                  <a:gd name="T20" fmla="*/ 262 w 301"/>
                  <a:gd name="T21" fmla="*/ 114 h 382"/>
                  <a:gd name="T22" fmla="*/ 300 w 301"/>
                  <a:gd name="T23" fmla="*/ 191 h 382"/>
                  <a:gd name="T24" fmla="*/ 300 w 301"/>
                  <a:gd name="T25" fmla="*/ 267 h 382"/>
                  <a:gd name="T26" fmla="*/ 262 w 301"/>
                  <a:gd name="T27" fmla="*/ 267 h 382"/>
                  <a:gd name="T28" fmla="*/ 262 w 301"/>
                  <a:gd name="T29" fmla="*/ 307 h 382"/>
                  <a:gd name="T30" fmla="*/ 225 w 301"/>
                  <a:gd name="T31" fmla="*/ 307 h 382"/>
                  <a:gd name="T32" fmla="*/ 187 w 301"/>
                  <a:gd name="T33" fmla="*/ 344 h 382"/>
                  <a:gd name="T34" fmla="*/ 112 w 301"/>
                  <a:gd name="T35" fmla="*/ 344 h 382"/>
                  <a:gd name="T36" fmla="*/ 76 w 301"/>
                  <a:gd name="T37" fmla="*/ 344 h 382"/>
                  <a:gd name="T38" fmla="*/ 76 w 301"/>
                  <a:gd name="T39" fmla="*/ 381 h 382"/>
                  <a:gd name="T40" fmla="*/ 38 w 301"/>
                  <a:gd name="T41" fmla="*/ 381 h 382"/>
                  <a:gd name="T42" fmla="*/ 0 w 301"/>
                  <a:gd name="T43" fmla="*/ 381 h 382"/>
                  <a:gd name="T44" fmla="*/ 0 w 301"/>
                  <a:gd name="T45" fmla="*/ 307 h 382"/>
                  <a:gd name="T46" fmla="*/ 0 w 301"/>
                  <a:gd name="T47" fmla="*/ 229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1" h="382">
                    <a:moveTo>
                      <a:pt x="0" y="229"/>
                    </a:moveTo>
                    <a:lnTo>
                      <a:pt x="38" y="191"/>
                    </a:lnTo>
                    <a:lnTo>
                      <a:pt x="38" y="153"/>
                    </a:lnTo>
                    <a:lnTo>
                      <a:pt x="76" y="153"/>
                    </a:lnTo>
                    <a:lnTo>
                      <a:pt x="76" y="114"/>
                    </a:lnTo>
                    <a:lnTo>
                      <a:pt x="112" y="114"/>
                    </a:lnTo>
                    <a:lnTo>
                      <a:pt x="112" y="77"/>
                    </a:lnTo>
                    <a:lnTo>
                      <a:pt x="149" y="38"/>
                    </a:lnTo>
                    <a:lnTo>
                      <a:pt x="187" y="0"/>
                    </a:lnTo>
                    <a:lnTo>
                      <a:pt x="225" y="38"/>
                    </a:lnTo>
                    <a:lnTo>
                      <a:pt x="262" y="114"/>
                    </a:lnTo>
                    <a:lnTo>
                      <a:pt x="300" y="191"/>
                    </a:lnTo>
                    <a:lnTo>
                      <a:pt x="300" y="267"/>
                    </a:lnTo>
                    <a:lnTo>
                      <a:pt x="262" y="267"/>
                    </a:lnTo>
                    <a:lnTo>
                      <a:pt x="262" y="307"/>
                    </a:lnTo>
                    <a:lnTo>
                      <a:pt x="225" y="307"/>
                    </a:lnTo>
                    <a:lnTo>
                      <a:pt x="187" y="344"/>
                    </a:lnTo>
                    <a:lnTo>
                      <a:pt x="112" y="344"/>
                    </a:lnTo>
                    <a:lnTo>
                      <a:pt x="76" y="344"/>
                    </a:lnTo>
                    <a:lnTo>
                      <a:pt x="76" y="381"/>
                    </a:lnTo>
                    <a:lnTo>
                      <a:pt x="38" y="381"/>
                    </a:lnTo>
                    <a:lnTo>
                      <a:pt x="0" y="381"/>
                    </a:lnTo>
                    <a:lnTo>
                      <a:pt x="0" y="307"/>
                    </a:lnTo>
                    <a:lnTo>
                      <a:pt x="0" y="229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" name="Freeform 25"/>
              <p:cNvSpPr>
                <a:spLocks noChangeArrowheads="1"/>
              </p:cNvSpPr>
              <p:nvPr/>
            </p:nvSpPr>
            <p:spPr bwMode="auto">
              <a:xfrm>
                <a:off x="2159503" y="2773876"/>
                <a:ext cx="75520" cy="78631"/>
              </a:xfrm>
              <a:custGeom>
                <a:avLst/>
                <a:gdLst>
                  <a:gd name="T0" fmla="*/ 0 w 301"/>
                  <a:gd name="T1" fmla="*/ 229 h 382"/>
                  <a:gd name="T2" fmla="*/ 38 w 301"/>
                  <a:gd name="T3" fmla="*/ 191 h 382"/>
                  <a:gd name="T4" fmla="*/ 38 w 301"/>
                  <a:gd name="T5" fmla="*/ 153 h 382"/>
                  <a:gd name="T6" fmla="*/ 76 w 301"/>
                  <a:gd name="T7" fmla="*/ 153 h 382"/>
                  <a:gd name="T8" fmla="*/ 76 w 301"/>
                  <a:gd name="T9" fmla="*/ 114 h 382"/>
                  <a:gd name="T10" fmla="*/ 112 w 301"/>
                  <a:gd name="T11" fmla="*/ 114 h 382"/>
                  <a:gd name="T12" fmla="*/ 112 w 301"/>
                  <a:gd name="T13" fmla="*/ 77 h 382"/>
                  <a:gd name="T14" fmla="*/ 149 w 301"/>
                  <a:gd name="T15" fmla="*/ 38 h 382"/>
                  <a:gd name="T16" fmla="*/ 187 w 301"/>
                  <a:gd name="T17" fmla="*/ 0 h 382"/>
                  <a:gd name="T18" fmla="*/ 225 w 301"/>
                  <a:gd name="T19" fmla="*/ 38 h 382"/>
                  <a:gd name="T20" fmla="*/ 262 w 301"/>
                  <a:gd name="T21" fmla="*/ 114 h 382"/>
                  <a:gd name="T22" fmla="*/ 300 w 301"/>
                  <a:gd name="T23" fmla="*/ 191 h 382"/>
                  <a:gd name="T24" fmla="*/ 300 w 301"/>
                  <a:gd name="T25" fmla="*/ 267 h 382"/>
                  <a:gd name="T26" fmla="*/ 262 w 301"/>
                  <a:gd name="T27" fmla="*/ 267 h 382"/>
                  <a:gd name="T28" fmla="*/ 262 w 301"/>
                  <a:gd name="T29" fmla="*/ 307 h 382"/>
                  <a:gd name="T30" fmla="*/ 225 w 301"/>
                  <a:gd name="T31" fmla="*/ 307 h 382"/>
                  <a:gd name="T32" fmla="*/ 187 w 301"/>
                  <a:gd name="T33" fmla="*/ 344 h 382"/>
                  <a:gd name="T34" fmla="*/ 112 w 301"/>
                  <a:gd name="T35" fmla="*/ 344 h 382"/>
                  <a:gd name="T36" fmla="*/ 76 w 301"/>
                  <a:gd name="T37" fmla="*/ 344 h 382"/>
                  <a:gd name="T38" fmla="*/ 76 w 301"/>
                  <a:gd name="T39" fmla="*/ 381 h 382"/>
                  <a:gd name="T40" fmla="*/ 38 w 301"/>
                  <a:gd name="T41" fmla="*/ 381 h 382"/>
                  <a:gd name="T42" fmla="*/ 0 w 301"/>
                  <a:gd name="T43" fmla="*/ 381 h 382"/>
                  <a:gd name="T44" fmla="*/ 0 w 301"/>
                  <a:gd name="T45" fmla="*/ 307 h 382"/>
                  <a:gd name="T46" fmla="*/ 0 w 301"/>
                  <a:gd name="T47" fmla="*/ 229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1" h="382">
                    <a:moveTo>
                      <a:pt x="0" y="229"/>
                    </a:moveTo>
                    <a:lnTo>
                      <a:pt x="38" y="191"/>
                    </a:lnTo>
                    <a:lnTo>
                      <a:pt x="38" y="153"/>
                    </a:lnTo>
                    <a:lnTo>
                      <a:pt x="76" y="153"/>
                    </a:lnTo>
                    <a:lnTo>
                      <a:pt x="76" y="114"/>
                    </a:lnTo>
                    <a:lnTo>
                      <a:pt x="112" y="114"/>
                    </a:lnTo>
                    <a:lnTo>
                      <a:pt x="112" y="77"/>
                    </a:lnTo>
                    <a:lnTo>
                      <a:pt x="149" y="38"/>
                    </a:lnTo>
                    <a:lnTo>
                      <a:pt x="187" y="0"/>
                    </a:lnTo>
                    <a:lnTo>
                      <a:pt x="225" y="38"/>
                    </a:lnTo>
                    <a:lnTo>
                      <a:pt x="262" y="114"/>
                    </a:lnTo>
                    <a:lnTo>
                      <a:pt x="300" y="191"/>
                    </a:lnTo>
                    <a:lnTo>
                      <a:pt x="300" y="267"/>
                    </a:lnTo>
                    <a:lnTo>
                      <a:pt x="262" y="267"/>
                    </a:lnTo>
                    <a:lnTo>
                      <a:pt x="262" y="307"/>
                    </a:lnTo>
                    <a:lnTo>
                      <a:pt x="225" y="307"/>
                    </a:lnTo>
                    <a:lnTo>
                      <a:pt x="187" y="344"/>
                    </a:lnTo>
                    <a:lnTo>
                      <a:pt x="112" y="344"/>
                    </a:lnTo>
                    <a:lnTo>
                      <a:pt x="76" y="344"/>
                    </a:lnTo>
                    <a:lnTo>
                      <a:pt x="76" y="381"/>
                    </a:lnTo>
                    <a:lnTo>
                      <a:pt x="38" y="381"/>
                    </a:lnTo>
                    <a:lnTo>
                      <a:pt x="0" y="381"/>
                    </a:lnTo>
                    <a:lnTo>
                      <a:pt x="0" y="307"/>
                    </a:lnTo>
                    <a:lnTo>
                      <a:pt x="0" y="229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" name="Freeform 26"/>
              <p:cNvSpPr>
                <a:spLocks noChangeArrowheads="1"/>
              </p:cNvSpPr>
              <p:nvPr/>
            </p:nvSpPr>
            <p:spPr bwMode="auto">
              <a:xfrm>
                <a:off x="2082856" y="2710789"/>
                <a:ext cx="122861" cy="109718"/>
              </a:xfrm>
              <a:custGeom>
                <a:avLst/>
                <a:gdLst>
                  <a:gd name="T0" fmla="*/ 298 w 486"/>
                  <a:gd name="T1" fmla="*/ 534 h 535"/>
                  <a:gd name="T2" fmla="*/ 336 w 486"/>
                  <a:gd name="T3" fmla="*/ 497 h 535"/>
                  <a:gd name="T4" fmla="*/ 336 w 486"/>
                  <a:gd name="T5" fmla="*/ 458 h 535"/>
                  <a:gd name="T6" fmla="*/ 373 w 486"/>
                  <a:gd name="T7" fmla="*/ 458 h 535"/>
                  <a:gd name="T8" fmla="*/ 373 w 486"/>
                  <a:gd name="T9" fmla="*/ 420 h 535"/>
                  <a:gd name="T10" fmla="*/ 410 w 486"/>
                  <a:gd name="T11" fmla="*/ 420 h 535"/>
                  <a:gd name="T12" fmla="*/ 410 w 486"/>
                  <a:gd name="T13" fmla="*/ 382 h 535"/>
                  <a:gd name="T14" fmla="*/ 446 w 486"/>
                  <a:gd name="T15" fmla="*/ 344 h 535"/>
                  <a:gd name="T16" fmla="*/ 485 w 486"/>
                  <a:gd name="T17" fmla="*/ 306 h 535"/>
                  <a:gd name="T18" fmla="*/ 485 w 486"/>
                  <a:gd name="T19" fmla="*/ 266 h 535"/>
                  <a:gd name="T20" fmla="*/ 446 w 486"/>
                  <a:gd name="T21" fmla="*/ 230 h 535"/>
                  <a:gd name="T22" fmla="*/ 410 w 486"/>
                  <a:gd name="T23" fmla="*/ 191 h 535"/>
                  <a:gd name="T24" fmla="*/ 410 w 486"/>
                  <a:gd name="T25" fmla="*/ 153 h 535"/>
                  <a:gd name="T26" fmla="*/ 373 w 486"/>
                  <a:gd name="T27" fmla="*/ 113 h 535"/>
                  <a:gd name="T28" fmla="*/ 336 w 486"/>
                  <a:gd name="T29" fmla="*/ 76 h 535"/>
                  <a:gd name="T30" fmla="*/ 298 w 486"/>
                  <a:gd name="T31" fmla="*/ 38 h 535"/>
                  <a:gd name="T32" fmla="*/ 261 w 486"/>
                  <a:gd name="T33" fmla="*/ 0 h 535"/>
                  <a:gd name="T34" fmla="*/ 224 w 486"/>
                  <a:gd name="T35" fmla="*/ 38 h 535"/>
                  <a:gd name="T36" fmla="*/ 186 w 486"/>
                  <a:gd name="T37" fmla="*/ 76 h 535"/>
                  <a:gd name="T38" fmla="*/ 149 w 486"/>
                  <a:gd name="T39" fmla="*/ 113 h 535"/>
                  <a:gd name="T40" fmla="*/ 111 w 486"/>
                  <a:gd name="T41" fmla="*/ 153 h 535"/>
                  <a:gd name="T42" fmla="*/ 111 w 486"/>
                  <a:gd name="T43" fmla="*/ 191 h 535"/>
                  <a:gd name="T44" fmla="*/ 149 w 486"/>
                  <a:gd name="T45" fmla="*/ 230 h 535"/>
                  <a:gd name="T46" fmla="*/ 111 w 486"/>
                  <a:gd name="T47" fmla="*/ 230 h 535"/>
                  <a:gd name="T48" fmla="*/ 74 w 486"/>
                  <a:gd name="T49" fmla="*/ 266 h 535"/>
                  <a:gd name="T50" fmla="*/ 36 w 486"/>
                  <a:gd name="T51" fmla="*/ 306 h 535"/>
                  <a:gd name="T52" fmla="*/ 0 w 486"/>
                  <a:gd name="T53" fmla="*/ 344 h 535"/>
                  <a:gd name="T54" fmla="*/ 36 w 486"/>
                  <a:gd name="T55" fmla="*/ 382 h 535"/>
                  <a:gd name="T56" fmla="*/ 74 w 486"/>
                  <a:gd name="T57" fmla="*/ 382 h 535"/>
                  <a:gd name="T58" fmla="*/ 74 w 486"/>
                  <a:gd name="T59" fmla="*/ 420 h 535"/>
                  <a:gd name="T60" fmla="*/ 149 w 486"/>
                  <a:gd name="T61" fmla="*/ 382 h 535"/>
                  <a:gd name="T62" fmla="*/ 186 w 486"/>
                  <a:gd name="T63" fmla="*/ 382 h 535"/>
                  <a:gd name="T64" fmla="*/ 186 w 486"/>
                  <a:gd name="T65" fmla="*/ 420 h 535"/>
                  <a:gd name="T66" fmla="*/ 224 w 486"/>
                  <a:gd name="T67" fmla="*/ 420 h 535"/>
                  <a:gd name="T68" fmla="*/ 261 w 486"/>
                  <a:gd name="T69" fmla="*/ 458 h 535"/>
                  <a:gd name="T70" fmla="*/ 261 w 486"/>
                  <a:gd name="T71" fmla="*/ 497 h 535"/>
                  <a:gd name="T72" fmla="*/ 298 w 486"/>
                  <a:gd name="T73" fmla="*/ 534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6" h="535">
                    <a:moveTo>
                      <a:pt x="298" y="534"/>
                    </a:moveTo>
                    <a:lnTo>
                      <a:pt x="336" y="497"/>
                    </a:lnTo>
                    <a:lnTo>
                      <a:pt x="336" y="458"/>
                    </a:lnTo>
                    <a:lnTo>
                      <a:pt x="373" y="458"/>
                    </a:lnTo>
                    <a:lnTo>
                      <a:pt x="373" y="420"/>
                    </a:lnTo>
                    <a:lnTo>
                      <a:pt x="410" y="420"/>
                    </a:lnTo>
                    <a:lnTo>
                      <a:pt x="410" y="382"/>
                    </a:lnTo>
                    <a:lnTo>
                      <a:pt x="446" y="344"/>
                    </a:lnTo>
                    <a:lnTo>
                      <a:pt x="485" y="306"/>
                    </a:lnTo>
                    <a:lnTo>
                      <a:pt x="485" y="266"/>
                    </a:lnTo>
                    <a:lnTo>
                      <a:pt x="446" y="230"/>
                    </a:lnTo>
                    <a:lnTo>
                      <a:pt x="410" y="191"/>
                    </a:lnTo>
                    <a:lnTo>
                      <a:pt x="410" y="153"/>
                    </a:lnTo>
                    <a:lnTo>
                      <a:pt x="373" y="113"/>
                    </a:lnTo>
                    <a:lnTo>
                      <a:pt x="336" y="76"/>
                    </a:lnTo>
                    <a:lnTo>
                      <a:pt x="298" y="38"/>
                    </a:lnTo>
                    <a:lnTo>
                      <a:pt x="261" y="0"/>
                    </a:lnTo>
                    <a:lnTo>
                      <a:pt x="224" y="38"/>
                    </a:lnTo>
                    <a:lnTo>
                      <a:pt x="186" y="76"/>
                    </a:lnTo>
                    <a:lnTo>
                      <a:pt x="149" y="113"/>
                    </a:lnTo>
                    <a:lnTo>
                      <a:pt x="111" y="153"/>
                    </a:lnTo>
                    <a:lnTo>
                      <a:pt x="111" y="191"/>
                    </a:lnTo>
                    <a:lnTo>
                      <a:pt x="149" y="230"/>
                    </a:lnTo>
                    <a:lnTo>
                      <a:pt x="111" y="230"/>
                    </a:lnTo>
                    <a:lnTo>
                      <a:pt x="74" y="266"/>
                    </a:lnTo>
                    <a:lnTo>
                      <a:pt x="36" y="306"/>
                    </a:lnTo>
                    <a:lnTo>
                      <a:pt x="0" y="344"/>
                    </a:lnTo>
                    <a:lnTo>
                      <a:pt x="36" y="382"/>
                    </a:lnTo>
                    <a:lnTo>
                      <a:pt x="74" y="382"/>
                    </a:lnTo>
                    <a:lnTo>
                      <a:pt x="74" y="420"/>
                    </a:lnTo>
                    <a:lnTo>
                      <a:pt x="149" y="382"/>
                    </a:lnTo>
                    <a:lnTo>
                      <a:pt x="186" y="382"/>
                    </a:lnTo>
                    <a:lnTo>
                      <a:pt x="186" y="420"/>
                    </a:lnTo>
                    <a:lnTo>
                      <a:pt x="224" y="420"/>
                    </a:lnTo>
                    <a:lnTo>
                      <a:pt x="261" y="458"/>
                    </a:lnTo>
                    <a:lnTo>
                      <a:pt x="261" y="497"/>
                    </a:lnTo>
                    <a:lnTo>
                      <a:pt x="298" y="534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" name="Freeform 27"/>
              <p:cNvSpPr>
                <a:spLocks noChangeArrowheads="1"/>
              </p:cNvSpPr>
              <p:nvPr/>
            </p:nvSpPr>
            <p:spPr bwMode="auto">
              <a:xfrm>
                <a:off x="2082856" y="2710789"/>
                <a:ext cx="122861" cy="109718"/>
              </a:xfrm>
              <a:custGeom>
                <a:avLst/>
                <a:gdLst>
                  <a:gd name="T0" fmla="*/ 298 w 486"/>
                  <a:gd name="T1" fmla="*/ 534 h 535"/>
                  <a:gd name="T2" fmla="*/ 336 w 486"/>
                  <a:gd name="T3" fmla="*/ 497 h 535"/>
                  <a:gd name="T4" fmla="*/ 336 w 486"/>
                  <a:gd name="T5" fmla="*/ 458 h 535"/>
                  <a:gd name="T6" fmla="*/ 373 w 486"/>
                  <a:gd name="T7" fmla="*/ 458 h 535"/>
                  <a:gd name="T8" fmla="*/ 373 w 486"/>
                  <a:gd name="T9" fmla="*/ 420 h 535"/>
                  <a:gd name="T10" fmla="*/ 410 w 486"/>
                  <a:gd name="T11" fmla="*/ 420 h 535"/>
                  <a:gd name="T12" fmla="*/ 410 w 486"/>
                  <a:gd name="T13" fmla="*/ 382 h 535"/>
                  <a:gd name="T14" fmla="*/ 446 w 486"/>
                  <a:gd name="T15" fmla="*/ 344 h 535"/>
                  <a:gd name="T16" fmla="*/ 485 w 486"/>
                  <a:gd name="T17" fmla="*/ 306 h 535"/>
                  <a:gd name="T18" fmla="*/ 485 w 486"/>
                  <a:gd name="T19" fmla="*/ 266 h 535"/>
                  <a:gd name="T20" fmla="*/ 446 w 486"/>
                  <a:gd name="T21" fmla="*/ 230 h 535"/>
                  <a:gd name="T22" fmla="*/ 410 w 486"/>
                  <a:gd name="T23" fmla="*/ 191 h 535"/>
                  <a:gd name="T24" fmla="*/ 410 w 486"/>
                  <a:gd name="T25" fmla="*/ 153 h 535"/>
                  <a:gd name="T26" fmla="*/ 373 w 486"/>
                  <a:gd name="T27" fmla="*/ 113 h 535"/>
                  <a:gd name="T28" fmla="*/ 336 w 486"/>
                  <a:gd name="T29" fmla="*/ 76 h 535"/>
                  <a:gd name="T30" fmla="*/ 298 w 486"/>
                  <a:gd name="T31" fmla="*/ 38 h 535"/>
                  <a:gd name="T32" fmla="*/ 261 w 486"/>
                  <a:gd name="T33" fmla="*/ 0 h 535"/>
                  <a:gd name="T34" fmla="*/ 224 w 486"/>
                  <a:gd name="T35" fmla="*/ 38 h 535"/>
                  <a:gd name="T36" fmla="*/ 186 w 486"/>
                  <a:gd name="T37" fmla="*/ 76 h 535"/>
                  <a:gd name="T38" fmla="*/ 149 w 486"/>
                  <a:gd name="T39" fmla="*/ 113 h 535"/>
                  <a:gd name="T40" fmla="*/ 111 w 486"/>
                  <a:gd name="T41" fmla="*/ 153 h 535"/>
                  <a:gd name="T42" fmla="*/ 111 w 486"/>
                  <a:gd name="T43" fmla="*/ 191 h 535"/>
                  <a:gd name="T44" fmla="*/ 149 w 486"/>
                  <a:gd name="T45" fmla="*/ 230 h 535"/>
                  <a:gd name="T46" fmla="*/ 111 w 486"/>
                  <a:gd name="T47" fmla="*/ 230 h 535"/>
                  <a:gd name="T48" fmla="*/ 74 w 486"/>
                  <a:gd name="T49" fmla="*/ 266 h 535"/>
                  <a:gd name="T50" fmla="*/ 36 w 486"/>
                  <a:gd name="T51" fmla="*/ 306 h 535"/>
                  <a:gd name="T52" fmla="*/ 0 w 486"/>
                  <a:gd name="T53" fmla="*/ 344 h 535"/>
                  <a:gd name="T54" fmla="*/ 36 w 486"/>
                  <a:gd name="T55" fmla="*/ 382 h 535"/>
                  <a:gd name="T56" fmla="*/ 74 w 486"/>
                  <a:gd name="T57" fmla="*/ 382 h 535"/>
                  <a:gd name="T58" fmla="*/ 74 w 486"/>
                  <a:gd name="T59" fmla="*/ 420 h 535"/>
                  <a:gd name="T60" fmla="*/ 149 w 486"/>
                  <a:gd name="T61" fmla="*/ 382 h 535"/>
                  <a:gd name="T62" fmla="*/ 186 w 486"/>
                  <a:gd name="T63" fmla="*/ 382 h 535"/>
                  <a:gd name="T64" fmla="*/ 186 w 486"/>
                  <a:gd name="T65" fmla="*/ 420 h 535"/>
                  <a:gd name="T66" fmla="*/ 224 w 486"/>
                  <a:gd name="T67" fmla="*/ 420 h 535"/>
                  <a:gd name="T68" fmla="*/ 261 w 486"/>
                  <a:gd name="T69" fmla="*/ 458 h 535"/>
                  <a:gd name="T70" fmla="*/ 261 w 486"/>
                  <a:gd name="T71" fmla="*/ 497 h 535"/>
                  <a:gd name="T72" fmla="*/ 298 w 486"/>
                  <a:gd name="T73" fmla="*/ 534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6" h="535">
                    <a:moveTo>
                      <a:pt x="298" y="534"/>
                    </a:moveTo>
                    <a:lnTo>
                      <a:pt x="336" y="497"/>
                    </a:lnTo>
                    <a:lnTo>
                      <a:pt x="336" y="458"/>
                    </a:lnTo>
                    <a:lnTo>
                      <a:pt x="373" y="458"/>
                    </a:lnTo>
                    <a:lnTo>
                      <a:pt x="373" y="420"/>
                    </a:lnTo>
                    <a:lnTo>
                      <a:pt x="410" y="420"/>
                    </a:lnTo>
                    <a:lnTo>
                      <a:pt x="410" y="382"/>
                    </a:lnTo>
                    <a:lnTo>
                      <a:pt x="446" y="344"/>
                    </a:lnTo>
                    <a:lnTo>
                      <a:pt x="485" y="306"/>
                    </a:lnTo>
                    <a:lnTo>
                      <a:pt x="485" y="266"/>
                    </a:lnTo>
                    <a:lnTo>
                      <a:pt x="446" y="230"/>
                    </a:lnTo>
                    <a:lnTo>
                      <a:pt x="410" y="191"/>
                    </a:lnTo>
                    <a:lnTo>
                      <a:pt x="410" y="153"/>
                    </a:lnTo>
                    <a:lnTo>
                      <a:pt x="373" y="113"/>
                    </a:lnTo>
                    <a:lnTo>
                      <a:pt x="336" y="76"/>
                    </a:lnTo>
                    <a:lnTo>
                      <a:pt x="298" y="38"/>
                    </a:lnTo>
                    <a:lnTo>
                      <a:pt x="261" y="0"/>
                    </a:lnTo>
                    <a:lnTo>
                      <a:pt x="224" y="38"/>
                    </a:lnTo>
                    <a:lnTo>
                      <a:pt x="186" y="76"/>
                    </a:lnTo>
                    <a:lnTo>
                      <a:pt x="149" y="113"/>
                    </a:lnTo>
                    <a:lnTo>
                      <a:pt x="111" y="153"/>
                    </a:lnTo>
                    <a:lnTo>
                      <a:pt x="111" y="191"/>
                    </a:lnTo>
                    <a:lnTo>
                      <a:pt x="149" y="230"/>
                    </a:lnTo>
                    <a:lnTo>
                      <a:pt x="111" y="230"/>
                    </a:lnTo>
                    <a:lnTo>
                      <a:pt x="74" y="266"/>
                    </a:lnTo>
                    <a:lnTo>
                      <a:pt x="36" y="306"/>
                    </a:lnTo>
                    <a:lnTo>
                      <a:pt x="0" y="344"/>
                    </a:lnTo>
                    <a:lnTo>
                      <a:pt x="36" y="382"/>
                    </a:lnTo>
                    <a:lnTo>
                      <a:pt x="74" y="382"/>
                    </a:lnTo>
                    <a:lnTo>
                      <a:pt x="74" y="420"/>
                    </a:lnTo>
                    <a:lnTo>
                      <a:pt x="149" y="382"/>
                    </a:lnTo>
                    <a:lnTo>
                      <a:pt x="186" y="382"/>
                    </a:lnTo>
                    <a:lnTo>
                      <a:pt x="186" y="420"/>
                    </a:lnTo>
                    <a:lnTo>
                      <a:pt x="224" y="420"/>
                    </a:lnTo>
                    <a:lnTo>
                      <a:pt x="261" y="458"/>
                    </a:lnTo>
                    <a:lnTo>
                      <a:pt x="261" y="497"/>
                    </a:lnTo>
                    <a:lnTo>
                      <a:pt x="298" y="534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" name="Freeform 28"/>
              <p:cNvSpPr>
                <a:spLocks noChangeArrowheads="1"/>
              </p:cNvSpPr>
              <p:nvPr/>
            </p:nvSpPr>
            <p:spPr bwMode="auto">
              <a:xfrm>
                <a:off x="2044532" y="2614786"/>
                <a:ext cx="104826" cy="165491"/>
              </a:xfrm>
              <a:custGeom>
                <a:avLst/>
                <a:gdLst>
                  <a:gd name="T0" fmla="*/ 151 w 413"/>
                  <a:gd name="T1" fmla="*/ 802 h 803"/>
                  <a:gd name="T2" fmla="*/ 187 w 413"/>
                  <a:gd name="T3" fmla="*/ 764 h 803"/>
                  <a:gd name="T4" fmla="*/ 225 w 413"/>
                  <a:gd name="T5" fmla="*/ 725 h 803"/>
                  <a:gd name="T6" fmla="*/ 263 w 413"/>
                  <a:gd name="T7" fmla="*/ 688 h 803"/>
                  <a:gd name="T8" fmla="*/ 300 w 413"/>
                  <a:gd name="T9" fmla="*/ 688 h 803"/>
                  <a:gd name="T10" fmla="*/ 263 w 413"/>
                  <a:gd name="T11" fmla="*/ 650 h 803"/>
                  <a:gd name="T12" fmla="*/ 263 w 413"/>
                  <a:gd name="T13" fmla="*/ 611 h 803"/>
                  <a:gd name="T14" fmla="*/ 300 w 413"/>
                  <a:gd name="T15" fmla="*/ 572 h 803"/>
                  <a:gd name="T16" fmla="*/ 337 w 413"/>
                  <a:gd name="T17" fmla="*/ 534 h 803"/>
                  <a:gd name="T18" fmla="*/ 374 w 413"/>
                  <a:gd name="T19" fmla="*/ 497 h 803"/>
                  <a:gd name="T20" fmla="*/ 412 w 413"/>
                  <a:gd name="T21" fmla="*/ 458 h 803"/>
                  <a:gd name="T22" fmla="*/ 412 w 413"/>
                  <a:gd name="T23" fmla="*/ 420 h 803"/>
                  <a:gd name="T24" fmla="*/ 412 w 413"/>
                  <a:gd name="T25" fmla="*/ 343 h 803"/>
                  <a:gd name="T26" fmla="*/ 374 w 413"/>
                  <a:gd name="T27" fmla="*/ 307 h 803"/>
                  <a:gd name="T28" fmla="*/ 337 w 413"/>
                  <a:gd name="T29" fmla="*/ 267 h 803"/>
                  <a:gd name="T30" fmla="*/ 374 w 413"/>
                  <a:gd name="T31" fmla="*/ 190 h 803"/>
                  <a:gd name="T32" fmla="*/ 337 w 413"/>
                  <a:gd name="T33" fmla="*/ 153 h 803"/>
                  <a:gd name="T34" fmla="*/ 337 w 413"/>
                  <a:gd name="T35" fmla="*/ 76 h 803"/>
                  <a:gd name="T36" fmla="*/ 300 w 413"/>
                  <a:gd name="T37" fmla="*/ 37 h 803"/>
                  <a:gd name="T38" fmla="*/ 263 w 413"/>
                  <a:gd name="T39" fmla="*/ 37 h 803"/>
                  <a:gd name="T40" fmla="*/ 263 w 413"/>
                  <a:gd name="T41" fmla="*/ 0 h 803"/>
                  <a:gd name="T42" fmla="*/ 151 w 413"/>
                  <a:gd name="T43" fmla="*/ 76 h 803"/>
                  <a:gd name="T44" fmla="*/ 151 w 413"/>
                  <a:gd name="T45" fmla="*/ 153 h 803"/>
                  <a:gd name="T46" fmla="*/ 151 w 413"/>
                  <a:gd name="T47" fmla="*/ 190 h 803"/>
                  <a:gd name="T48" fmla="*/ 151 w 413"/>
                  <a:gd name="T49" fmla="*/ 229 h 803"/>
                  <a:gd name="T50" fmla="*/ 187 w 413"/>
                  <a:gd name="T51" fmla="*/ 267 h 803"/>
                  <a:gd name="T52" fmla="*/ 151 w 413"/>
                  <a:gd name="T53" fmla="*/ 307 h 803"/>
                  <a:gd name="T54" fmla="*/ 151 w 413"/>
                  <a:gd name="T55" fmla="*/ 381 h 803"/>
                  <a:gd name="T56" fmla="*/ 151 w 413"/>
                  <a:gd name="T57" fmla="*/ 458 h 803"/>
                  <a:gd name="T58" fmla="*/ 112 w 413"/>
                  <a:gd name="T59" fmla="*/ 458 h 803"/>
                  <a:gd name="T60" fmla="*/ 112 w 413"/>
                  <a:gd name="T61" fmla="*/ 497 h 803"/>
                  <a:gd name="T62" fmla="*/ 38 w 413"/>
                  <a:gd name="T63" fmla="*/ 497 h 803"/>
                  <a:gd name="T64" fmla="*/ 38 w 413"/>
                  <a:gd name="T65" fmla="*/ 534 h 803"/>
                  <a:gd name="T66" fmla="*/ 38 w 413"/>
                  <a:gd name="T67" fmla="*/ 572 h 803"/>
                  <a:gd name="T68" fmla="*/ 38 w 413"/>
                  <a:gd name="T69" fmla="*/ 688 h 803"/>
                  <a:gd name="T70" fmla="*/ 0 w 413"/>
                  <a:gd name="T71" fmla="*/ 688 h 803"/>
                  <a:gd name="T72" fmla="*/ 38 w 413"/>
                  <a:gd name="T73" fmla="*/ 725 h 803"/>
                  <a:gd name="T74" fmla="*/ 76 w 413"/>
                  <a:gd name="T75" fmla="*/ 764 h 803"/>
                  <a:gd name="T76" fmla="*/ 112 w 413"/>
                  <a:gd name="T77" fmla="*/ 764 h 803"/>
                  <a:gd name="T78" fmla="*/ 151 w 413"/>
                  <a:gd name="T79" fmla="*/ 802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3" h="803">
                    <a:moveTo>
                      <a:pt x="151" y="802"/>
                    </a:moveTo>
                    <a:lnTo>
                      <a:pt x="187" y="764"/>
                    </a:lnTo>
                    <a:lnTo>
                      <a:pt x="225" y="725"/>
                    </a:lnTo>
                    <a:lnTo>
                      <a:pt x="263" y="688"/>
                    </a:lnTo>
                    <a:lnTo>
                      <a:pt x="300" y="688"/>
                    </a:lnTo>
                    <a:lnTo>
                      <a:pt x="263" y="650"/>
                    </a:lnTo>
                    <a:lnTo>
                      <a:pt x="263" y="611"/>
                    </a:lnTo>
                    <a:lnTo>
                      <a:pt x="300" y="572"/>
                    </a:lnTo>
                    <a:lnTo>
                      <a:pt x="337" y="534"/>
                    </a:lnTo>
                    <a:lnTo>
                      <a:pt x="374" y="497"/>
                    </a:lnTo>
                    <a:lnTo>
                      <a:pt x="412" y="458"/>
                    </a:lnTo>
                    <a:lnTo>
                      <a:pt x="412" y="420"/>
                    </a:lnTo>
                    <a:lnTo>
                      <a:pt x="412" y="343"/>
                    </a:lnTo>
                    <a:lnTo>
                      <a:pt x="374" y="307"/>
                    </a:lnTo>
                    <a:lnTo>
                      <a:pt x="337" y="267"/>
                    </a:lnTo>
                    <a:lnTo>
                      <a:pt x="374" y="190"/>
                    </a:lnTo>
                    <a:lnTo>
                      <a:pt x="337" y="153"/>
                    </a:lnTo>
                    <a:lnTo>
                      <a:pt x="337" y="76"/>
                    </a:lnTo>
                    <a:lnTo>
                      <a:pt x="300" y="37"/>
                    </a:lnTo>
                    <a:lnTo>
                      <a:pt x="263" y="37"/>
                    </a:lnTo>
                    <a:lnTo>
                      <a:pt x="263" y="0"/>
                    </a:lnTo>
                    <a:lnTo>
                      <a:pt x="151" y="76"/>
                    </a:lnTo>
                    <a:lnTo>
                      <a:pt x="151" y="153"/>
                    </a:lnTo>
                    <a:lnTo>
                      <a:pt x="151" y="190"/>
                    </a:lnTo>
                    <a:lnTo>
                      <a:pt x="151" y="229"/>
                    </a:lnTo>
                    <a:lnTo>
                      <a:pt x="187" y="267"/>
                    </a:lnTo>
                    <a:lnTo>
                      <a:pt x="151" y="307"/>
                    </a:lnTo>
                    <a:lnTo>
                      <a:pt x="151" y="381"/>
                    </a:lnTo>
                    <a:lnTo>
                      <a:pt x="151" y="458"/>
                    </a:lnTo>
                    <a:lnTo>
                      <a:pt x="112" y="458"/>
                    </a:lnTo>
                    <a:lnTo>
                      <a:pt x="112" y="497"/>
                    </a:lnTo>
                    <a:lnTo>
                      <a:pt x="38" y="497"/>
                    </a:lnTo>
                    <a:lnTo>
                      <a:pt x="38" y="534"/>
                    </a:lnTo>
                    <a:lnTo>
                      <a:pt x="38" y="572"/>
                    </a:lnTo>
                    <a:lnTo>
                      <a:pt x="38" y="688"/>
                    </a:lnTo>
                    <a:lnTo>
                      <a:pt x="0" y="688"/>
                    </a:lnTo>
                    <a:lnTo>
                      <a:pt x="38" y="725"/>
                    </a:lnTo>
                    <a:lnTo>
                      <a:pt x="76" y="764"/>
                    </a:lnTo>
                    <a:lnTo>
                      <a:pt x="112" y="764"/>
                    </a:lnTo>
                    <a:lnTo>
                      <a:pt x="151" y="802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2" name="Freeform 29"/>
              <p:cNvSpPr>
                <a:spLocks noChangeArrowheads="1"/>
              </p:cNvSpPr>
              <p:nvPr/>
            </p:nvSpPr>
            <p:spPr bwMode="auto">
              <a:xfrm>
                <a:off x="2044532" y="2614786"/>
                <a:ext cx="104826" cy="165491"/>
              </a:xfrm>
              <a:custGeom>
                <a:avLst/>
                <a:gdLst>
                  <a:gd name="T0" fmla="*/ 151 w 413"/>
                  <a:gd name="T1" fmla="*/ 802 h 803"/>
                  <a:gd name="T2" fmla="*/ 187 w 413"/>
                  <a:gd name="T3" fmla="*/ 764 h 803"/>
                  <a:gd name="T4" fmla="*/ 225 w 413"/>
                  <a:gd name="T5" fmla="*/ 725 h 803"/>
                  <a:gd name="T6" fmla="*/ 263 w 413"/>
                  <a:gd name="T7" fmla="*/ 688 h 803"/>
                  <a:gd name="T8" fmla="*/ 300 w 413"/>
                  <a:gd name="T9" fmla="*/ 688 h 803"/>
                  <a:gd name="T10" fmla="*/ 263 w 413"/>
                  <a:gd name="T11" fmla="*/ 650 h 803"/>
                  <a:gd name="T12" fmla="*/ 263 w 413"/>
                  <a:gd name="T13" fmla="*/ 611 h 803"/>
                  <a:gd name="T14" fmla="*/ 300 w 413"/>
                  <a:gd name="T15" fmla="*/ 572 h 803"/>
                  <a:gd name="T16" fmla="*/ 337 w 413"/>
                  <a:gd name="T17" fmla="*/ 534 h 803"/>
                  <a:gd name="T18" fmla="*/ 374 w 413"/>
                  <a:gd name="T19" fmla="*/ 497 h 803"/>
                  <a:gd name="T20" fmla="*/ 412 w 413"/>
                  <a:gd name="T21" fmla="*/ 458 h 803"/>
                  <a:gd name="T22" fmla="*/ 412 w 413"/>
                  <a:gd name="T23" fmla="*/ 420 h 803"/>
                  <a:gd name="T24" fmla="*/ 412 w 413"/>
                  <a:gd name="T25" fmla="*/ 343 h 803"/>
                  <a:gd name="T26" fmla="*/ 374 w 413"/>
                  <a:gd name="T27" fmla="*/ 307 h 803"/>
                  <a:gd name="T28" fmla="*/ 337 w 413"/>
                  <a:gd name="T29" fmla="*/ 267 h 803"/>
                  <a:gd name="T30" fmla="*/ 374 w 413"/>
                  <a:gd name="T31" fmla="*/ 190 h 803"/>
                  <a:gd name="T32" fmla="*/ 337 w 413"/>
                  <a:gd name="T33" fmla="*/ 153 h 803"/>
                  <a:gd name="T34" fmla="*/ 337 w 413"/>
                  <a:gd name="T35" fmla="*/ 76 h 803"/>
                  <a:gd name="T36" fmla="*/ 300 w 413"/>
                  <a:gd name="T37" fmla="*/ 37 h 803"/>
                  <a:gd name="T38" fmla="*/ 263 w 413"/>
                  <a:gd name="T39" fmla="*/ 37 h 803"/>
                  <a:gd name="T40" fmla="*/ 263 w 413"/>
                  <a:gd name="T41" fmla="*/ 0 h 803"/>
                  <a:gd name="T42" fmla="*/ 151 w 413"/>
                  <a:gd name="T43" fmla="*/ 76 h 803"/>
                  <a:gd name="T44" fmla="*/ 151 w 413"/>
                  <a:gd name="T45" fmla="*/ 153 h 803"/>
                  <a:gd name="T46" fmla="*/ 151 w 413"/>
                  <a:gd name="T47" fmla="*/ 190 h 803"/>
                  <a:gd name="T48" fmla="*/ 151 w 413"/>
                  <a:gd name="T49" fmla="*/ 229 h 803"/>
                  <a:gd name="T50" fmla="*/ 187 w 413"/>
                  <a:gd name="T51" fmla="*/ 267 h 803"/>
                  <a:gd name="T52" fmla="*/ 151 w 413"/>
                  <a:gd name="T53" fmla="*/ 307 h 803"/>
                  <a:gd name="T54" fmla="*/ 151 w 413"/>
                  <a:gd name="T55" fmla="*/ 381 h 803"/>
                  <a:gd name="T56" fmla="*/ 151 w 413"/>
                  <a:gd name="T57" fmla="*/ 458 h 803"/>
                  <a:gd name="T58" fmla="*/ 112 w 413"/>
                  <a:gd name="T59" fmla="*/ 458 h 803"/>
                  <a:gd name="T60" fmla="*/ 112 w 413"/>
                  <a:gd name="T61" fmla="*/ 497 h 803"/>
                  <a:gd name="T62" fmla="*/ 38 w 413"/>
                  <a:gd name="T63" fmla="*/ 497 h 803"/>
                  <a:gd name="T64" fmla="*/ 38 w 413"/>
                  <a:gd name="T65" fmla="*/ 534 h 803"/>
                  <a:gd name="T66" fmla="*/ 38 w 413"/>
                  <a:gd name="T67" fmla="*/ 572 h 803"/>
                  <a:gd name="T68" fmla="*/ 38 w 413"/>
                  <a:gd name="T69" fmla="*/ 688 h 803"/>
                  <a:gd name="T70" fmla="*/ 0 w 413"/>
                  <a:gd name="T71" fmla="*/ 688 h 803"/>
                  <a:gd name="T72" fmla="*/ 38 w 413"/>
                  <a:gd name="T73" fmla="*/ 725 h 803"/>
                  <a:gd name="T74" fmla="*/ 76 w 413"/>
                  <a:gd name="T75" fmla="*/ 764 h 803"/>
                  <a:gd name="T76" fmla="*/ 112 w 413"/>
                  <a:gd name="T77" fmla="*/ 764 h 803"/>
                  <a:gd name="T78" fmla="*/ 151 w 413"/>
                  <a:gd name="T79" fmla="*/ 802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3" h="803">
                    <a:moveTo>
                      <a:pt x="151" y="802"/>
                    </a:moveTo>
                    <a:lnTo>
                      <a:pt x="187" y="764"/>
                    </a:lnTo>
                    <a:lnTo>
                      <a:pt x="225" y="725"/>
                    </a:lnTo>
                    <a:lnTo>
                      <a:pt x="263" y="688"/>
                    </a:lnTo>
                    <a:lnTo>
                      <a:pt x="300" y="688"/>
                    </a:lnTo>
                    <a:lnTo>
                      <a:pt x="263" y="650"/>
                    </a:lnTo>
                    <a:lnTo>
                      <a:pt x="263" y="611"/>
                    </a:lnTo>
                    <a:lnTo>
                      <a:pt x="300" y="572"/>
                    </a:lnTo>
                    <a:lnTo>
                      <a:pt x="337" y="534"/>
                    </a:lnTo>
                    <a:lnTo>
                      <a:pt x="374" y="497"/>
                    </a:lnTo>
                    <a:lnTo>
                      <a:pt x="412" y="458"/>
                    </a:lnTo>
                    <a:lnTo>
                      <a:pt x="412" y="420"/>
                    </a:lnTo>
                    <a:lnTo>
                      <a:pt x="412" y="343"/>
                    </a:lnTo>
                    <a:lnTo>
                      <a:pt x="374" y="307"/>
                    </a:lnTo>
                    <a:lnTo>
                      <a:pt x="337" y="267"/>
                    </a:lnTo>
                    <a:lnTo>
                      <a:pt x="374" y="190"/>
                    </a:lnTo>
                    <a:lnTo>
                      <a:pt x="337" y="153"/>
                    </a:lnTo>
                    <a:lnTo>
                      <a:pt x="337" y="76"/>
                    </a:lnTo>
                    <a:lnTo>
                      <a:pt x="300" y="37"/>
                    </a:lnTo>
                    <a:lnTo>
                      <a:pt x="263" y="37"/>
                    </a:lnTo>
                    <a:lnTo>
                      <a:pt x="263" y="0"/>
                    </a:lnTo>
                    <a:lnTo>
                      <a:pt x="151" y="76"/>
                    </a:lnTo>
                    <a:lnTo>
                      <a:pt x="151" y="153"/>
                    </a:lnTo>
                    <a:lnTo>
                      <a:pt x="151" y="190"/>
                    </a:lnTo>
                    <a:lnTo>
                      <a:pt x="151" y="229"/>
                    </a:lnTo>
                    <a:lnTo>
                      <a:pt x="187" y="267"/>
                    </a:lnTo>
                    <a:lnTo>
                      <a:pt x="151" y="307"/>
                    </a:lnTo>
                    <a:lnTo>
                      <a:pt x="151" y="381"/>
                    </a:lnTo>
                    <a:lnTo>
                      <a:pt x="151" y="458"/>
                    </a:lnTo>
                    <a:lnTo>
                      <a:pt x="112" y="458"/>
                    </a:lnTo>
                    <a:lnTo>
                      <a:pt x="112" y="497"/>
                    </a:lnTo>
                    <a:lnTo>
                      <a:pt x="38" y="497"/>
                    </a:lnTo>
                    <a:lnTo>
                      <a:pt x="38" y="534"/>
                    </a:lnTo>
                    <a:lnTo>
                      <a:pt x="38" y="572"/>
                    </a:lnTo>
                    <a:lnTo>
                      <a:pt x="38" y="688"/>
                    </a:lnTo>
                    <a:lnTo>
                      <a:pt x="0" y="688"/>
                    </a:lnTo>
                    <a:lnTo>
                      <a:pt x="38" y="725"/>
                    </a:lnTo>
                    <a:lnTo>
                      <a:pt x="76" y="764"/>
                    </a:lnTo>
                    <a:lnTo>
                      <a:pt x="112" y="764"/>
                    </a:lnTo>
                    <a:lnTo>
                      <a:pt x="151" y="802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" name="Freeform 30"/>
              <p:cNvSpPr>
                <a:spLocks noChangeArrowheads="1"/>
              </p:cNvSpPr>
              <p:nvPr/>
            </p:nvSpPr>
            <p:spPr bwMode="auto">
              <a:xfrm>
                <a:off x="2121179" y="2543469"/>
                <a:ext cx="28179" cy="15543"/>
              </a:xfrm>
              <a:custGeom>
                <a:avLst/>
                <a:gdLst>
                  <a:gd name="T0" fmla="*/ 0 w 113"/>
                  <a:gd name="T1" fmla="*/ 0 h 79"/>
                  <a:gd name="T2" fmla="*/ 37 w 113"/>
                  <a:gd name="T3" fmla="*/ 39 h 79"/>
                  <a:gd name="T4" fmla="*/ 37 w 113"/>
                  <a:gd name="T5" fmla="*/ 78 h 79"/>
                  <a:gd name="T6" fmla="*/ 75 w 113"/>
                  <a:gd name="T7" fmla="*/ 78 h 79"/>
                  <a:gd name="T8" fmla="*/ 112 w 113"/>
                  <a:gd name="T9" fmla="*/ 78 h 79"/>
                  <a:gd name="T10" fmla="*/ 75 w 113"/>
                  <a:gd name="T11" fmla="*/ 39 h 79"/>
                  <a:gd name="T12" fmla="*/ 75 w 113"/>
                  <a:gd name="T13" fmla="*/ 0 h 79"/>
                  <a:gd name="T14" fmla="*/ 37 w 113"/>
                  <a:gd name="T15" fmla="*/ 0 h 79"/>
                  <a:gd name="T16" fmla="*/ 0 w 113"/>
                  <a:gd name="T1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79">
                    <a:moveTo>
                      <a:pt x="0" y="0"/>
                    </a:moveTo>
                    <a:lnTo>
                      <a:pt x="37" y="39"/>
                    </a:lnTo>
                    <a:lnTo>
                      <a:pt x="37" y="78"/>
                    </a:lnTo>
                    <a:lnTo>
                      <a:pt x="75" y="78"/>
                    </a:lnTo>
                    <a:lnTo>
                      <a:pt x="112" y="78"/>
                    </a:lnTo>
                    <a:lnTo>
                      <a:pt x="75" y="39"/>
                    </a:lnTo>
                    <a:lnTo>
                      <a:pt x="75" y="0"/>
                    </a:ln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" name="Freeform 31"/>
              <p:cNvSpPr>
                <a:spLocks noChangeArrowheads="1"/>
              </p:cNvSpPr>
              <p:nvPr/>
            </p:nvSpPr>
            <p:spPr bwMode="auto">
              <a:xfrm>
                <a:off x="2121179" y="2543469"/>
                <a:ext cx="28179" cy="15543"/>
              </a:xfrm>
              <a:custGeom>
                <a:avLst/>
                <a:gdLst>
                  <a:gd name="T0" fmla="*/ 0 w 113"/>
                  <a:gd name="T1" fmla="*/ 0 h 79"/>
                  <a:gd name="T2" fmla="*/ 37 w 113"/>
                  <a:gd name="T3" fmla="*/ 39 h 79"/>
                  <a:gd name="T4" fmla="*/ 37 w 113"/>
                  <a:gd name="T5" fmla="*/ 78 h 79"/>
                  <a:gd name="T6" fmla="*/ 75 w 113"/>
                  <a:gd name="T7" fmla="*/ 78 h 79"/>
                  <a:gd name="T8" fmla="*/ 112 w 113"/>
                  <a:gd name="T9" fmla="*/ 78 h 79"/>
                  <a:gd name="T10" fmla="*/ 75 w 113"/>
                  <a:gd name="T11" fmla="*/ 39 h 79"/>
                  <a:gd name="T12" fmla="*/ 75 w 113"/>
                  <a:gd name="T13" fmla="*/ 0 h 79"/>
                  <a:gd name="T14" fmla="*/ 37 w 113"/>
                  <a:gd name="T15" fmla="*/ 0 h 79"/>
                  <a:gd name="T16" fmla="*/ 0 w 113"/>
                  <a:gd name="T1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79">
                    <a:moveTo>
                      <a:pt x="0" y="0"/>
                    </a:moveTo>
                    <a:lnTo>
                      <a:pt x="37" y="39"/>
                    </a:lnTo>
                    <a:lnTo>
                      <a:pt x="37" y="78"/>
                    </a:lnTo>
                    <a:lnTo>
                      <a:pt x="75" y="78"/>
                    </a:lnTo>
                    <a:lnTo>
                      <a:pt x="112" y="78"/>
                    </a:lnTo>
                    <a:lnTo>
                      <a:pt x="75" y="39"/>
                    </a:lnTo>
                    <a:lnTo>
                      <a:pt x="75" y="0"/>
                    </a:ln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" name="Freeform 32"/>
              <p:cNvSpPr>
                <a:spLocks noChangeArrowheads="1"/>
              </p:cNvSpPr>
              <p:nvPr/>
            </p:nvSpPr>
            <p:spPr bwMode="auto">
              <a:xfrm>
                <a:off x="2178665" y="2297518"/>
                <a:ext cx="37196" cy="31087"/>
              </a:xfrm>
              <a:custGeom>
                <a:avLst/>
                <a:gdLst>
                  <a:gd name="T0" fmla="*/ 36 w 150"/>
                  <a:gd name="T1" fmla="*/ 0 h 154"/>
                  <a:gd name="T2" fmla="*/ 0 w 150"/>
                  <a:gd name="T3" fmla="*/ 0 h 154"/>
                  <a:gd name="T4" fmla="*/ 0 w 150"/>
                  <a:gd name="T5" fmla="*/ 39 h 154"/>
                  <a:gd name="T6" fmla="*/ 36 w 150"/>
                  <a:gd name="T7" fmla="*/ 39 h 154"/>
                  <a:gd name="T8" fmla="*/ 36 w 150"/>
                  <a:gd name="T9" fmla="*/ 77 h 154"/>
                  <a:gd name="T10" fmla="*/ 73 w 150"/>
                  <a:gd name="T11" fmla="*/ 115 h 154"/>
                  <a:gd name="T12" fmla="*/ 73 w 150"/>
                  <a:gd name="T13" fmla="*/ 153 h 154"/>
                  <a:gd name="T14" fmla="*/ 111 w 150"/>
                  <a:gd name="T15" fmla="*/ 153 h 154"/>
                  <a:gd name="T16" fmla="*/ 149 w 150"/>
                  <a:gd name="T17" fmla="*/ 153 h 154"/>
                  <a:gd name="T18" fmla="*/ 149 w 150"/>
                  <a:gd name="T19" fmla="*/ 115 h 154"/>
                  <a:gd name="T20" fmla="*/ 111 w 150"/>
                  <a:gd name="T21" fmla="*/ 77 h 154"/>
                  <a:gd name="T22" fmla="*/ 111 w 150"/>
                  <a:gd name="T23" fmla="*/ 39 h 154"/>
                  <a:gd name="T24" fmla="*/ 73 w 150"/>
                  <a:gd name="T25" fmla="*/ 39 h 154"/>
                  <a:gd name="T26" fmla="*/ 73 w 150"/>
                  <a:gd name="T27" fmla="*/ 0 h 154"/>
                  <a:gd name="T28" fmla="*/ 36 w 150"/>
                  <a:gd name="T2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0" h="154">
                    <a:moveTo>
                      <a:pt x="36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36" y="39"/>
                    </a:lnTo>
                    <a:lnTo>
                      <a:pt x="36" y="77"/>
                    </a:lnTo>
                    <a:lnTo>
                      <a:pt x="73" y="115"/>
                    </a:lnTo>
                    <a:lnTo>
                      <a:pt x="73" y="153"/>
                    </a:lnTo>
                    <a:lnTo>
                      <a:pt x="111" y="153"/>
                    </a:lnTo>
                    <a:lnTo>
                      <a:pt x="149" y="153"/>
                    </a:lnTo>
                    <a:lnTo>
                      <a:pt x="149" y="115"/>
                    </a:lnTo>
                    <a:lnTo>
                      <a:pt x="111" y="77"/>
                    </a:lnTo>
                    <a:lnTo>
                      <a:pt x="111" y="39"/>
                    </a:lnTo>
                    <a:lnTo>
                      <a:pt x="73" y="39"/>
                    </a:lnTo>
                    <a:lnTo>
                      <a:pt x="73" y="0"/>
                    </a:lnTo>
                    <a:lnTo>
                      <a:pt x="36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6" name="Freeform 33"/>
              <p:cNvSpPr>
                <a:spLocks noChangeArrowheads="1"/>
              </p:cNvSpPr>
              <p:nvPr/>
            </p:nvSpPr>
            <p:spPr bwMode="auto">
              <a:xfrm>
                <a:off x="2178665" y="2297518"/>
                <a:ext cx="37196" cy="31087"/>
              </a:xfrm>
              <a:custGeom>
                <a:avLst/>
                <a:gdLst>
                  <a:gd name="T0" fmla="*/ 36 w 150"/>
                  <a:gd name="T1" fmla="*/ 0 h 154"/>
                  <a:gd name="T2" fmla="*/ 0 w 150"/>
                  <a:gd name="T3" fmla="*/ 0 h 154"/>
                  <a:gd name="T4" fmla="*/ 0 w 150"/>
                  <a:gd name="T5" fmla="*/ 39 h 154"/>
                  <a:gd name="T6" fmla="*/ 36 w 150"/>
                  <a:gd name="T7" fmla="*/ 39 h 154"/>
                  <a:gd name="T8" fmla="*/ 36 w 150"/>
                  <a:gd name="T9" fmla="*/ 77 h 154"/>
                  <a:gd name="T10" fmla="*/ 73 w 150"/>
                  <a:gd name="T11" fmla="*/ 115 h 154"/>
                  <a:gd name="T12" fmla="*/ 73 w 150"/>
                  <a:gd name="T13" fmla="*/ 153 h 154"/>
                  <a:gd name="T14" fmla="*/ 111 w 150"/>
                  <a:gd name="T15" fmla="*/ 153 h 154"/>
                  <a:gd name="T16" fmla="*/ 149 w 150"/>
                  <a:gd name="T17" fmla="*/ 153 h 154"/>
                  <a:gd name="T18" fmla="*/ 149 w 150"/>
                  <a:gd name="T19" fmla="*/ 115 h 154"/>
                  <a:gd name="T20" fmla="*/ 111 w 150"/>
                  <a:gd name="T21" fmla="*/ 77 h 154"/>
                  <a:gd name="T22" fmla="*/ 111 w 150"/>
                  <a:gd name="T23" fmla="*/ 39 h 154"/>
                  <a:gd name="T24" fmla="*/ 73 w 150"/>
                  <a:gd name="T25" fmla="*/ 39 h 154"/>
                  <a:gd name="T26" fmla="*/ 73 w 150"/>
                  <a:gd name="T27" fmla="*/ 0 h 154"/>
                  <a:gd name="T28" fmla="*/ 36 w 150"/>
                  <a:gd name="T2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0" h="154">
                    <a:moveTo>
                      <a:pt x="36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36" y="39"/>
                    </a:lnTo>
                    <a:lnTo>
                      <a:pt x="36" y="77"/>
                    </a:lnTo>
                    <a:lnTo>
                      <a:pt x="73" y="115"/>
                    </a:lnTo>
                    <a:lnTo>
                      <a:pt x="73" y="153"/>
                    </a:lnTo>
                    <a:lnTo>
                      <a:pt x="111" y="153"/>
                    </a:lnTo>
                    <a:lnTo>
                      <a:pt x="149" y="153"/>
                    </a:lnTo>
                    <a:lnTo>
                      <a:pt x="149" y="115"/>
                    </a:lnTo>
                    <a:lnTo>
                      <a:pt x="111" y="77"/>
                    </a:lnTo>
                    <a:lnTo>
                      <a:pt x="111" y="39"/>
                    </a:lnTo>
                    <a:lnTo>
                      <a:pt x="73" y="39"/>
                    </a:lnTo>
                    <a:lnTo>
                      <a:pt x="73" y="0"/>
                    </a:lnTo>
                    <a:lnTo>
                      <a:pt x="36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" name="Freeform 34"/>
              <p:cNvSpPr>
                <a:spLocks noChangeArrowheads="1"/>
              </p:cNvSpPr>
              <p:nvPr/>
            </p:nvSpPr>
            <p:spPr bwMode="auto">
              <a:xfrm>
                <a:off x="2044532" y="2084483"/>
                <a:ext cx="28179" cy="46630"/>
              </a:xfrm>
              <a:custGeom>
                <a:avLst/>
                <a:gdLst>
                  <a:gd name="T0" fmla="*/ 0 w 113"/>
                  <a:gd name="T1" fmla="*/ 0 h 229"/>
                  <a:gd name="T2" fmla="*/ 38 w 113"/>
                  <a:gd name="T3" fmla="*/ 0 h 229"/>
                  <a:gd name="T4" fmla="*/ 38 w 113"/>
                  <a:gd name="T5" fmla="*/ 36 h 229"/>
                  <a:gd name="T6" fmla="*/ 0 w 113"/>
                  <a:gd name="T7" fmla="*/ 113 h 229"/>
                  <a:gd name="T8" fmla="*/ 38 w 113"/>
                  <a:gd name="T9" fmla="*/ 153 h 229"/>
                  <a:gd name="T10" fmla="*/ 76 w 113"/>
                  <a:gd name="T11" fmla="*/ 190 h 229"/>
                  <a:gd name="T12" fmla="*/ 112 w 113"/>
                  <a:gd name="T13" fmla="*/ 228 h 229"/>
                  <a:gd name="T14" fmla="*/ 112 w 113"/>
                  <a:gd name="T15" fmla="*/ 190 h 229"/>
                  <a:gd name="T16" fmla="*/ 76 w 113"/>
                  <a:gd name="T17" fmla="*/ 75 h 229"/>
                  <a:gd name="T18" fmla="*/ 76 w 113"/>
                  <a:gd name="T19" fmla="*/ 36 h 229"/>
                  <a:gd name="T20" fmla="*/ 38 w 113"/>
                  <a:gd name="T21" fmla="*/ 0 h 229"/>
                  <a:gd name="T22" fmla="*/ 0 w 113"/>
                  <a:gd name="T2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3" h="229">
                    <a:moveTo>
                      <a:pt x="0" y="0"/>
                    </a:moveTo>
                    <a:lnTo>
                      <a:pt x="38" y="0"/>
                    </a:lnTo>
                    <a:lnTo>
                      <a:pt x="38" y="36"/>
                    </a:lnTo>
                    <a:lnTo>
                      <a:pt x="0" y="113"/>
                    </a:lnTo>
                    <a:lnTo>
                      <a:pt x="38" y="153"/>
                    </a:lnTo>
                    <a:lnTo>
                      <a:pt x="76" y="190"/>
                    </a:lnTo>
                    <a:lnTo>
                      <a:pt x="112" y="228"/>
                    </a:lnTo>
                    <a:lnTo>
                      <a:pt x="112" y="190"/>
                    </a:lnTo>
                    <a:lnTo>
                      <a:pt x="76" y="75"/>
                    </a:lnTo>
                    <a:lnTo>
                      <a:pt x="76" y="36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8" name="Freeform 35"/>
              <p:cNvSpPr>
                <a:spLocks noChangeArrowheads="1"/>
              </p:cNvSpPr>
              <p:nvPr/>
            </p:nvSpPr>
            <p:spPr bwMode="auto">
              <a:xfrm>
                <a:off x="2044532" y="2084483"/>
                <a:ext cx="28179" cy="46630"/>
              </a:xfrm>
              <a:custGeom>
                <a:avLst/>
                <a:gdLst>
                  <a:gd name="T0" fmla="*/ 0 w 113"/>
                  <a:gd name="T1" fmla="*/ 0 h 229"/>
                  <a:gd name="T2" fmla="*/ 38 w 113"/>
                  <a:gd name="T3" fmla="*/ 0 h 229"/>
                  <a:gd name="T4" fmla="*/ 38 w 113"/>
                  <a:gd name="T5" fmla="*/ 36 h 229"/>
                  <a:gd name="T6" fmla="*/ 0 w 113"/>
                  <a:gd name="T7" fmla="*/ 113 h 229"/>
                  <a:gd name="T8" fmla="*/ 38 w 113"/>
                  <a:gd name="T9" fmla="*/ 153 h 229"/>
                  <a:gd name="T10" fmla="*/ 76 w 113"/>
                  <a:gd name="T11" fmla="*/ 190 h 229"/>
                  <a:gd name="T12" fmla="*/ 112 w 113"/>
                  <a:gd name="T13" fmla="*/ 228 h 229"/>
                  <a:gd name="T14" fmla="*/ 112 w 113"/>
                  <a:gd name="T15" fmla="*/ 190 h 229"/>
                  <a:gd name="T16" fmla="*/ 76 w 113"/>
                  <a:gd name="T17" fmla="*/ 75 h 229"/>
                  <a:gd name="T18" fmla="*/ 76 w 113"/>
                  <a:gd name="T19" fmla="*/ 36 h 229"/>
                  <a:gd name="T20" fmla="*/ 38 w 113"/>
                  <a:gd name="T21" fmla="*/ 0 h 229"/>
                  <a:gd name="T22" fmla="*/ 0 w 113"/>
                  <a:gd name="T2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3" h="229">
                    <a:moveTo>
                      <a:pt x="0" y="0"/>
                    </a:moveTo>
                    <a:lnTo>
                      <a:pt x="38" y="0"/>
                    </a:lnTo>
                    <a:lnTo>
                      <a:pt x="38" y="36"/>
                    </a:lnTo>
                    <a:lnTo>
                      <a:pt x="0" y="113"/>
                    </a:lnTo>
                    <a:lnTo>
                      <a:pt x="38" y="153"/>
                    </a:lnTo>
                    <a:lnTo>
                      <a:pt x="76" y="190"/>
                    </a:lnTo>
                    <a:lnTo>
                      <a:pt x="112" y="228"/>
                    </a:lnTo>
                    <a:lnTo>
                      <a:pt x="112" y="190"/>
                    </a:lnTo>
                    <a:lnTo>
                      <a:pt x="76" y="75"/>
                    </a:lnTo>
                    <a:lnTo>
                      <a:pt x="76" y="36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Freeform 36"/>
              <p:cNvSpPr>
                <a:spLocks noChangeArrowheads="1"/>
              </p:cNvSpPr>
              <p:nvPr/>
            </p:nvSpPr>
            <p:spPr bwMode="auto">
              <a:xfrm>
                <a:off x="2159503" y="2132027"/>
                <a:ext cx="18035" cy="22858"/>
              </a:xfrm>
              <a:custGeom>
                <a:avLst/>
                <a:gdLst>
                  <a:gd name="T0" fmla="*/ 38 w 77"/>
                  <a:gd name="T1" fmla="*/ 0 h 116"/>
                  <a:gd name="T2" fmla="*/ 76 w 77"/>
                  <a:gd name="T3" fmla="*/ 38 h 116"/>
                  <a:gd name="T4" fmla="*/ 76 w 77"/>
                  <a:gd name="T5" fmla="*/ 77 h 116"/>
                  <a:gd name="T6" fmla="*/ 38 w 77"/>
                  <a:gd name="T7" fmla="*/ 115 h 116"/>
                  <a:gd name="T8" fmla="*/ 0 w 77"/>
                  <a:gd name="T9" fmla="*/ 115 h 116"/>
                  <a:gd name="T10" fmla="*/ 0 w 77"/>
                  <a:gd name="T11" fmla="*/ 77 h 116"/>
                  <a:gd name="T12" fmla="*/ 38 w 77"/>
                  <a:gd name="T13" fmla="*/ 38 h 116"/>
                  <a:gd name="T14" fmla="*/ 38 w 77"/>
                  <a:gd name="T1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116">
                    <a:moveTo>
                      <a:pt x="38" y="0"/>
                    </a:moveTo>
                    <a:lnTo>
                      <a:pt x="76" y="38"/>
                    </a:lnTo>
                    <a:lnTo>
                      <a:pt x="76" y="77"/>
                    </a:lnTo>
                    <a:lnTo>
                      <a:pt x="38" y="115"/>
                    </a:lnTo>
                    <a:lnTo>
                      <a:pt x="0" y="115"/>
                    </a:lnTo>
                    <a:lnTo>
                      <a:pt x="0" y="77"/>
                    </a:lnTo>
                    <a:lnTo>
                      <a:pt x="38" y="38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0" name="Freeform 37"/>
              <p:cNvSpPr>
                <a:spLocks noChangeArrowheads="1"/>
              </p:cNvSpPr>
              <p:nvPr/>
            </p:nvSpPr>
            <p:spPr bwMode="auto">
              <a:xfrm>
                <a:off x="2159503" y="2132027"/>
                <a:ext cx="18035" cy="22858"/>
              </a:xfrm>
              <a:custGeom>
                <a:avLst/>
                <a:gdLst>
                  <a:gd name="T0" fmla="*/ 38 w 77"/>
                  <a:gd name="T1" fmla="*/ 0 h 116"/>
                  <a:gd name="T2" fmla="*/ 76 w 77"/>
                  <a:gd name="T3" fmla="*/ 38 h 116"/>
                  <a:gd name="T4" fmla="*/ 76 w 77"/>
                  <a:gd name="T5" fmla="*/ 77 h 116"/>
                  <a:gd name="T6" fmla="*/ 38 w 77"/>
                  <a:gd name="T7" fmla="*/ 115 h 116"/>
                  <a:gd name="T8" fmla="*/ 0 w 77"/>
                  <a:gd name="T9" fmla="*/ 115 h 116"/>
                  <a:gd name="T10" fmla="*/ 0 w 77"/>
                  <a:gd name="T11" fmla="*/ 77 h 116"/>
                  <a:gd name="T12" fmla="*/ 38 w 77"/>
                  <a:gd name="T13" fmla="*/ 38 h 116"/>
                  <a:gd name="T14" fmla="*/ 38 w 77"/>
                  <a:gd name="T1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116">
                    <a:moveTo>
                      <a:pt x="38" y="0"/>
                    </a:moveTo>
                    <a:lnTo>
                      <a:pt x="76" y="38"/>
                    </a:lnTo>
                    <a:lnTo>
                      <a:pt x="76" y="77"/>
                    </a:lnTo>
                    <a:lnTo>
                      <a:pt x="38" y="115"/>
                    </a:lnTo>
                    <a:lnTo>
                      <a:pt x="0" y="115"/>
                    </a:lnTo>
                    <a:lnTo>
                      <a:pt x="0" y="77"/>
                    </a:lnTo>
                    <a:lnTo>
                      <a:pt x="38" y="38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Freeform 38"/>
              <p:cNvSpPr>
                <a:spLocks noChangeArrowheads="1"/>
              </p:cNvSpPr>
              <p:nvPr/>
            </p:nvSpPr>
            <p:spPr bwMode="auto">
              <a:xfrm>
                <a:off x="2093000" y="1909849"/>
                <a:ext cx="56358" cy="228579"/>
              </a:xfrm>
              <a:custGeom>
                <a:avLst/>
                <a:gdLst>
                  <a:gd name="T0" fmla="*/ 37 w 226"/>
                  <a:gd name="T1" fmla="*/ 0 h 1109"/>
                  <a:gd name="T2" fmla="*/ 0 w 226"/>
                  <a:gd name="T3" fmla="*/ 37 h 1109"/>
                  <a:gd name="T4" fmla="*/ 0 w 226"/>
                  <a:gd name="T5" fmla="*/ 77 h 1109"/>
                  <a:gd name="T6" fmla="*/ 0 w 226"/>
                  <a:gd name="T7" fmla="*/ 114 h 1109"/>
                  <a:gd name="T8" fmla="*/ 37 w 226"/>
                  <a:gd name="T9" fmla="*/ 153 h 1109"/>
                  <a:gd name="T10" fmla="*/ 76 w 226"/>
                  <a:gd name="T11" fmla="*/ 230 h 1109"/>
                  <a:gd name="T12" fmla="*/ 112 w 226"/>
                  <a:gd name="T13" fmla="*/ 268 h 1109"/>
                  <a:gd name="T14" fmla="*/ 112 w 226"/>
                  <a:gd name="T15" fmla="*/ 306 h 1109"/>
                  <a:gd name="T16" fmla="*/ 112 w 226"/>
                  <a:gd name="T17" fmla="*/ 382 h 1109"/>
                  <a:gd name="T18" fmla="*/ 112 w 226"/>
                  <a:gd name="T19" fmla="*/ 611 h 1109"/>
                  <a:gd name="T20" fmla="*/ 112 w 226"/>
                  <a:gd name="T21" fmla="*/ 688 h 1109"/>
                  <a:gd name="T22" fmla="*/ 112 w 226"/>
                  <a:gd name="T23" fmla="*/ 764 h 1109"/>
                  <a:gd name="T24" fmla="*/ 76 w 226"/>
                  <a:gd name="T25" fmla="*/ 764 h 1109"/>
                  <a:gd name="T26" fmla="*/ 37 w 226"/>
                  <a:gd name="T27" fmla="*/ 764 h 1109"/>
                  <a:gd name="T28" fmla="*/ 0 w 226"/>
                  <a:gd name="T29" fmla="*/ 764 h 1109"/>
                  <a:gd name="T30" fmla="*/ 0 w 226"/>
                  <a:gd name="T31" fmla="*/ 802 h 1109"/>
                  <a:gd name="T32" fmla="*/ 37 w 226"/>
                  <a:gd name="T33" fmla="*/ 802 h 1109"/>
                  <a:gd name="T34" fmla="*/ 76 w 226"/>
                  <a:gd name="T35" fmla="*/ 878 h 1109"/>
                  <a:gd name="T36" fmla="*/ 76 w 226"/>
                  <a:gd name="T37" fmla="*/ 955 h 1109"/>
                  <a:gd name="T38" fmla="*/ 112 w 226"/>
                  <a:gd name="T39" fmla="*/ 1032 h 1109"/>
                  <a:gd name="T40" fmla="*/ 112 w 226"/>
                  <a:gd name="T41" fmla="*/ 1070 h 1109"/>
                  <a:gd name="T42" fmla="*/ 112 w 226"/>
                  <a:gd name="T43" fmla="*/ 1108 h 1109"/>
                  <a:gd name="T44" fmla="*/ 150 w 226"/>
                  <a:gd name="T45" fmla="*/ 1108 h 1109"/>
                  <a:gd name="T46" fmla="*/ 150 w 226"/>
                  <a:gd name="T47" fmla="*/ 1070 h 1109"/>
                  <a:gd name="T48" fmla="*/ 187 w 226"/>
                  <a:gd name="T49" fmla="*/ 1032 h 1109"/>
                  <a:gd name="T50" fmla="*/ 187 w 226"/>
                  <a:gd name="T51" fmla="*/ 995 h 1109"/>
                  <a:gd name="T52" fmla="*/ 187 w 226"/>
                  <a:gd name="T53" fmla="*/ 955 h 1109"/>
                  <a:gd name="T54" fmla="*/ 187 w 226"/>
                  <a:gd name="T55" fmla="*/ 878 h 1109"/>
                  <a:gd name="T56" fmla="*/ 187 w 226"/>
                  <a:gd name="T57" fmla="*/ 842 h 1109"/>
                  <a:gd name="T58" fmla="*/ 225 w 226"/>
                  <a:gd name="T59" fmla="*/ 727 h 1109"/>
                  <a:gd name="T60" fmla="*/ 225 w 226"/>
                  <a:gd name="T61" fmla="*/ 688 h 1109"/>
                  <a:gd name="T62" fmla="*/ 225 w 226"/>
                  <a:gd name="T63" fmla="*/ 650 h 1109"/>
                  <a:gd name="T64" fmla="*/ 225 w 226"/>
                  <a:gd name="T65" fmla="*/ 535 h 1109"/>
                  <a:gd name="T66" fmla="*/ 225 w 226"/>
                  <a:gd name="T67" fmla="*/ 458 h 1109"/>
                  <a:gd name="T68" fmla="*/ 225 w 226"/>
                  <a:gd name="T69" fmla="*/ 382 h 1109"/>
                  <a:gd name="T70" fmla="*/ 225 w 226"/>
                  <a:gd name="T71" fmla="*/ 306 h 1109"/>
                  <a:gd name="T72" fmla="*/ 187 w 226"/>
                  <a:gd name="T73" fmla="*/ 230 h 1109"/>
                  <a:gd name="T74" fmla="*/ 150 w 226"/>
                  <a:gd name="T75" fmla="*/ 153 h 1109"/>
                  <a:gd name="T76" fmla="*/ 112 w 226"/>
                  <a:gd name="T77" fmla="*/ 114 h 1109"/>
                  <a:gd name="T78" fmla="*/ 76 w 226"/>
                  <a:gd name="T79" fmla="*/ 77 h 1109"/>
                  <a:gd name="T80" fmla="*/ 37 w 226"/>
                  <a:gd name="T81" fmla="*/ 37 h 1109"/>
                  <a:gd name="T82" fmla="*/ 37 w 226"/>
                  <a:gd name="T83" fmla="*/ 0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6" h="1109">
                    <a:moveTo>
                      <a:pt x="37" y="0"/>
                    </a:moveTo>
                    <a:lnTo>
                      <a:pt x="0" y="37"/>
                    </a:lnTo>
                    <a:lnTo>
                      <a:pt x="0" y="77"/>
                    </a:lnTo>
                    <a:lnTo>
                      <a:pt x="0" y="114"/>
                    </a:lnTo>
                    <a:lnTo>
                      <a:pt x="37" y="153"/>
                    </a:lnTo>
                    <a:lnTo>
                      <a:pt x="76" y="230"/>
                    </a:lnTo>
                    <a:lnTo>
                      <a:pt x="112" y="268"/>
                    </a:lnTo>
                    <a:lnTo>
                      <a:pt x="112" y="306"/>
                    </a:lnTo>
                    <a:lnTo>
                      <a:pt x="112" y="382"/>
                    </a:lnTo>
                    <a:lnTo>
                      <a:pt x="112" y="611"/>
                    </a:lnTo>
                    <a:lnTo>
                      <a:pt x="112" y="688"/>
                    </a:lnTo>
                    <a:lnTo>
                      <a:pt x="112" y="764"/>
                    </a:lnTo>
                    <a:lnTo>
                      <a:pt x="76" y="764"/>
                    </a:lnTo>
                    <a:lnTo>
                      <a:pt x="37" y="764"/>
                    </a:lnTo>
                    <a:lnTo>
                      <a:pt x="0" y="764"/>
                    </a:lnTo>
                    <a:lnTo>
                      <a:pt x="0" y="802"/>
                    </a:lnTo>
                    <a:lnTo>
                      <a:pt x="37" y="802"/>
                    </a:lnTo>
                    <a:lnTo>
                      <a:pt x="76" y="878"/>
                    </a:lnTo>
                    <a:lnTo>
                      <a:pt x="76" y="955"/>
                    </a:lnTo>
                    <a:lnTo>
                      <a:pt x="112" y="1032"/>
                    </a:lnTo>
                    <a:lnTo>
                      <a:pt x="112" y="1070"/>
                    </a:lnTo>
                    <a:lnTo>
                      <a:pt x="112" y="1108"/>
                    </a:lnTo>
                    <a:lnTo>
                      <a:pt x="150" y="1108"/>
                    </a:lnTo>
                    <a:lnTo>
                      <a:pt x="150" y="1070"/>
                    </a:lnTo>
                    <a:lnTo>
                      <a:pt x="187" y="1032"/>
                    </a:lnTo>
                    <a:lnTo>
                      <a:pt x="187" y="995"/>
                    </a:lnTo>
                    <a:lnTo>
                      <a:pt x="187" y="955"/>
                    </a:lnTo>
                    <a:lnTo>
                      <a:pt x="187" y="878"/>
                    </a:lnTo>
                    <a:lnTo>
                      <a:pt x="187" y="842"/>
                    </a:lnTo>
                    <a:lnTo>
                      <a:pt x="225" y="727"/>
                    </a:lnTo>
                    <a:lnTo>
                      <a:pt x="225" y="688"/>
                    </a:lnTo>
                    <a:lnTo>
                      <a:pt x="225" y="650"/>
                    </a:lnTo>
                    <a:lnTo>
                      <a:pt x="225" y="535"/>
                    </a:lnTo>
                    <a:lnTo>
                      <a:pt x="225" y="458"/>
                    </a:lnTo>
                    <a:lnTo>
                      <a:pt x="225" y="382"/>
                    </a:lnTo>
                    <a:lnTo>
                      <a:pt x="225" y="306"/>
                    </a:lnTo>
                    <a:lnTo>
                      <a:pt x="187" y="230"/>
                    </a:lnTo>
                    <a:lnTo>
                      <a:pt x="150" y="153"/>
                    </a:lnTo>
                    <a:lnTo>
                      <a:pt x="112" y="114"/>
                    </a:lnTo>
                    <a:lnTo>
                      <a:pt x="76" y="77"/>
                    </a:lnTo>
                    <a:lnTo>
                      <a:pt x="37" y="37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" name="Freeform 39"/>
              <p:cNvSpPr>
                <a:spLocks noChangeArrowheads="1"/>
              </p:cNvSpPr>
              <p:nvPr/>
            </p:nvSpPr>
            <p:spPr bwMode="auto">
              <a:xfrm>
                <a:off x="2093000" y="1909849"/>
                <a:ext cx="56358" cy="228579"/>
              </a:xfrm>
              <a:custGeom>
                <a:avLst/>
                <a:gdLst>
                  <a:gd name="T0" fmla="*/ 37 w 226"/>
                  <a:gd name="T1" fmla="*/ 0 h 1109"/>
                  <a:gd name="T2" fmla="*/ 0 w 226"/>
                  <a:gd name="T3" fmla="*/ 37 h 1109"/>
                  <a:gd name="T4" fmla="*/ 0 w 226"/>
                  <a:gd name="T5" fmla="*/ 77 h 1109"/>
                  <a:gd name="T6" fmla="*/ 0 w 226"/>
                  <a:gd name="T7" fmla="*/ 114 h 1109"/>
                  <a:gd name="T8" fmla="*/ 37 w 226"/>
                  <a:gd name="T9" fmla="*/ 153 h 1109"/>
                  <a:gd name="T10" fmla="*/ 76 w 226"/>
                  <a:gd name="T11" fmla="*/ 230 h 1109"/>
                  <a:gd name="T12" fmla="*/ 112 w 226"/>
                  <a:gd name="T13" fmla="*/ 268 h 1109"/>
                  <a:gd name="T14" fmla="*/ 112 w 226"/>
                  <a:gd name="T15" fmla="*/ 306 h 1109"/>
                  <a:gd name="T16" fmla="*/ 112 w 226"/>
                  <a:gd name="T17" fmla="*/ 382 h 1109"/>
                  <a:gd name="T18" fmla="*/ 112 w 226"/>
                  <a:gd name="T19" fmla="*/ 611 h 1109"/>
                  <a:gd name="T20" fmla="*/ 112 w 226"/>
                  <a:gd name="T21" fmla="*/ 688 h 1109"/>
                  <a:gd name="T22" fmla="*/ 112 w 226"/>
                  <a:gd name="T23" fmla="*/ 764 h 1109"/>
                  <a:gd name="T24" fmla="*/ 76 w 226"/>
                  <a:gd name="T25" fmla="*/ 764 h 1109"/>
                  <a:gd name="T26" fmla="*/ 37 w 226"/>
                  <a:gd name="T27" fmla="*/ 764 h 1109"/>
                  <a:gd name="T28" fmla="*/ 0 w 226"/>
                  <a:gd name="T29" fmla="*/ 764 h 1109"/>
                  <a:gd name="T30" fmla="*/ 0 w 226"/>
                  <a:gd name="T31" fmla="*/ 802 h 1109"/>
                  <a:gd name="T32" fmla="*/ 37 w 226"/>
                  <a:gd name="T33" fmla="*/ 802 h 1109"/>
                  <a:gd name="T34" fmla="*/ 76 w 226"/>
                  <a:gd name="T35" fmla="*/ 878 h 1109"/>
                  <a:gd name="T36" fmla="*/ 76 w 226"/>
                  <a:gd name="T37" fmla="*/ 955 h 1109"/>
                  <a:gd name="T38" fmla="*/ 112 w 226"/>
                  <a:gd name="T39" fmla="*/ 1032 h 1109"/>
                  <a:gd name="T40" fmla="*/ 112 w 226"/>
                  <a:gd name="T41" fmla="*/ 1070 h 1109"/>
                  <a:gd name="T42" fmla="*/ 112 w 226"/>
                  <a:gd name="T43" fmla="*/ 1108 h 1109"/>
                  <a:gd name="T44" fmla="*/ 150 w 226"/>
                  <a:gd name="T45" fmla="*/ 1108 h 1109"/>
                  <a:gd name="T46" fmla="*/ 150 w 226"/>
                  <a:gd name="T47" fmla="*/ 1070 h 1109"/>
                  <a:gd name="T48" fmla="*/ 187 w 226"/>
                  <a:gd name="T49" fmla="*/ 1032 h 1109"/>
                  <a:gd name="T50" fmla="*/ 187 w 226"/>
                  <a:gd name="T51" fmla="*/ 995 h 1109"/>
                  <a:gd name="T52" fmla="*/ 187 w 226"/>
                  <a:gd name="T53" fmla="*/ 955 h 1109"/>
                  <a:gd name="T54" fmla="*/ 187 w 226"/>
                  <a:gd name="T55" fmla="*/ 878 h 1109"/>
                  <a:gd name="T56" fmla="*/ 187 w 226"/>
                  <a:gd name="T57" fmla="*/ 842 h 1109"/>
                  <a:gd name="T58" fmla="*/ 225 w 226"/>
                  <a:gd name="T59" fmla="*/ 727 h 1109"/>
                  <a:gd name="T60" fmla="*/ 225 w 226"/>
                  <a:gd name="T61" fmla="*/ 688 h 1109"/>
                  <a:gd name="T62" fmla="*/ 225 w 226"/>
                  <a:gd name="T63" fmla="*/ 650 h 1109"/>
                  <a:gd name="T64" fmla="*/ 225 w 226"/>
                  <a:gd name="T65" fmla="*/ 535 h 1109"/>
                  <a:gd name="T66" fmla="*/ 225 w 226"/>
                  <a:gd name="T67" fmla="*/ 458 h 1109"/>
                  <a:gd name="T68" fmla="*/ 225 w 226"/>
                  <a:gd name="T69" fmla="*/ 382 h 1109"/>
                  <a:gd name="T70" fmla="*/ 225 w 226"/>
                  <a:gd name="T71" fmla="*/ 306 h 1109"/>
                  <a:gd name="T72" fmla="*/ 187 w 226"/>
                  <a:gd name="T73" fmla="*/ 230 h 1109"/>
                  <a:gd name="T74" fmla="*/ 150 w 226"/>
                  <a:gd name="T75" fmla="*/ 153 h 1109"/>
                  <a:gd name="T76" fmla="*/ 112 w 226"/>
                  <a:gd name="T77" fmla="*/ 114 h 1109"/>
                  <a:gd name="T78" fmla="*/ 76 w 226"/>
                  <a:gd name="T79" fmla="*/ 77 h 1109"/>
                  <a:gd name="T80" fmla="*/ 37 w 226"/>
                  <a:gd name="T81" fmla="*/ 37 h 1109"/>
                  <a:gd name="T82" fmla="*/ 37 w 226"/>
                  <a:gd name="T83" fmla="*/ 0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6" h="1109">
                    <a:moveTo>
                      <a:pt x="37" y="0"/>
                    </a:moveTo>
                    <a:lnTo>
                      <a:pt x="0" y="37"/>
                    </a:lnTo>
                    <a:lnTo>
                      <a:pt x="0" y="77"/>
                    </a:lnTo>
                    <a:lnTo>
                      <a:pt x="0" y="114"/>
                    </a:lnTo>
                    <a:lnTo>
                      <a:pt x="37" y="153"/>
                    </a:lnTo>
                    <a:lnTo>
                      <a:pt x="76" y="230"/>
                    </a:lnTo>
                    <a:lnTo>
                      <a:pt x="112" y="268"/>
                    </a:lnTo>
                    <a:lnTo>
                      <a:pt x="112" y="306"/>
                    </a:lnTo>
                    <a:lnTo>
                      <a:pt x="112" y="382"/>
                    </a:lnTo>
                    <a:lnTo>
                      <a:pt x="112" y="611"/>
                    </a:lnTo>
                    <a:lnTo>
                      <a:pt x="112" y="688"/>
                    </a:lnTo>
                    <a:lnTo>
                      <a:pt x="112" y="764"/>
                    </a:lnTo>
                    <a:lnTo>
                      <a:pt x="76" y="764"/>
                    </a:lnTo>
                    <a:lnTo>
                      <a:pt x="37" y="764"/>
                    </a:lnTo>
                    <a:lnTo>
                      <a:pt x="0" y="764"/>
                    </a:lnTo>
                    <a:lnTo>
                      <a:pt x="0" y="802"/>
                    </a:lnTo>
                    <a:lnTo>
                      <a:pt x="37" y="802"/>
                    </a:lnTo>
                    <a:lnTo>
                      <a:pt x="76" y="878"/>
                    </a:lnTo>
                    <a:lnTo>
                      <a:pt x="76" y="955"/>
                    </a:lnTo>
                    <a:lnTo>
                      <a:pt x="112" y="1032"/>
                    </a:lnTo>
                    <a:lnTo>
                      <a:pt x="112" y="1070"/>
                    </a:lnTo>
                    <a:lnTo>
                      <a:pt x="112" y="1108"/>
                    </a:lnTo>
                    <a:lnTo>
                      <a:pt x="150" y="1108"/>
                    </a:lnTo>
                    <a:lnTo>
                      <a:pt x="150" y="1070"/>
                    </a:lnTo>
                    <a:lnTo>
                      <a:pt x="187" y="1032"/>
                    </a:lnTo>
                    <a:lnTo>
                      <a:pt x="187" y="995"/>
                    </a:lnTo>
                    <a:lnTo>
                      <a:pt x="187" y="955"/>
                    </a:lnTo>
                    <a:lnTo>
                      <a:pt x="187" y="878"/>
                    </a:lnTo>
                    <a:lnTo>
                      <a:pt x="187" y="842"/>
                    </a:lnTo>
                    <a:lnTo>
                      <a:pt x="225" y="727"/>
                    </a:lnTo>
                    <a:lnTo>
                      <a:pt x="225" y="688"/>
                    </a:lnTo>
                    <a:lnTo>
                      <a:pt x="225" y="650"/>
                    </a:lnTo>
                    <a:lnTo>
                      <a:pt x="225" y="535"/>
                    </a:lnTo>
                    <a:lnTo>
                      <a:pt x="225" y="458"/>
                    </a:lnTo>
                    <a:lnTo>
                      <a:pt x="225" y="382"/>
                    </a:lnTo>
                    <a:lnTo>
                      <a:pt x="225" y="306"/>
                    </a:lnTo>
                    <a:lnTo>
                      <a:pt x="187" y="230"/>
                    </a:lnTo>
                    <a:lnTo>
                      <a:pt x="150" y="153"/>
                    </a:lnTo>
                    <a:lnTo>
                      <a:pt x="112" y="114"/>
                    </a:lnTo>
                    <a:lnTo>
                      <a:pt x="76" y="77"/>
                    </a:lnTo>
                    <a:lnTo>
                      <a:pt x="37" y="37"/>
                    </a:lnTo>
                    <a:lnTo>
                      <a:pt x="37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" name="Freeform 40"/>
              <p:cNvSpPr>
                <a:spLocks noChangeArrowheads="1"/>
              </p:cNvSpPr>
              <p:nvPr/>
            </p:nvSpPr>
            <p:spPr bwMode="auto">
              <a:xfrm>
                <a:off x="2082856" y="2155800"/>
                <a:ext cx="84537" cy="63088"/>
              </a:xfrm>
              <a:custGeom>
                <a:avLst/>
                <a:gdLst>
                  <a:gd name="T0" fmla="*/ 336 w 337"/>
                  <a:gd name="T1" fmla="*/ 229 h 307"/>
                  <a:gd name="T2" fmla="*/ 298 w 337"/>
                  <a:gd name="T3" fmla="*/ 191 h 307"/>
                  <a:gd name="T4" fmla="*/ 261 w 337"/>
                  <a:gd name="T5" fmla="*/ 153 h 307"/>
                  <a:gd name="T6" fmla="*/ 224 w 337"/>
                  <a:gd name="T7" fmla="*/ 75 h 307"/>
                  <a:gd name="T8" fmla="*/ 224 w 337"/>
                  <a:gd name="T9" fmla="*/ 38 h 307"/>
                  <a:gd name="T10" fmla="*/ 186 w 337"/>
                  <a:gd name="T11" fmla="*/ 38 h 307"/>
                  <a:gd name="T12" fmla="*/ 186 w 337"/>
                  <a:gd name="T13" fmla="*/ 75 h 307"/>
                  <a:gd name="T14" fmla="*/ 149 w 337"/>
                  <a:gd name="T15" fmla="*/ 114 h 307"/>
                  <a:gd name="T16" fmla="*/ 111 w 337"/>
                  <a:gd name="T17" fmla="*/ 114 h 307"/>
                  <a:gd name="T18" fmla="*/ 111 w 337"/>
                  <a:gd name="T19" fmla="*/ 38 h 307"/>
                  <a:gd name="T20" fmla="*/ 74 w 337"/>
                  <a:gd name="T21" fmla="*/ 0 h 307"/>
                  <a:gd name="T22" fmla="*/ 36 w 337"/>
                  <a:gd name="T23" fmla="*/ 0 h 307"/>
                  <a:gd name="T24" fmla="*/ 36 w 337"/>
                  <a:gd name="T25" fmla="*/ 38 h 307"/>
                  <a:gd name="T26" fmla="*/ 0 w 337"/>
                  <a:gd name="T27" fmla="*/ 38 h 307"/>
                  <a:gd name="T28" fmla="*/ 0 w 337"/>
                  <a:gd name="T29" fmla="*/ 75 h 307"/>
                  <a:gd name="T30" fmla="*/ 36 w 337"/>
                  <a:gd name="T31" fmla="*/ 114 h 307"/>
                  <a:gd name="T32" fmla="*/ 74 w 337"/>
                  <a:gd name="T33" fmla="*/ 191 h 307"/>
                  <a:gd name="T34" fmla="*/ 74 w 337"/>
                  <a:gd name="T35" fmla="*/ 229 h 307"/>
                  <a:gd name="T36" fmla="*/ 111 w 337"/>
                  <a:gd name="T37" fmla="*/ 306 h 307"/>
                  <a:gd name="T38" fmla="*/ 149 w 337"/>
                  <a:gd name="T39" fmla="*/ 306 h 307"/>
                  <a:gd name="T40" fmla="*/ 186 w 337"/>
                  <a:gd name="T41" fmla="*/ 306 h 307"/>
                  <a:gd name="T42" fmla="*/ 224 w 337"/>
                  <a:gd name="T43" fmla="*/ 267 h 307"/>
                  <a:gd name="T44" fmla="*/ 261 w 337"/>
                  <a:gd name="T45" fmla="*/ 267 h 307"/>
                  <a:gd name="T46" fmla="*/ 298 w 337"/>
                  <a:gd name="T47" fmla="*/ 267 h 307"/>
                  <a:gd name="T48" fmla="*/ 298 w 337"/>
                  <a:gd name="T49" fmla="*/ 229 h 307"/>
                  <a:gd name="T50" fmla="*/ 336 w 337"/>
                  <a:gd name="T51" fmla="*/ 22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37" h="307">
                    <a:moveTo>
                      <a:pt x="336" y="229"/>
                    </a:moveTo>
                    <a:lnTo>
                      <a:pt x="298" y="191"/>
                    </a:lnTo>
                    <a:lnTo>
                      <a:pt x="261" y="153"/>
                    </a:lnTo>
                    <a:lnTo>
                      <a:pt x="224" y="75"/>
                    </a:lnTo>
                    <a:lnTo>
                      <a:pt x="224" y="38"/>
                    </a:lnTo>
                    <a:lnTo>
                      <a:pt x="186" y="38"/>
                    </a:lnTo>
                    <a:lnTo>
                      <a:pt x="186" y="75"/>
                    </a:lnTo>
                    <a:lnTo>
                      <a:pt x="149" y="114"/>
                    </a:lnTo>
                    <a:lnTo>
                      <a:pt x="111" y="114"/>
                    </a:lnTo>
                    <a:lnTo>
                      <a:pt x="111" y="38"/>
                    </a:lnTo>
                    <a:lnTo>
                      <a:pt x="74" y="0"/>
                    </a:lnTo>
                    <a:lnTo>
                      <a:pt x="36" y="0"/>
                    </a:lnTo>
                    <a:lnTo>
                      <a:pt x="36" y="38"/>
                    </a:lnTo>
                    <a:lnTo>
                      <a:pt x="0" y="38"/>
                    </a:lnTo>
                    <a:lnTo>
                      <a:pt x="0" y="75"/>
                    </a:lnTo>
                    <a:lnTo>
                      <a:pt x="36" y="114"/>
                    </a:lnTo>
                    <a:lnTo>
                      <a:pt x="74" y="191"/>
                    </a:lnTo>
                    <a:lnTo>
                      <a:pt x="74" y="229"/>
                    </a:lnTo>
                    <a:lnTo>
                      <a:pt x="111" y="306"/>
                    </a:lnTo>
                    <a:lnTo>
                      <a:pt x="149" y="306"/>
                    </a:lnTo>
                    <a:lnTo>
                      <a:pt x="186" y="306"/>
                    </a:lnTo>
                    <a:lnTo>
                      <a:pt x="224" y="267"/>
                    </a:lnTo>
                    <a:lnTo>
                      <a:pt x="261" y="267"/>
                    </a:lnTo>
                    <a:lnTo>
                      <a:pt x="298" y="267"/>
                    </a:lnTo>
                    <a:lnTo>
                      <a:pt x="298" y="229"/>
                    </a:lnTo>
                    <a:lnTo>
                      <a:pt x="336" y="229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" name="Freeform 41"/>
              <p:cNvSpPr>
                <a:spLocks noChangeArrowheads="1"/>
              </p:cNvSpPr>
              <p:nvPr/>
            </p:nvSpPr>
            <p:spPr bwMode="auto">
              <a:xfrm>
                <a:off x="2082856" y="2155800"/>
                <a:ext cx="84537" cy="63088"/>
              </a:xfrm>
              <a:custGeom>
                <a:avLst/>
                <a:gdLst>
                  <a:gd name="T0" fmla="*/ 336 w 337"/>
                  <a:gd name="T1" fmla="*/ 229 h 307"/>
                  <a:gd name="T2" fmla="*/ 298 w 337"/>
                  <a:gd name="T3" fmla="*/ 191 h 307"/>
                  <a:gd name="T4" fmla="*/ 261 w 337"/>
                  <a:gd name="T5" fmla="*/ 153 h 307"/>
                  <a:gd name="T6" fmla="*/ 224 w 337"/>
                  <a:gd name="T7" fmla="*/ 75 h 307"/>
                  <a:gd name="T8" fmla="*/ 224 w 337"/>
                  <a:gd name="T9" fmla="*/ 38 h 307"/>
                  <a:gd name="T10" fmla="*/ 186 w 337"/>
                  <a:gd name="T11" fmla="*/ 38 h 307"/>
                  <a:gd name="T12" fmla="*/ 186 w 337"/>
                  <a:gd name="T13" fmla="*/ 75 h 307"/>
                  <a:gd name="T14" fmla="*/ 149 w 337"/>
                  <a:gd name="T15" fmla="*/ 114 h 307"/>
                  <a:gd name="T16" fmla="*/ 111 w 337"/>
                  <a:gd name="T17" fmla="*/ 114 h 307"/>
                  <a:gd name="T18" fmla="*/ 111 w 337"/>
                  <a:gd name="T19" fmla="*/ 38 h 307"/>
                  <a:gd name="T20" fmla="*/ 74 w 337"/>
                  <a:gd name="T21" fmla="*/ 0 h 307"/>
                  <a:gd name="T22" fmla="*/ 36 w 337"/>
                  <a:gd name="T23" fmla="*/ 0 h 307"/>
                  <a:gd name="T24" fmla="*/ 36 w 337"/>
                  <a:gd name="T25" fmla="*/ 38 h 307"/>
                  <a:gd name="T26" fmla="*/ 0 w 337"/>
                  <a:gd name="T27" fmla="*/ 38 h 307"/>
                  <a:gd name="T28" fmla="*/ 0 w 337"/>
                  <a:gd name="T29" fmla="*/ 75 h 307"/>
                  <a:gd name="T30" fmla="*/ 36 w 337"/>
                  <a:gd name="T31" fmla="*/ 114 h 307"/>
                  <a:gd name="T32" fmla="*/ 74 w 337"/>
                  <a:gd name="T33" fmla="*/ 191 h 307"/>
                  <a:gd name="T34" fmla="*/ 74 w 337"/>
                  <a:gd name="T35" fmla="*/ 229 h 307"/>
                  <a:gd name="T36" fmla="*/ 111 w 337"/>
                  <a:gd name="T37" fmla="*/ 306 h 307"/>
                  <a:gd name="T38" fmla="*/ 149 w 337"/>
                  <a:gd name="T39" fmla="*/ 306 h 307"/>
                  <a:gd name="T40" fmla="*/ 186 w 337"/>
                  <a:gd name="T41" fmla="*/ 306 h 307"/>
                  <a:gd name="T42" fmla="*/ 224 w 337"/>
                  <a:gd name="T43" fmla="*/ 267 h 307"/>
                  <a:gd name="T44" fmla="*/ 261 w 337"/>
                  <a:gd name="T45" fmla="*/ 267 h 307"/>
                  <a:gd name="T46" fmla="*/ 298 w 337"/>
                  <a:gd name="T47" fmla="*/ 267 h 307"/>
                  <a:gd name="T48" fmla="*/ 298 w 337"/>
                  <a:gd name="T49" fmla="*/ 229 h 307"/>
                  <a:gd name="T50" fmla="*/ 336 w 337"/>
                  <a:gd name="T51" fmla="*/ 22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37" h="307">
                    <a:moveTo>
                      <a:pt x="336" y="229"/>
                    </a:moveTo>
                    <a:lnTo>
                      <a:pt x="298" y="191"/>
                    </a:lnTo>
                    <a:lnTo>
                      <a:pt x="261" y="153"/>
                    </a:lnTo>
                    <a:lnTo>
                      <a:pt x="224" y="75"/>
                    </a:lnTo>
                    <a:lnTo>
                      <a:pt x="224" y="38"/>
                    </a:lnTo>
                    <a:lnTo>
                      <a:pt x="186" y="38"/>
                    </a:lnTo>
                    <a:lnTo>
                      <a:pt x="186" y="75"/>
                    </a:lnTo>
                    <a:lnTo>
                      <a:pt x="149" y="114"/>
                    </a:lnTo>
                    <a:lnTo>
                      <a:pt x="111" y="114"/>
                    </a:lnTo>
                    <a:lnTo>
                      <a:pt x="111" y="38"/>
                    </a:lnTo>
                    <a:lnTo>
                      <a:pt x="74" y="0"/>
                    </a:lnTo>
                    <a:lnTo>
                      <a:pt x="36" y="0"/>
                    </a:lnTo>
                    <a:lnTo>
                      <a:pt x="36" y="38"/>
                    </a:lnTo>
                    <a:lnTo>
                      <a:pt x="0" y="38"/>
                    </a:lnTo>
                    <a:lnTo>
                      <a:pt x="0" y="75"/>
                    </a:lnTo>
                    <a:lnTo>
                      <a:pt x="36" y="114"/>
                    </a:lnTo>
                    <a:lnTo>
                      <a:pt x="74" y="191"/>
                    </a:lnTo>
                    <a:lnTo>
                      <a:pt x="74" y="229"/>
                    </a:lnTo>
                    <a:lnTo>
                      <a:pt x="111" y="306"/>
                    </a:lnTo>
                    <a:lnTo>
                      <a:pt x="149" y="306"/>
                    </a:lnTo>
                    <a:lnTo>
                      <a:pt x="186" y="306"/>
                    </a:lnTo>
                    <a:lnTo>
                      <a:pt x="224" y="267"/>
                    </a:lnTo>
                    <a:lnTo>
                      <a:pt x="261" y="267"/>
                    </a:lnTo>
                    <a:lnTo>
                      <a:pt x="298" y="267"/>
                    </a:lnTo>
                    <a:lnTo>
                      <a:pt x="298" y="229"/>
                    </a:lnTo>
                    <a:lnTo>
                      <a:pt x="336" y="229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" name="Freeform 42"/>
              <p:cNvSpPr>
                <a:spLocks noChangeArrowheads="1"/>
              </p:cNvSpPr>
              <p:nvPr/>
            </p:nvSpPr>
            <p:spPr bwMode="auto">
              <a:xfrm>
                <a:off x="2112162" y="2203344"/>
                <a:ext cx="75520" cy="70402"/>
              </a:xfrm>
              <a:custGeom>
                <a:avLst/>
                <a:gdLst>
                  <a:gd name="T0" fmla="*/ 0 w 299"/>
                  <a:gd name="T1" fmla="*/ 77 h 346"/>
                  <a:gd name="T2" fmla="*/ 36 w 299"/>
                  <a:gd name="T3" fmla="*/ 77 h 346"/>
                  <a:gd name="T4" fmla="*/ 74 w 299"/>
                  <a:gd name="T5" fmla="*/ 77 h 346"/>
                  <a:gd name="T6" fmla="*/ 111 w 299"/>
                  <a:gd name="T7" fmla="*/ 38 h 346"/>
                  <a:gd name="T8" fmla="*/ 149 w 299"/>
                  <a:gd name="T9" fmla="*/ 38 h 346"/>
                  <a:gd name="T10" fmla="*/ 185 w 299"/>
                  <a:gd name="T11" fmla="*/ 38 h 346"/>
                  <a:gd name="T12" fmla="*/ 185 w 299"/>
                  <a:gd name="T13" fmla="*/ 0 h 346"/>
                  <a:gd name="T14" fmla="*/ 224 w 299"/>
                  <a:gd name="T15" fmla="*/ 0 h 346"/>
                  <a:gd name="T16" fmla="*/ 224 w 299"/>
                  <a:gd name="T17" fmla="*/ 38 h 346"/>
                  <a:gd name="T18" fmla="*/ 224 w 299"/>
                  <a:gd name="T19" fmla="*/ 77 h 346"/>
                  <a:gd name="T20" fmla="*/ 261 w 299"/>
                  <a:gd name="T21" fmla="*/ 153 h 346"/>
                  <a:gd name="T22" fmla="*/ 298 w 299"/>
                  <a:gd name="T23" fmla="*/ 267 h 346"/>
                  <a:gd name="T24" fmla="*/ 298 w 299"/>
                  <a:gd name="T25" fmla="*/ 306 h 346"/>
                  <a:gd name="T26" fmla="*/ 261 w 299"/>
                  <a:gd name="T27" fmla="*/ 306 h 346"/>
                  <a:gd name="T28" fmla="*/ 224 w 299"/>
                  <a:gd name="T29" fmla="*/ 345 h 346"/>
                  <a:gd name="T30" fmla="*/ 185 w 299"/>
                  <a:gd name="T31" fmla="*/ 345 h 346"/>
                  <a:gd name="T32" fmla="*/ 149 w 299"/>
                  <a:gd name="T33" fmla="*/ 306 h 346"/>
                  <a:gd name="T34" fmla="*/ 111 w 299"/>
                  <a:gd name="T35" fmla="*/ 230 h 346"/>
                  <a:gd name="T36" fmla="*/ 74 w 299"/>
                  <a:gd name="T37" fmla="*/ 192 h 346"/>
                  <a:gd name="T38" fmla="*/ 36 w 299"/>
                  <a:gd name="T39" fmla="*/ 77 h 346"/>
                  <a:gd name="T40" fmla="*/ 0 w 299"/>
                  <a:gd name="T41" fmla="*/ 77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9" h="346">
                    <a:moveTo>
                      <a:pt x="0" y="77"/>
                    </a:moveTo>
                    <a:lnTo>
                      <a:pt x="36" y="77"/>
                    </a:lnTo>
                    <a:lnTo>
                      <a:pt x="74" y="77"/>
                    </a:lnTo>
                    <a:lnTo>
                      <a:pt x="111" y="38"/>
                    </a:lnTo>
                    <a:lnTo>
                      <a:pt x="149" y="38"/>
                    </a:lnTo>
                    <a:lnTo>
                      <a:pt x="185" y="38"/>
                    </a:lnTo>
                    <a:lnTo>
                      <a:pt x="185" y="0"/>
                    </a:lnTo>
                    <a:lnTo>
                      <a:pt x="224" y="0"/>
                    </a:lnTo>
                    <a:lnTo>
                      <a:pt x="224" y="38"/>
                    </a:lnTo>
                    <a:lnTo>
                      <a:pt x="224" y="77"/>
                    </a:lnTo>
                    <a:lnTo>
                      <a:pt x="261" y="153"/>
                    </a:lnTo>
                    <a:lnTo>
                      <a:pt x="298" y="267"/>
                    </a:lnTo>
                    <a:lnTo>
                      <a:pt x="298" y="306"/>
                    </a:lnTo>
                    <a:lnTo>
                      <a:pt x="261" y="306"/>
                    </a:lnTo>
                    <a:lnTo>
                      <a:pt x="224" y="345"/>
                    </a:lnTo>
                    <a:lnTo>
                      <a:pt x="185" y="345"/>
                    </a:lnTo>
                    <a:lnTo>
                      <a:pt x="149" y="306"/>
                    </a:lnTo>
                    <a:lnTo>
                      <a:pt x="111" y="230"/>
                    </a:lnTo>
                    <a:lnTo>
                      <a:pt x="74" y="192"/>
                    </a:lnTo>
                    <a:lnTo>
                      <a:pt x="36" y="77"/>
                    </a:lnTo>
                    <a:lnTo>
                      <a:pt x="0" y="7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6" name="Freeform 43"/>
              <p:cNvSpPr>
                <a:spLocks noChangeArrowheads="1"/>
              </p:cNvSpPr>
              <p:nvPr/>
            </p:nvSpPr>
            <p:spPr bwMode="auto">
              <a:xfrm>
                <a:off x="2112162" y="2203344"/>
                <a:ext cx="75520" cy="70402"/>
              </a:xfrm>
              <a:custGeom>
                <a:avLst/>
                <a:gdLst>
                  <a:gd name="T0" fmla="*/ 0 w 299"/>
                  <a:gd name="T1" fmla="*/ 77 h 346"/>
                  <a:gd name="T2" fmla="*/ 36 w 299"/>
                  <a:gd name="T3" fmla="*/ 77 h 346"/>
                  <a:gd name="T4" fmla="*/ 74 w 299"/>
                  <a:gd name="T5" fmla="*/ 77 h 346"/>
                  <a:gd name="T6" fmla="*/ 111 w 299"/>
                  <a:gd name="T7" fmla="*/ 38 h 346"/>
                  <a:gd name="T8" fmla="*/ 149 w 299"/>
                  <a:gd name="T9" fmla="*/ 38 h 346"/>
                  <a:gd name="T10" fmla="*/ 185 w 299"/>
                  <a:gd name="T11" fmla="*/ 38 h 346"/>
                  <a:gd name="T12" fmla="*/ 185 w 299"/>
                  <a:gd name="T13" fmla="*/ 0 h 346"/>
                  <a:gd name="T14" fmla="*/ 224 w 299"/>
                  <a:gd name="T15" fmla="*/ 0 h 346"/>
                  <a:gd name="T16" fmla="*/ 224 w 299"/>
                  <a:gd name="T17" fmla="*/ 38 h 346"/>
                  <a:gd name="T18" fmla="*/ 224 w 299"/>
                  <a:gd name="T19" fmla="*/ 77 h 346"/>
                  <a:gd name="T20" fmla="*/ 261 w 299"/>
                  <a:gd name="T21" fmla="*/ 153 h 346"/>
                  <a:gd name="T22" fmla="*/ 298 w 299"/>
                  <a:gd name="T23" fmla="*/ 267 h 346"/>
                  <a:gd name="T24" fmla="*/ 298 w 299"/>
                  <a:gd name="T25" fmla="*/ 306 h 346"/>
                  <a:gd name="T26" fmla="*/ 261 w 299"/>
                  <a:gd name="T27" fmla="*/ 306 h 346"/>
                  <a:gd name="T28" fmla="*/ 224 w 299"/>
                  <a:gd name="T29" fmla="*/ 345 h 346"/>
                  <a:gd name="T30" fmla="*/ 185 w 299"/>
                  <a:gd name="T31" fmla="*/ 345 h 346"/>
                  <a:gd name="T32" fmla="*/ 149 w 299"/>
                  <a:gd name="T33" fmla="*/ 306 h 346"/>
                  <a:gd name="T34" fmla="*/ 111 w 299"/>
                  <a:gd name="T35" fmla="*/ 230 h 346"/>
                  <a:gd name="T36" fmla="*/ 74 w 299"/>
                  <a:gd name="T37" fmla="*/ 192 h 346"/>
                  <a:gd name="T38" fmla="*/ 36 w 299"/>
                  <a:gd name="T39" fmla="*/ 77 h 346"/>
                  <a:gd name="T40" fmla="*/ 0 w 299"/>
                  <a:gd name="T41" fmla="*/ 77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9" h="346">
                    <a:moveTo>
                      <a:pt x="0" y="77"/>
                    </a:moveTo>
                    <a:lnTo>
                      <a:pt x="36" y="77"/>
                    </a:lnTo>
                    <a:lnTo>
                      <a:pt x="74" y="77"/>
                    </a:lnTo>
                    <a:lnTo>
                      <a:pt x="111" y="38"/>
                    </a:lnTo>
                    <a:lnTo>
                      <a:pt x="149" y="38"/>
                    </a:lnTo>
                    <a:lnTo>
                      <a:pt x="185" y="38"/>
                    </a:lnTo>
                    <a:lnTo>
                      <a:pt x="185" y="0"/>
                    </a:lnTo>
                    <a:lnTo>
                      <a:pt x="224" y="0"/>
                    </a:lnTo>
                    <a:lnTo>
                      <a:pt x="224" y="38"/>
                    </a:lnTo>
                    <a:lnTo>
                      <a:pt x="224" y="77"/>
                    </a:lnTo>
                    <a:lnTo>
                      <a:pt x="261" y="153"/>
                    </a:lnTo>
                    <a:lnTo>
                      <a:pt x="298" y="267"/>
                    </a:lnTo>
                    <a:lnTo>
                      <a:pt x="298" y="306"/>
                    </a:lnTo>
                    <a:lnTo>
                      <a:pt x="261" y="306"/>
                    </a:lnTo>
                    <a:lnTo>
                      <a:pt x="224" y="345"/>
                    </a:lnTo>
                    <a:lnTo>
                      <a:pt x="185" y="345"/>
                    </a:lnTo>
                    <a:lnTo>
                      <a:pt x="149" y="306"/>
                    </a:lnTo>
                    <a:lnTo>
                      <a:pt x="111" y="230"/>
                    </a:lnTo>
                    <a:lnTo>
                      <a:pt x="74" y="192"/>
                    </a:lnTo>
                    <a:lnTo>
                      <a:pt x="36" y="77"/>
                    </a:lnTo>
                    <a:lnTo>
                      <a:pt x="0" y="7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" name="Freeform 44"/>
              <p:cNvSpPr>
                <a:spLocks noChangeArrowheads="1"/>
              </p:cNvSpPr>
              <p:nvPr/>
            </p:nvSpPr>
            <p:spPr bwMode="auto">
              <a:xfrm>
                <a:off x="1883348" y="2329519"/>
                <a:ext cx="237832" cy="340125"/>
              </a:xfrm>
              <a:custGeom>
                <a:avLst/>
                <a:gdLst>
                  <a:gd name="T0" fmla="*/ 784 w 934"/>
                  <a:gd name="T1" fmla="*/ 1530 h 1645"/>
                  <a:gd name="T2" fmla="*/ 821 w 934"/>
                  <a:gd name="T3" fmla="*/ 1416 h 1645"/>
                  <a:gd name="T4" fmla="*/ 897 w 934"/>
                  <a:gd name="T5" fmla="*/ 1300 h 1645"/>
                  <a:gd name="T6" fmla="*/ 897 w 934"/>
                  <a:gd name="T7" fmla="*/ 1146 h 1645"/>
                  <a:gd name="T8" fmla="*/ 858 w 934"/>
                  <a:gd name="T9" fmla="*/ 1072 h 1645"/>
                  <a:gd name="T10" fmla="*/ 858 w 934"/>
                  <a:gd name="T11" fmla="*/ 919 h 1645"/>
                  <a:gd name="T12" fmla="*/ 784 w 934"/>
                  <a:gd name="T13" fmla="*/ 803 h 1645"/>
                  <a:gd name="T14" fmla="*/ 746 w 934"/>
                  <a:gd name="T15" fmla="*/ 728 h 1645"/>
                  <a:gd name="T16" fmla="*/ 746 w 934"/>
                  <a:gd name="T17" fmla="*/ 651 h 1645"/>
                  <a:gd name="T18" fmla="*/ 672 w 934"/>
                  <a:gd name="T19" fmla="*/ 612 h 1645"/>
                  <a:gd name="T20" fmla="*/ 597 w 934"/>
                  <a:gd name="T21" fmla="*/ 498 h 1645"/>
                  <a:gd name="T22" fmla="*/ 634 w 934"/>
                  <a:gd name="T23" fmla="*/ 460 h 1645"/>
                  <a:gd name="T24" fmla="*/ 672 w 934"/>
                  <a:gd name="T25" fmla="*/ 382 h 1645"/>
                  <a:gd name="T26" fmla="*/ 634 w 934"/>
                  <a:gd name="T27" fmla="*/ 268 h 1645"/>
                  <a:gd name="T28" fmla="*/ 597 w 934"/>
                  <a:gd name="T29" fmla="*/ 155 h 1645"/>
                  <a:gd name="T30" fmla="*/ 485 w 934"/>
                  <a:gd name="T31" fmla="*/ 191 h 1645"/>
                  <a:gd name="T32" fmla="*/ 412 w 934"/>
                  <a:gd name="T33" fmla="*/ 155 h 1645"/>
                  <a:gd name="T34" fmla="*/ 373 w 934"/>
                  <a:gd name="T35" fmla="*/ 230 h 1645"/>
                  <a:gd name="T36" fmla="*/ 336 w 934"/>
                  <a:gd name="T37" fmla="*/ 268 h 1645"/>
                  <a:gd name="T38" fmla="*/ 299 w 934"/>
                  <a:gd name="T39" fmla="*/ 230 h 1645"/>
                  <a:gd name="T40" fmla="*/ 299 w 934"/>
                  <a:gd name="T41" fmla="*/ 115 h 1645"/>
                  <a:gd name="T42" fmla="*/ 336 w 934"/>
                  <a:gd name="T43" fmla="*/ 77 h 1645"/>
                  <a:gd name="T44" fmla="*/ 373 w 934"/>
                  <a:gd name="T45" fmla="*/ 39 h 1645"/>
                  <a:gd name="T46" fmla="*/ 336 w 934"/>
                  <a:gd name="T47" fmla="*/ 0 h 1645"/>
                  <a:gd name="T48" fmla="*/ 260 w 934"/>
                  <a:gd name="T49" fmla="*/ 0 h 1645"/>
                  <a:gd name="T50" fmla="*/ 187 w 934"/>
                  <a:gd name="T51" fmla="*/ 0 h 1645"/>
                  <a:gd name="T52" fmla="*/ 149 w 934"/>
                  <a:gd name="T53" fmla="*/ 39 h 1645"/>
                  <a:gd name="T54" fmla="*/ 111 w 934"/>
                  <a:gd name="T55" fmla="*/ 77 h 1645"/>
                  <a:gd name="T56" fmla="*/ 37 w 934"/>
                  <a:gd name="T57" fmla="*/ 115 h 1645"/>
                  <a:gd name="T58" fmla="*/ 0 w 934"/>
                  <a:gd name="T59" fmla="*/ 345 h 1645"/>
                  <a:gd name="T60" fmla="*/ 75 w 934"/>
                  <a:gd name="T61" fmla="*/ 460 h 1645"/>
                  <a:gd name="T62" fmla="*/ 111 w 934"/>
                  <a:gd name="T63" fmla="*/ 498 h 1645"/>
                  <a:gd name="T64" fmla="*/ 260 w 934"/>
                  <a:gd name="T65" fmla="*/ 612 h 1645"/>
                  <a:gd name="T66" fmla="*/ 260 w 934"/>
                  <a:gd name="T67" fmla="*/ 689 h 1645"/>
                  <a:gd name="T68" fmla="*/ 299 w 934"/>
                  <a:gd name="T69" fmla="*/ 803 h 1645"/>
                  <a:gd name="T70" fmla="*/ 336 w 934"/>
                  <a:gd name="T71" fmla="*/ 919 h 1645"/>
                  <a:gd name="T72" fmla="*/ 412 w 934"/>
                  <a:gd name="T73" fmla="*/ 995 h 1645"/>
                  <a:gd name="T74" fmla="*/ 336 w 934"/>
                  <a:gd name="T75" fmla="*/ 1032 h 1645"/>
                  <a:gd name="T76" fmla="*/ 260 w 934"/>
                  <a:gd name="T77" fmla="*/ 1110 h 1645"/>
                  <a:gd name="T78" fmla="*/ 260 w 934"/>
                  <a:gd name="T79" fmla="*/ 1224 h 1645"/>
                  <a:gd name="T80" fmla="*/ 187 w 934"/>
                  <a:gd name="T81" fmla="*/ 1300 h 1645"/>
                  <a:gd name="T82" fmla="*/ 187 w 934"/>
                  <a:gd name="T83" fmla="*/ 1491 h 1645"/>
                  <a:gd name="T84" fmla="*/ 412 w 934"/>
                  <a:gd name="T85" fmla="*/ 1453 h 1645"/>
                  <a:gd name="T86" fmla="*/ 447 w 934"/>
                  <a:gd name="T87" fmla="*/ 1416 h 1645"/>
                  <a:gd name="T88" fmla="*/ 485 w 934"/>
                  <a:gd name="T89" fmla="*/ 1453 h 1645"/>
                  <a:gd name="T90" fmla="*/ 523 w 934"/>
                  <a:gd name="T91" fmla="*/ 1567 h 1645"/>
                  <a:gd name="T92" fmla="*/ 597 w 934"/>
                  <a:gd name="T93" fmla="*/ 1606 h 1645"/>
                  <a:gd name="T94" fmla="*/ 634 w 934"/>
                  <a:gd name="T95" fmla="*/ 1606 h 1645"/>
                  <a:gd name="T96" fmla="*/ 710 w 934"/>
                  <a:gd name="T97" fmla="*/ 1606 h 1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34" h="1645">
                    <a:moveTo>
                      <a:pt x="784" y="1567"/>
                    </a:moveTo>
                    <a:lnTo>
                      <a:pt x="784" y="1530"/>
                    </a:lnTo>
                    <a:lnTo>
                      <a:pt x="784" y="1453"/>
                    </a:lnTo>
                    <a:lnTo>
                      <a:pt x="821" y="1416"/>
                    </a:lnTo>
                    <a:lnTo>
                      <a:pt x="897" y="1377"/>
                    </a:lnTo>
                    <a:lnTo>
                      <a:pt x="897" y="1300"/>
                    </a:lnTo>
                    <a:lnTo>
                      <a:pt x="933" y="1224"/>
                    </a:lnTo>
                    <a:lnTo>
                      <a:pt x="897" y="1146"/>
                    </a:lnTo>
                    <a:lnTo>
                      <a:pt x="897" y="1110"/>
                    </a:lnTo>
                    <a:lnTo>
                      <a:pt x="858" y="1072"/>
                    </a:lnTo>
                    <a:lnTo>
                      <a:pt x="897" y="995"/>
                    </a:lnTo>
                    <a:lnTo>
                      <a:pt x="858" y="919"/>
                    </a:lnTo>
                    <a:lnTo>
                      <a:pt x="858" y="879"/>
                    </a:lnTo>
                    <a:lnTo>
                      <a:pt x="784" y="803"/>
                    </a:lnTo>
                    <a:lnTo>
                      <a:pt x="746" y="765"/>
                    </a:lnTo>
                    <a:lnTo>
                      <a:pt x="746" y="728"/>
                    </a:lnTo>
                    <a:lnTo>
                      <a:pt x="746" y="689"/>
                    </a:lnTo>
                    <a:lnTo>
                      <a:pt x="746" y="651"/>
                    </a:lnTo>
                    <a:lnTo>
                      <a:pt x="710" y="612"/>
                    </a:lnTo>
                    <a:lnTo>
                      <a:pt x="672" y="612"/>
                    </a:lnTo>
                    <a:lnTo>
                      <a:pt x="634" y="536"/>
                    </a:lnTo>
                    <a:lnTo>
                      <a:pt x="597" y="498"/>
                    </a:lnTo>
                    <a:lnTo>
                      <a:pt x="597" y="460"/>
                    </a:lnTo>
                    <a:lnTo>
                      <a:pt x="634" y="460"/>
                    </a:lnTo>
                    <a:lnTo>
                      <a:pt x="634" y="421"/>
                    </a:lnTo>
                    <a:lnTo>
                      <a:pt x="672" y="382"/>
                    </a:lnTo>
                    <a:lnTo>
                      <a:pt x="634" y="345"/>
                    </a:lnTo>
                    <a:lnTo>
                      <a:pt x="634" y="268"/>
                    </a:lnTo>
                    <a:lnTo>
                      <a:pt x="634" y="230"/>
                    </a:lnTo>
                    <a:lnTo>
                      <a:pt x="597" y="155"/>
                    </a:lnTo>
                    <a:lnTo>
                      <a:pt x="523" y="191"/>
                    </a:lnTo>
                    <a:lnTo>
                      <a:pt x="485" y="191"/>
                    </a:lnTo>
                    <a:lnTo>
                      <a:pt x="447" y="155"/>
                    </a:lnTo>
                    <a:lnTo>
                      <a:pt x="412" y="155"/>
                    </a:lnTo>
                    <a:lnTo>
                      <a:pt x="373" y="191"/>
                    </a:lnTo>
                    <a:lnTo>
                      <a:pt x="373" y="230"/>
                    </a:lnTo>
                    <a:lnTo>
                      <a:pt x="373" y="268"/>
                    </a:lnTo>
                    <a:lnTo>
                      <a:pt x="336" y="268"/>
                    </a:lnTo>
                    <a:lnTo>
                      <a:pt x="336" y="230"/>
                    </a:lnTo>
                    <a:lnTo>
                      <a:pt x="299" y="230"/>
                    </a:lnTo>
                    <a:lnTo>
                      <a:pt x="299" y="155"/>
                    </a:lnTo>
                    <a:lnTo>
                      <a:pt x="299" y="115"/>
                    </a:lnTo>
                    <a:lnTo>
                      <a:pt x="336" y="115"/>
                    </a:lnTo>
                    <a:lnTo>
                      <a:pt x="336" y="77"/>
                    </a:lnTo>
                    <a:lnTo>
                      <a:pt x="412" y="39"/>
                    </a:lnTo>
                    <a:lnTo>
                      <a:pt x="373" y="39"/>
                    </a:lnTo>
                    <a:lnTo>
                      <a:pt x="373" y="0"/>
                    </a:lnTo>
                    <a:lnTo>
                      <a:pt x="336" y="0"/>
                    </a:lnTo>
                    <a:lnTo>
                      <a:pt x="299" y="0"/>
                    </a:lnTo>
                    <a:lnTo>
                      <a:pt x="260" y="0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187" y="39"/>
                    </a:lnTo>
                    <a:lnTo>
                      <a:pt x="149" y="39"/>
                    </a:lnTo>
                    <a:lnTo>
                      <a:pt x="149" y="77"/>
                    </a:lnTo>
                    <a:lnTo>
                      <a:pt x="111" y="77"/>
                    </a:lnTo>
                    <a:lnTo>
                      <a:pt x="75" y="77"/>
                    </a:lnTo>
                    <a:lnTo>
                      <a:pt x="37" y="115"/>
                    </a:lnTo>
                    <a:lnTo>
                      <a:pt x="75" y="115"/>
                    </a:lnTo>
                    <a:lnTo>
                      <a:pt x="0" y="345"/>
                    </a:lnTo>
                    <a:lnTo>
                      <a:pt x="37" y="421"/>
                    </a:lnTo>
                    <a:lnTo>
                      <a:pt x="75" y="460"/>
                    </a:lnTo>
                    <a:lnTo>
                      <a:pt x="75" y="498"/>
                    </a:lnTo>
                    <a:lnTo>
                      <a:pt x="111" y="498"/>
                    </a:lnTo>
                    <a:lnTo>
                      <a:pt x="187" y="574"/>
                    </a:lnTo>
                    <a:lnTo>
                      <a:pt x="260" y="612"/>
                    </a:lnTo>
                    <a:lnTo>
                      <a:pt x="260" y="651"/>
                    </a:lnTo>
                    <a:lnTo>
                      <a:pt x="260" y="689"/>
                    </a:lnTo>
                    <a:lnTo>
                      <a:pt x="260" y="765"/>
                    </a:lnTo>
                    <a:lnTo>
                      <a:pt x="299" y="803"/>
                    </a:lnTo>
                    <a:lnTo>
                      <a:pt x="336" y="879"/>
                    </a:lnTo>
                    <a:lnTo>
                      <a:pt x="336" y="919"/>
                    </a:lnTo>
                    <a:lnTo>
                      <a:pt x="373" y="956"/>
                    </a:lnTo>
                    <a:lnTo>
                      <a:pt x="412" y="995"/>
                    </a:lnTo>
                    <a:lnTo>
                      <a:pt x="373" y="995"/>
                    </a:lnTo>
                    <a:lnTo>
                      <a:pt x="336" y="1032"/>
                    </a:lnTo>
                    <a:lnTo>
                      <a:pt x="299" y="1072"/>
                    </a:lnTo>
                    <a:lnTo>
                      <a:pt x="260" y="1110"/>
                    </a:lnTo>
                    <a:lnTo>
                      <a:pt x="260" y="1146"/>
                    </a:lnTo>
                    <a:lnTo>
                      <a:pt x="260" y="1224"/>
                    </a:lnTo>
                    <a:lnTo>
                      <a:pt x="225" y="1263"/>
                    </a:lnTo>
                    <a:lnTo>
                      <a:pt x="187" y="1300"/>
                    </a:lnTo>
                    <a:lnTo>
                      <a:pt x="187" y="1453"/>
                    </a:lnTo>
                    <a:lnTo>
                      <a:pt x="187" y="1491"/>
                    </a:lnTo>
                    <a:lnTo>
                      <a:pt x="373" y="1530"/>
                    </a:lnTo>
                    <a:lnTo>
                      <a:pt x="412" y="1453"/>
                    </a:lnTo>
                    <a:lnTo>
                      <a:pt x="412" y="1377"/>
                    </a:lnTo>
                    <a:lnTo>
                      <a:pt x="447" y="1416"/>
                    </a:lnTo>
                    <a:lnTo>
                      <a:pt x="485" y="1416"/>
                    </a:lnTo>
                    <a:lnTo>
                      <a:pt x="485" y="1453"/>
                    </a:lnTo>
                    <a:lnTo>
                      <a:pt x="485" y="1491"/>
                    </a:lnTo>
                    <a:lnTo>
                      <a:pt x="523" y="1567"/>
                    </a:lnTo>
                    <a:lnTo>
                      <a:pt x="561" y="1606"/>
                    </a:lnTo>
                    <a:lnTo>
                      <a:pt x="597" y="1606"/>
                    </a:lnTo>
                    <a:lnTo>
                      <a:pt x="597" y="1644"/>
                    </a:lnTo>
                    <a:lnTo>
                      <a:pt x="634" y="1606"/>
                    </a:lnTo>
                    <a:lnTo>
                      <a:pt x="672" y="1606"/>
                    </a:lnTo>
                    <a:lnTo>
                      <a:pt x="710" y="1606"/>
                    </a:lnTo>
                    <a:lnTo>
                      <a:pt x="784" y="156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8" name="Freeform 45"/>
              <p:cNvSpPr>
                <a:spLocks noChangeArrowheads="1"/>
              </p:cNvSpPr>
              <p:nvPr/>
            </p:nvSpPr>
            <p:spPr bwMode="auto">
              <a:xfrm>
                <a:off x="1883348" y="2329519"/>
                <a:ext cx="237832" cy="340125"/>
              </a:xfrm>
              <a:custGeom>
                <a:avLst/>
                <a:gdLst>
                  <a:gd name="T0" fmla="*/ 784 w 934"/>
                  <a:gd name="T1" fmla="*/ 1530 h 1645"/>
                  <a:gd name="T2" fmla="*/ 821 w 934"/>
                  <a:gd name="T3" fmla="*/ 1416 h 1645"/>
                  <a:gd name="T4" fmla="*/ 897 w 934"/>
                  <a:gd name="T5" fmla="*/ 1300 h 1645"/>
                  <a:gd name="T6" fmla="*/ 897 w 934"/>
                  <a:gd name="T7" fmla="*/ 1146 h 1645"/>
                  <a:gd name="T8" fmla="*/ 858 w 934"/>
                  <a:gd name="T9" fmla="*/ 1072 h 1645"/>
                  <a:gd name="T10" fmla="*/ 858 w 934"/>
                  <a:gd name="T11" fmla="*/ 919 h 1645"/>
                  <a:gd name="T12" fmla="*/ 784 w 934"/>
                  <a:gd name="T13" fmla="*/ 803 h 1645"/>
                  <a:gd name="T14" fmla="*/ 746 w 934"/>
                  <a:gd name="T15" fmla="*/ 728 h 1645"/>
                  <a:gd name="T16" fmla="*/ 746 w 934"/>
                  <a:gd name="T17" fmla="*/ 651 h 1645"/>
                  <a:gd name="T18" fmla="*/ 672 w 934"/>
                  <a:gd name="T19" fmla="*/ 612 h 1645"/>
                  <a:gd name="T20" fmla="*/ 597 w 934"/>
                  <a:gd name="T21" fmla="*/ 498 h 1645"/>
                  <a:gd name="T22" fmla="*/ 634 w 934"/>
                  <a:gd name="T23" fmla="*/ 460 h 1645"/>
                  <a:gd name="T24" fmla="*/ 672 w 934"/>
                  <a:gd name="T25" fmla="*/ 382 h 1645"/>
                  <a:gd name="T26" fmla="*/ 634 w 934"/>
                  <a:gd name="T27" fmla="*/ 268 h 1645"/>
                  <a:gd name="T28" fmla="*/ 597 w 934"/>
                  <a:gd name="T29" fmla="*/ 155 h 1645"/>
                  <a:gd name="T30" fmla="*/ 485 w 934"/>
                  <a:gd name="T31" fmla="*/ 191 h 1645"/>
                  <a:gd name="T32" fmla="*/ 412 w 934"/>
                  <a:gd name="T33" fmla="*/ 155 h 1645"/>
                  <a:gd name="T34" fmla="*/ 373 w 934"/>
                  <a:gd name="T35" fmla="*/ 230 h 1645"/>
                  <a:gd name="T36" fmla="*/ 336 w 934"/>
                  <a:gd name="T37" fmla="*/ 268 h 1645"/>
                  <a:gd name="T38" fmla="*/ 299 w 934"/>
                  <a:gd name="T39" fmla="*/ 230 h 1645"/>
                  <a:gd name="T40" fmla="*/ 299 w 934"/>
                  <a:gd name="T41" fmla="*/ 115 h 1645"/>
                  <a:gd name="T42" fmla="*/ 336 w 934"/>
                  <a:gd name="T43" fmla="*/ 77 h 1645"/>
                  <a:gd name="T44" fmla="*/ 373 w 934"/>
                  <a:gd name="T45" fmla="*/ 39 h 1645"/>
                  <a:gd name="T46" fmla="*/ 336 w 934"/>
                  <a:gd name="T47" fmla="*/ 0 h 1645"/>
                  <a:gd name="T48" fmla="*/ 260 w 934"/>
                  <a:gd name="T49" fmla="*/ 0 h 1645"/>
                  <a:gd name="T50" fmla="*/ 187 w 934"/>
                  <a:gd name="T51" fmla="*/ 0 h 1645"/>
                  <a:gd name="T52" fmla="*/ 149 w 934"/>
                  <a:gd name="T53" fmla="*/ 39 h 1645"/>
                  <a:gd name="T54" fmla="*/ 111 w 934"/>
                  <a:gd name="T55" fmla="*/ 77 h 1645"/>
                  <a:gd name="T56" fmla="*/ 37 w 934"/>
                  <a:gd name="T57" fmla="*/ 115 h 1645"/>
                  <a:gd name="T58" fmla="*/ 0 w 934"/>
                  <a:gd name="T59" fmla="*/ 345 h 1645"/>
                  <a:gd name="T60" fmla="*/ 75 w 934"/>
                  <a:gd name="T61" fmla="*/ 460 h 1645"/>
                  <a:gd name="T62" fmla="*/ 111 w 934"/>
                  <a:gd name="T63" fmla="*/ 498 h 1645"/>
                  <a:gd name="T64" fmla="*/ 260 w 934"/>
                  <a:gd name="T65" fmla="*/ 612 h 1645"/>
                  <a:gd name="T66" fmla="*/ 260 w 934"/>
                  <a:gd name="T67" fmla="*/ 689 h 1645"/>
                  <a:gd name="T68" fmla="*/ 299 w 934"/>
                  <a:gd name="T69" fmla="*/ 803 h 1645"/>
                  <a:gd name="T70" fmla="*/ 336 w 934"/>
                  <a:gd name="T71" fmla="*/ 919 h 1645"/>
                  <a:gd name="T72" fmla="*/ 412 w 934"/>
                  <a:gd name="T73" fmla="*/ 995 h 1645"/>
                  <a:gd name="T74" fmla="*/ 336 w 934"/>
                  <a:gd name="T75" fmla="*/ 1032 h 1645"/>
                  <a:gd name="T76" fmla="*/ 260 w 934"/>
                  <a:gd name="T77" fmla="*/ 1110 h 1645"/>
                  <a:gd name="T78" fmla="*/ 260 w 934"/>
                  <a:gd name="T79" fmla="*/ 1224 h 1645"/>
                  <a:gd name="T80" fmla="*/ 187 w 934"/>
                  <a:gd name="T81" fmla="*/ 1300 h 1645"/>
                  <a:gd name="T82" fmla="*/ 187 w 934"/>
                  <a:gd name="T83" fmla="*/ 1491 h 1645"/>
                  <a:gd name="T84" fmla="*/ 412 w 934"/>
                  <a:gd name="T85" fmla="*/ 1453 h 1645"/>
                  <a:gd name="T86" fmla="*/ 447 w 934"/>
                  <a:gd name="T87" fmla="*/ 1416 h 1645"/>
                  <a:gd name="T88" fmla="*/ 485 w 934"/>
                  <a:gd name="T89" fmla="*/ 1453 h 1645"/>
                  <a:gd name="T90" fmla="*/ 523 w 934"/>
                  <a:gd name="T91" fmla="*/ 1567 h 1645"/>
                  <a:gd name="T92" fmla="*/ 597 w 934"/>
                  <a:gd name="T93" fmla="*/ 1606 h 1645"/>
                  <a:gd name="T94" fmla="*/ 634 w 934"/>
                  <a:gd name="T95" fmla="*/ 1606 h 1645"/>
                  <a:gd name="T96" fmla="*/ 710 w 934"/>
                  <a:gd name="T97" fmla="*/ 1606 h 1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34" h="1645">
                    <a:moveTo>
                      <a:pt x="784" y="1567"/>
                    </a:moveTo>
                    <a:lnTo>
                      <a:pt x="784" y="1530"/>
                    </a:lnTo>
                    <a:lnTo>
                      <a:pt x="784" y="1453"/>
                    </a:lnTo>
                    <a:lnTo>
                      <a:pt x="821" y="1416"/>
                    </a:lnTo>
                    <a:lnTo>
                      <a:pt x="897" y="1377"/>
                    </a:lnTo>
                    <a:lnTo>
                      <a:pt x="897" y="1300"/>
                    </a:lnTo>
                    <a:lnTo>
                      <a:pt x="933" y="1224"/>
                    </a:lnTo>
                    <a:lnTo>
                      <a:pt x="897" y="1146"/>
                    </a:lnTo>
                    <a:lnTo>
                      <a:pt x="897" y="1110"/>
                    </a:lnTo>
                    <a:lnTo>
                      <a:pt x="858" y="1072"/>
                    </a:lnTo>
                    <a:lnTo>
                      <a:pt x="897" y="995"/>
                    </a:lnTo>
                    <a:lnTo>
                      <a:pt x="858" y="919"/>
                    </a:lnTo>
                    <a:lnTo>
                      <a:pt x="858" y="879"/>
                    </a:lnTo>
                    <a:lnTo>
                      <a:pt x="784" y="803"/>
                    </a:lnTo>
                    <a:lnTo>
                      <a:pt x="746" y="765"/>
                    </a:lnTo>
                    <a:lnTo>
                      <a:pt x="746" y="728"/>
                    </a:lnTo>
                    <a:lnTo>
                      <a:pt x="746" y="689"/>
                    </a:lnTo>
                    <a:lnTo>
                      <a:pt x="746" y="651"/>
                    </a:lnTo>
                    <a:lnTo>
                      <a:pt x="710" y="612"/>
                    </a:lnTo>
                    <a:lnTo>
                      <a:pt x="672" y="612"/>
                    </a:lnTo>
                    <a:lnTo>
                      <a:pt x="634" y="536"/>
                    </a:lnTo>
                    <a:lnTo>
                      <a:pt x="597" y="498"/>
                    </a:lnTo>
                    <a:lnTo>
                      <a:pt x="597" y="460"/>
                    </a:lnTo>
                    <a:lnTo>
                      <a:pt x="634" y="460"/>
                    </a:lnTo>
                    <a:lnTo>
                      <a:pt x="634" y="421"/>
                    </a:lnTo>
                    <a:lnTo>
                      <a:pt x="672" y="382"/>
                    </a:lnTo>
                    <a:lnTo>
                      <a:pt x="634" y="345"/>
                    </a:lnTo>
                    <a:lnTo>
                      <a:pt x="634" y="268"/>
                    </a:lnTo>
                    <a:lnTo>
                      <a:pt x="634" y="230"/>
                    </a:lnTo>
                    <a:lnTo>
                      <a:pt x="597" y="155"/>
                    </a:lnTo>
                    <a:lnTo>
                      <a:pt x="523" y="191"/>
                    </a:lnTo>
                    <a:lnTo>
                      <a:pt x="485" y="191"/>
                    </a:lnTo>
                    <a:lnTo>
                      <a:pt x="447" y="155"/>
                    </a:lnTo>
                    <a:lnTo>
                      <a:pt x="412" y="155"/>
                    </a:lnTo>
                    <a:lnTo>
                      <a:pt x="373" y="191"/>
                    </a:lnTo>
                    <a:lnTo>
                      <a:pt x="373" y="230"/>
                    </a:lnTo>
                    <a:lnTo>
                      <a:pt x="373" y="268"/>
                    </a:lnTo>
                    <a:lnTo>
                      <a:pt x="336" y="268"/>
                    </a:lnTo>
                    <a:lnTo>
                      <a:pt x="336" y="230"/>
                    </a:lnTo>
                    <a:lnTo>
                      <a:pt x="299" y="230"/>
                    </a:lnTo>
                    <a:lnTo>
                      <a:pt x="299" y="155"/>
                    </a:lnTo>
                    <a:lnTo>
                      <a:pt x="299" y="115"/>
                    </a:lnTo>
                    <a:lnTo>
                      <a:pt x="336" y="115"/>
                    </a:lnTo>
                    <a:lnTo>
                      <a:pt x="336" y="77"/>
                    </a:lnTo>
                    <a:lnTo>
                      <a:pt x="412" y="39"/>
                    </a:lnTo>
                    <a:lnTo>
                      <a:pt x="373" y="39"/>
                    </a:lnTo>
                    <a:lnTo>
                      <a:pt x="373" y="0"/>
                    </a:lnTo>
                    <a:lnTo>
                      <a:pt x="336" y="0"/>
                    </a:lnTo>
                    <a:lnTo>
                      <a:pt x="299" y="0"/>
                    </a:lnTo>
                    <a:lnTo>
                      <a:pt x="260" y="0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187" y="39"/>
                    </a:lnTo>
                    <a:lnTo>
                      <a:pt x="149" y="39"/>
                    </a:lnTo>
                    <a:lnTo>
                      <a:pt x="149" y="77"/>
                    </a:lnTo>
                    <a:lnTo>
                      <a:pt x="111" y="77"/>
                    </a:lnTo>
                    <a:lnTo>
                      <a:pt x="75" y="77"/>
                    </a:lnTo>
                    <a:lnTo>
                      <a:pt x="37" y="115"/>
                    </a:lnTo>
                    <a:lnTo>
                      <a:pt x="75" y="115"/>
                    </a:lnTo>
                    <a:lnTo>
                      <a:pt x="0" y="345"/>
                    </a:lnTo>
                    <a:lnTo>
                      <a:pt x="37" y="421"/>
                    </a:lnTo>
                    <a:lnTo>
                      <a:pt x="75" y="460"/>
                    </a:lnTo>
                    <a:lnTo>
                      <a:pt x="75" y="498"/>
                    </a:lnTo>
                    <a:lnTo>
                      <a:pt x="111" y="498"/>
                    </a:lnTo>
                    <a:lnTo>
                      <a:pt x="187" y="574"/>
                    </a:lnTo>
                    <a:lnTo>
                      <a:pt x="260" y="612"/>
                    </a:lnTo>
                    <a:lnTo>
                      <a:pt x="260" y="651"/>
                    </a:lnTo>
                    <a:lnTo>
                      <a:pt x="260" y="689"/>
                    </a:lnTo>
                    <a:lnTo>
                      <a:pt x="260" y="765"/>
                    </a:lnTo>
                    <a:lnTo>
                      <a:pt x="299" y="803"/>
                    </a:lnTo>
                    <a:lnTo>
                      <a:pt x="336" y="879"/>
                    </a:lnTo>
                    <a:lnTo>
                      <a:pt x="336" y="919"/>
                    </a:lnTo>
                    <a:lnTo>
                      <a:pt x="373" y="956"/>
                    </a:lnTo>
                    <a:lnTo>
                      <a:pt x="412" y="995"/>
                    </a:lnTo>
                    <a:lnTo>
                      <a:pt x="373" y="995"/>
                    </a:lnTo>
                    <a:lnTo>
                      <a:pt x="336" y="1032"/>
                    </a:lnTo>
                    <a:lnTo>
                      <a:pt x="299" y="1072"/>
                    </a:lnTo>
                    <a:lnTo>
                      <a:pt x="260" y="1110"/>
                    </a:lnTo>
                    <a:lnTo>
                      <a:pt x="260" y="1146"/>
                    </a:lnTo>
                    <a:lnTo>
                      <a:pt x="260" y="1224"/>
                    </a:lnTo>
                    <a:lnTo>
                      <a:pt x="225" y="1263"/>
                    </a:lnTo>
                    <a:lnTo>
                      <a:pt x="187" y="1300"/>
                    </a:lnTo>
                    <a:lnTo>
                      <a:pt x="187" y="1453"/>
                    </a:lnTo>
                    <a:lnTo>
                      <a:pt x="187" y="1491"/>
                    </a:lnTo>
                    <a:lnTo>
                      <a:pt x="373" y="1530"/>
                    </a:lnTo>
                    <a:lnTo>
                      <a:pt x="412" y="1453"/>
                    </a:lnTo>
                    <a:lnTo>
                      <a:pt x="412" y="1377"/>
                    </a:lnTo>
                    <a:lnTo>
                      <a:pt x="447" y="1416"/>
                    </a:lnTo>
                    <a:lnTo>
                      <a:pt x="485" y="1416"/>
                    </a:lnTo>
                    <a:lnTo>
                      <a:pt x="485" y="1453"/>
                    </a:lnTo>
                    <a:lnTo>
                      <a:pt x="485" y="1491"/>
                    </a:lnTo>
                    <a:lnTo>
                      <a:pt x="523" y="1567"/>
                    </a:lnTo>
                    <a:lnTo>
                      <a:pt x="561" y="1606"/>
                    </a:lnTo>
                    <a:lnTo>
                      <a:pt x="597" y="1606"/>
                    </a:lnTo>
                    <a:lnTo>
                      <a:pt x="597" y="1644"/>
                    </a:lnTo>
                    <a:lnTo>
                      <a:pt x="634" y="1606"/>
                    </a:lnTo>
                    <a:lnTo>
                      <a:pt x="672" y="1606"/>
                    </a:lnTo>
                    <a:lnTo>
                      <a:pt x="710" y="1606"/>
                    </a:lnTo>
                    <a:lnTo>
                      <a:pt x="784" y="156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" name="Freeform 46"/>
              <p:cNvSpPr>
                <a:spLocks noChangeArrowheads="1"/>
              </p:cNvSpPr>
              <p:nvPr/>
            </p:nvSpPr>
            <p:spPr bwMode="auto">
              <a:xfrm>
                <a:off x="1473060" y="2456609"/>
                <a:ext cx="304334" cy="490987"/>
              </a:xfrm>
              <a:custGeom>
                <a:avLst/>
                <a:gdLst>
                  <a:gd name="T0" fmla="*/ 783 w 1196"/>
                  <a:gd name="T1" fmla="*/ 1836 h 2371"/>
                  <a:gd name="T2" fmla="*/ 746 w 1196"/>
                  <a:gd name="T3" fmla="*/ 1758 h 2371"/>
                  <a:gd name="T4" fmla="*/ 746 w 1196"/>
                  <a:gd name="T5" fmla="*/ 1682 h 2371"/>
                  <a:gd name="T6" fmla="*/ 711 w 1196"/>
                  <a:gd name="T7" fmla="*/ 1643 h 2371"/>
                  <a:gd name="T8" fmla="*/ 597 w 1196"/>
                  <a:gd name="T9" fmla="*/ 1606 h 2371"/>
                  <a:gd name="T10" fmla="*/ 597 w 1196"/>
                  <a:gd name="T11" fmla="*/ 1567 h 2371"/>
                  <a:gd name="T12" fmla="*/ 635 w 1196"/>
                  <a:gd name="T13" fmla="*/ 1490 h 2371"/>
                  <a:gd name="T14" fmla="*/ 711 w 1196"/>
                  <a:gd name="T15" fmla="*/ 1415 h 2371"/>
                  <a:gd name="T16" fmla="*/ 746 w 1196"/>
                  <a:gd name="T17" fmla="*/ 1376 h 2371"/>
                  <a:gd name="T18" fmla="*/ 711 w 1196"/>
                  <a:gd name="T19" fmla="*/ 1299 h 2371"/>
                  <a:gd name="T20" fmla="*/ 635 w 1196"/>
                  <a:gd name="T21" fmla="*/ 1299 h 2371"/>
                  <a:gd name="T22" fmla="*/ 597 w 1196"/>
                  <a:gd name="T23" fmla="*/ 1262 h 2371"/>
                  <a:gd name="T24" fmla="*/ 559 w 1196"/>
                  <a:gd name="T25" fmla="*/ 1185 h 2371"/>
                  <a:gd name="T26" fmla="*/ 597 w 1196"/>
                  <a:gd name="T27" fmla="*/ 1032 h 2371"/>
                  <a:gd name="T28" fmla="*/ 635 w 1196"/>
                  <a:gd name="T29" fmla="*/ 955 h 2371"/>
                  <a:gd name="T30" fmla="*/ 746 w 1196"/>
                  <a:gd name="T31" fmla="*/ 955 h 2371"/>
                  <a:gd name="T32" fmla="*/ 783 w 1196"/>
                  <a:gd name="T33" fmla="*/ 918 h 2371"/>
                  <a:gd name="T34" fmla="*/ 859 w 1196"/>
                  <a:gd name="T35" fmla="*/ 879 h 2371"/>
                  <a:gd name="T36" fmla="*/ 896 w 1196"/>
                  <a:gd name="T37" fmla="*/ 918 h 2371"/>
                  <a:gd name="T38" fmla="*/ 971 w 1196"/>
                  <a:gd name="T39" fmla="*/ 955 h 2371"/>
                  <a:gd name="T40" fmla="*/ 1045 w 1196"/>
                  <a:gd name="T41" fmla="*/ 1032 h 2371"/>
                  <a:gd name="T42" fmla="*/ 1083 w 1196"/>
                  <a:gd name="T43" fmla="*/ 994 h 2371"/>
                  <a:gd name="T44" fmla="*/ 1119 w 1196"/>
                  <a:gd name="T45" fmla="*/ 879 h 2371"/>
                  <a:gd name="T46" fmla="*/ 1195 w 1196"/>
                  <a:gd name="T47" fmla="*/ 802 h 2371"/>
                  <a:gd name="T48" fmla="*/ 1157 w 1196"/>
                  <a:gd name="T49" fmla="*/ 726 h 2371"/>
                  <a:gd name="T50" fmla="*/ 1119 w 1196"/>
                  <a:gd name="T51" fmla="*/ 688 h 2371"/>
                  <a:gd name="T52" fmla="*/ 1083 w 1196"/>
                  <a:gd name="T53" fmla="*/ 651 h 2371"/>
                  <a:gd name="T54" fmla="*/ 1083 w 1196"/>
                  <a:gd name="T55" fmla="*/ 573 h 2371"/>
                  <a:gd name="T56" fmla="*/ 1045 w 1196"/>
                  <a:gd name="T57" fmla="*/ 534 h 2371"/>
                  <a:gd name="T58" fmla="*/ 1008 w 1196"/>
                  <a:gd name="T59" fmla="*/ 459 h 2371"/>
                  <a:gd name="T60" fmla="*/ 1008 w 1196"/>
                  <a:gd name="T61" fmla="*/ 267 h 2371"/>
                  <a:gd name="T62" fmla="*/ 971 w 1196"/>
                  <a:gd name="T63" fmla="*/ 191 h 2371"/>
                  <a:gd name="T64" fmla="*/ 783 w 1196"/>
                  <a:gd name="T65" fmla="*/ 191 h 2371"/>
                  <a:gd name="T66" fmla="*/ 711 w 1196"/>
                  <a:gd name="T67" fmla="*/ 191 h 2371"/>
                  <a:gd name="T68" fmla="*/ 672 w 1196"/>
                  <a:gd name="T69" fmla="*/ 153 h 2371"/>
                  <a:gd name="T70" fmla="*/ 635 w 1196"/>
                  <a:gd name="T71" fmla="*/ 114 h 2371"/>
                  <a:gd name="T72" fmla="*/ 447 w 1196"/>
                  <a:gd name="T73" fmla="*/ 153 h 2371"/>
                  <a:gd name="T74" fmla="*/ 410 w 1196"/>
                  <a:gd name="T75" fmla="*/ 114 h 2371"/>
                  <a:gd name="T76" fmla="*/ 373 w 1196"/>
                  <a:gd name="T77" fmla="*/ 77 h 2371"/>
                  <a:gd name="T78" fmla="*/ 337 w 1196"/>
                  <a:gd name="T79" fmla="*/ 0 h 2371"/>
                  <a:gd name="T80" fmla="*/ 261 w 1196"/>
                  <a:gd name="T81" fmla="*/ 77 h 2371"/>
                  <a:gd name="T82" fmla="*/ 225 w 1196"/>
                  <a:gd name="T83" fmla="*/ 153 h 2371"/>
                  <a:gd name="T84" fmla="*/ 225 w 1196"/>
                  <a:gd name="T85" fmla="*/ 344 h 2371"/>
                  <a:gd name="T86" fmla="*/ 186 w 1196"/>
                  <a:gd name="T87" fmla="*/ 534 h 2371"/>
                  <a:gd name="T88" fmla="*/ 150 w 1196"/>
                  <a:gd name="T89" fmla="*/ 688 h 2371"/>
                  <a:gd name="T90" fmla="*/ 112 w 1196"/>
                  <a:gd name="T91" fmla="*/ 879 h 2371"/>
                  <a:gd name="T92" fmla="*/ 74 w 1196"/>
                  <a:gd name="T93" fmla="*/ 1146 h 2371"/>
                  <a:gd name="T94" fmla="*/ 37 w 1196"/>
                  <a:gd name="T95" fmla="*/ 1299 h 2371"/>
                  <a:gd name="T96" fmla="*/ 0 w 1196"/>
                  <a:gd name="T97" fmla="*/ 1415 h 2371"/>
                  <a:gd name="T98" fmla="*/ 37 w 1196"/>
                  <a:gd name="T99" fmla="*/ 1682 h 2371"/>
                  <a:gd name="T100" fmla="*/ 112 w 1196"/>
                  <a:gd name="T101" fmla="*/ 1910 h 2371"/>
                  <a:gd name="T102" fmla="*/ 225 w 1196"/>
                  <a:gd name="T103" fmla="*/ 2179 h 2371"/>
                  <a:gd name="T104" fmla="*/ 337 w 1196"/>
                  <a:gd name="T105" fmla="*/ 2331 h 2371"/>
                  <a:gd name="T106" fmla="*/ 410 w 1196"/>
                  <a:gd name="T107" fmla="*/ 2370 h 2371"/>
                  <a:gd name="T108" fmla="*/ 486 w 1196"/>
                  <a:gd name="T109" fmla="*/ 2370 h 2371"/>
                  <a:gd name="T110" fmla="*/ 523 w 1196"/>
                  <a:gd name="T111" fmla="*/ 2293 h 2371"/>
                  <a:gd name="T112" fmla="*/ 559 w 1196"/>
                  <a:gd name="T113" fmla="*/ 2255 h 2371"/>
                  <a:gd name="T114" fmla="*/ 597 w 1196"/>
                  <a:gd name="T115" fmla="*/ 2141 h 2371"/>
                  <a:gd name="T116" fmla="*/ 635 w 1196"/>
                  <a:gd name="T117" fmla="*/ 2103 h 2371"/>
                  <a:gd name="T118" fmla="*/ 672 w 1196"/>
                  <a:gd name="T119" fmla="*/ 2063 h 2371"/>
                  <a:gd name="T120" fmla="*/ 711 w 1196"/>
                  <a:gd name="T121" fmla="*/ 1988 h 2371"/>
                  <a:gd name="T122" fmla="*/ 746 w 1196"/>
                  <a:gd name="T123" fmla="*/ 1910 h 2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96" h="2371">
                    <a:moveTo>
                      <a:pt x="783" y="1873"/>
                    </a:moveTo>
                    <a:lnTo>
                      <a:pt x="783" y="1836"/>
                    </a:lnTo>
                    <a:lnTo>
                      <a:pt x="746" y="1796"/>
                    </a:lnTo>
                    <a:lnTo>
                      <a:pt x="746" y="1758"/>
                    </a:lnTo>
                    <a:lnTo>
                      <a:pt x="746" y="1720"/>
                    </a:lnTo>
                    <a:lnTo>
                      <a:pt x="746" y="1682"/>
                    </a:lnTo>
                    <a:lnTo>
                      <a:pt x="711" y="1682"/>
                    </a:lnTo>
                    <a:lnTo>
                      <a:pt x="711" y="1643"/>
                    </a:lnTo>
                    <a:lnTo>
                      <a:pt x="635" y="1643"/>
                    </a:lnTo>
                    <a:lnTo>
                      <a:pt x="597" y="1606"/>
                    </a:lnTo>
                    <a:lnTo>
                      <a:pt x="559" y="1606"/>
                    </a:lnTo>
                    <a:lnTo>
                      <a:pt x="597" y="1567"/>
                    </a:lnTo>
                    <a:lnTo>
                      <a:pt x="597" y="1529"/>
                    </a:lnTo>
                    <a:lnTo>
                      <a:pt x="635" y="1490"/>
                    </a:lnTo>
                    <a:lnTo>
                      <a:pt x="672" y="1453"/>
                    </a:lnTo>
                    <a:lnTo>
                      <a:pt x="711" y="1415"/>
                    </a:lnTo>
                    <a:lnTo>
                      <a:pt x="746" y="1415"/>
                    </a:lnTo>
                    <a:lnTo>
                      <a:pt x="746" y="1376"/>
                    </a:lnTo>
                    <a:lnTo>
                      <a:pt x="783" y="1337"/>
                    </a:lnTo>
                    <a:lnTo>
                      <a:pt x="711" y="1299"/>
                    </a:lnTo>
                    <a:lnTo>
                      <a:pt x="672" y="1299"/>
                    </a:lnTo>
                    <a:lnTo>
                      <a:pt x="635" y="1299"/>
                    </a:lnTo>
                    <a:lnTo>
                      <a:pt x="635" y="1262"/>
                    </a:lnTo>
                    <a:lnTo>
                      <a:pt x="597" y="1262"/>
                    </a:lnTo>
                    <a:lnTo>
                      <a:pt x="559" y="1223"/>
                    </a:lnTo>
                    <a:lnTo>
                      <a:pt x="559" y="1185"/>
                    </a:lnTo>
                    <a:lnTo>
                      <a:pt x="559" y="1072"/>
                    </a:lnTo>
                    <a:lnTo>
                      <a:pt x="597" y="1032"/>
                    </a:lnTo>
                    <a:lnTo>
                      <a:pt x="635" y="994"/>
                    </a:lnTo>
                    <a:lnTo>
                      <a:pt x="635" y="955"/>
                    </a:lnTo>
                    <a:lnTo>
                      <a:pt x="711" y="955"/>
                    </a:lnTo>
                    <a:lnTo>
                      <a:pt x="746" y="955"/>
                    </a:lnTo>
                    <a:lnTo>
                      <a:pt x="783" y="955"/>
                    </a:lnTo>
                    <a:lnTo>
                      <a:pt x="783" y="918"/>
                    </a:lnTo>
                    <a:lnTo>
                      <a:pt x="822" y="918"/>
                    </a:lnTo>
                    <a:lnTo>
                      <a:pt x="859" y="879"/>
                    </a:lnTo>
                    <a:lnTo>
                      <a:pt x="859" y="918"/>
                    </a:lnTo>
                    <a:lnTo>
                      <a:pt x="896" y="918"/>
                    </a:lnTo>
                    <a:lnTo>
                      <a:pt x="933" y="955"/>
                    </a:lnTo>
                    <a:lnTo>
                      <a:pt x="971" y="955"/>
                    </a:lnTo>
                    <a:lnTo>
                      <a:pt x="1008" y="994"/>
                    </a:lnTo>
                    <a:lnTo>
                      <a:pt x="1045" y="1032"/>
                    </a:lnTo>
                    <a:lnTo>
                      <a:pt x="1083" y="1032"/>
                    </a:lnTo>
                    <a:lnTo>
                      <a:pt x="1083" y="994"/>
                    </a:lnTo>
                    <a:lnTo>
                      <a:pt x="1083" y="918"/>
                    </a:lnTo>
                    <a:lnTo>
                      <a:pt x="1119" y="879"/>
                    </a:lnTo>
                    <a:lnTo>
                      <a:pt x="1157" y="841"/>
                    </a:lnTo>
                    <a:lnTo>
                      <a:pt x="1195" y="802"/>
                    </a:lnTo>
                    <a:lnTo>
                      <a:pt x="1195" y="765"/>
                    </a:lnTo>
                    <a:lnTo>
                      <a:pt x="1157" y="726"/>
                    </a:lnTo>
                    <a:lnTo>
                      <a:pt x="1119" y="726"/>
                    </a:lnTo>
                    <a:lnTo>
                      <a:pt x="1119" y="688"/>
                    </a:lnTo>
                    <a:lnTo>
                      <a:pt x="1119" y="651"/>
                    </a:lnTo>
                    <a:lnTo>
                      <a:pt x="1083" y="651"/>
                    </a:lnTo>
                    <a:lnTo>
                      <a:pt x="1083" y="612"/>
                    </a:lnTo>
                    <a:lnTo>
                      <a:pt x="1083" y="573"/>
                    </a:lnTo>
                    <a:lnTo>
                      <a:pt x="1045" y="573"/>
                    </a:lnTo>
                    <a:lnTo>
                      <a:pt x="1045" y="534"/>
                    </a:lnTo>
                    <a:lnTo>
                      <a:pt x="1008" y="498"/>
                    </a:lnTo>
                    <a:lnTo>
                      <a:pt x="1008" y="459"/>
                    </a:lnTo>
                    <a:lnTo>
                      <a:pt x="1008" y="381"/>
                    </a:lnTo>
                    <a:lnTo>
                      <a:pt x="1008" y="267"/>
                    </a:lnTo>
                    <a:lnTo>
                      <a:pt x="1008" y="230"/>
                    </a:lnTo>
                    <a:lnTo>
                      <a:pt x="971" y="191"/>
                    </a:lnTo>
                    <a:lnTo>
                      <a:pt x="971" y="153"/>
                    </a:lnTo>
                    <a:lnTo>
                      <a:pt x="783" y="191"/>
                    </a:lnTo>
                    <a:lnTo>
                      <a:pt x="746" y="191"/>
                    </a:lnTo>
                    <a:lnTo>
                      <a:pt x="711" y="191"/>
                    </a:lnTo>
                    <a:lnTo>
                      <a:pt x="711" y="153"/>
                    </a:lnTo>
                    <a:lnTo>
                      <a:pt x="672" y="153"/>
                    </a:lnTo>
                    <a:lnTo>
                      <a:pt x="672" y="114"/>
                    </a:lnTo>
                    <a:lnTo>
                      <a:pt x="635" y="114"/>
                    </a:lnTo>
                    <a:lnTo>
                      <a:pt x="559" y="153"/>
                    </a:lnTo>
                    <a:lnTo>
                      <a:pt x="447" y="153"/>
                    </a:lnTo>
                    <a:lnTo>
                      <a:pt x="410" y="153"/>
                    </a:lnTo>
                    <a:lnTo>
                      <a:pt x="410" y="114"/>
                    </a:lnTo>
                    <a:lnTo>
                      <a:pt x="410" y="77"/>
                    </a:lnTo>
                    <a:lnTo>
                      <a:pt x="373" y="77"/>
                    </a:lnTo>
                    <a:lnTo>
                      <a:pt x="373" y="38"/>
                    </a:lnTo>
                    <a:lnTo>
                      <a:pt x="337" y="0"/>
                    </a:lnTo>
                    <a:lnTo>
                      <a:pt x="299" y="38"/>
                    </a:lnTo>
                    <a:lnTo>
                      <a:pt x="261" y="77"/>
                    </a:lnTo>
                    <a:lnTo>
                      <a:pt x="225" y="114"/>
                    </a:lnTo>
                    <a:lnTo>
                      <a:pt x="225" y="153"/>
                    </a:lnTo>
                    <a:lnTo>
                      <a:pt x="225" y="267"/>
                    </a:lnTo>
                    <a:lnTo>
                      <a:pt x="225" y="344"/>
                    </a:lnTo>
                    <a:lnTo>
                      <a:pt x="186" y="459"/>
                    </a:lnTo>
                    <a:lnTo>
                      <a:pt x="186" y="534"/>
                    </a:lnTo>
                    <a:lnTo>
                      <a:pt x="150" y="612"/>
                    </a:lnTo>
                    <a:lnTo>
                      <a:pt x="150" y="688"/>
                    </a:lnTo>
                    <a:lnTo>
                      <a:pt x="112" y="765"/>
                    </a:lnTo>
                    <a:lnTo>
                      <a:pt x="112" y="879"/>
                    </a:lnTo>
                    <a:lnTo>
                      <a:pt x="74" y="1072"/>
                    </a:lnTo>
                    <a:lnTo>
                      <a:pt x="74" y="1146"/>
                    </a:lnTo>
                    <a:lnTo>
                      <a:pt x="37" y="1223"/>
                    </a:lnTo>
                    <a:lnTo>
                      <a:pt x="37" y="1299"/>
                    </a:lnTo>
                    <a:lnTo>
                      <a:pt x="0" y="1337"/>
                    </a:lnTo>
                    <a:lnTo>
                      <a:pt x="0" y="1415"/>
                    </a:lnTo>
                    <a:lnTo>
                      <a:pt x="37" y="1490"/>
                    </a:lnTo>
                    <a:lnTo>
                      <a:pt x="37" y="1682"/>
                    </a:lnTo>
                    <a:lnTo>
                      <a:pt x="74" y="1758"/>
                    </a:lnTo>
                    <a:lnTo>
                      <a:pt x="112" y="1910"/>
                    </a:lnTo>
                    <a:lnTo>
                      <a:pt x="186" y="2063"/>
                    </a:lnTo>
                    <a:lnTo>
                      <a:pt x="225" y="2179"/>
                    </a:lnTo>
                    <a:lnTo>
                      <a:pt x="299" y="2255"/>
                    </a:lnTo>
                    <a:lnTo>
                      <a:pt x="337" y="2331"/>
                    </a:lnTo>
                    <a:lnTo>
                      <a:pt x="373" y="2370"/>
                    </a:lnTo>
                    <a:lnTo>
                      <a:pt x="410" y="2370"/>
                    </a:lnTo>
                    <a:lnTo>
                      <a:pt x="447" y="2370"/>
                    </a:lnTo>
                    <a:lnTo>
                      <a:pt x="486" y="2370"/>
                    </a:lnTo>
                    <a:lnTo>
                      <a:pt x="523" y="2331"/>
                    </a:lnTo>
                    <a:lnTo>
                      <a:pt x="523" y="2293"/>
                    </a:lnTo>
                    <a:lnTo>
                      <a:pt x="559" y="2293"/>
                    </a:lnTo>
                    <a:lnTo>
                      <a:pt x="559" y="2255"/>
                    </a:lnTo>
                    <a:lnTo>
                      <a:pt x="559" y="2179"/>
                    </a:lnTo>
                    <a:lnTo>
                      <a:pt x="597" y="2141"/>
                    </a:lnTo>
                    <a:lnTo>
                      <a:pt x="597" y="2103"/>
                    </a:lnTo>
                    <a:lnTo>
                      <a:pt x="635" y="2103"/>
                    </a:lnTo>
                    <a:lnTo>
                      <a:pt x="672" y="2103"/>
                    </a:lnTo>
                    <a:lnTo>
                      <a:pt x="672" y="2063"/>
                    </a:lnTo>
                    <a:lnTo>
                      <a:pt x="711" y="2026"/>
                    </a:lnTo>
                    <a:lnTo>
                      <a:pt x="711" y="1988"/>
                    </a:lnTo>
                    <a:lnTo>
                      <a:pt x="746" y="1950"/>
                    </a:lnTo>
                    <a:lnTo>
                      <a:pt x="746" y="1910"/>
                    </a:lnTo>
                    <a:lnTo>
                      <a:pt x="783" y="1873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0" name="Freeform 47"/>
              <p:cNvSpPr>
                <a:spLocks noChangeArrowheads="1"/>
              </p:cNvSpPr>
              <p:nvPr/>
            </p:nvSpPr>
            <p:spPr bwMode="auto">
              <a:xfrm>
                <a:off x="1473060" y="2456609"/>
                <a:ext cx="304334" cy="490987"/>
              </a:xfrm>
              <a:custGeom>
                <a:avLst/>
                <a:gdLst>
                  <a:gd name="T0" fmla="*/ 783 w 1196"/>
                  <a:gd name="T1" fmla="*/ 1836 h 2371"/>
                  <a:gd name="T2" fmla="*/ 746 w 1196"/>
                  <a:gd name="T3" fmla="*/ 1758 h 2371"/>
                  <a:gd name="T4" fmla="*/ 746 w 1196"/>
                  <a:gd name="T5" fmla="*/ 1682 h 2371"/>
                  <a:gd name="T6" fmla="*/ 711 w 1196"/>
                  <a:gd name="T7" fmla="*/ 1643 h 2371"/>
                  <a:gd name="T8" fmla="*/ 597 w 1196"/>
                  <a:gd name="T9" fmla="*/ 1606 h 2371"/>
                  <a:gd name="T10" fmla="*/ 597 w 1196"/>
                  <a:gd name="T11" fmla="*/ 1567 h 2371"/>
                  <a:gd name="T12" fmla="*/ 635 w 1196"/>
                  <a:gd name="T13" fmla="*/ 1490 h 2371"/>
                  <a:gd name="T14" fmla="*/ 711 w 1196"/>
                  <a:gd name="T15" fmla="*/ 1415 h 2371"/>
                  <a:gd name="T16" fmla="*/ 746 w 1196"/>
                  <a:gd name="T17" fmla="*/ 1376 h 2371"/>
                  <a:gd name="T18" fmla="*/ 711 w 1196"/>
                  <a:gd name="T19" fmla="*/ 1299 h 2371"/>
                  <a:gd name="T20" fmla="*/ 635 w 1196"/>
                  <a:gd name="T21" fmla="*/ 1299 h 2371"/>
                  <a:gd name="T22" fmla="*/ 597 w 1196"/>
                  <a:gd name="T23" fmla="*/ 1262 h 2371"/>
                  <a:gd name="T24" fmla="*/ 559 w 1196"/>
                  <a:gd name="T25" fmla="*/ 1185 h 2371"/>
                  <a:gd name="T26" fmla="*/ 597 w 1196"/>
                  <a:gd name="T27" fmla="*/ 1032 h 2371"/>
                  <a:gd name="T28" fmla="*/ 635 w 1196"/>
                  <a:gd name="T29" fmla="*/ 955 h 2371"/>
                  <a:gd name="T30" fmla="*/ 746 w 1196"/>
                  <a:gd name="T31" fmla="*/ 955 h 2371"/>
                  <a:gd name="T32" fmla="*/ 783 w 1196"/>
                  <a:gd name="T33" fmla="*/ 918 h 2371"/>
                  <a:gd name="T34" fmla="*/ 859 w 1196"/>
                  <a:gd name="T35" fmla="*/ 879 h 2371"/>
                  <a:gd name="T36" fmla="*/ 896 w 1196"/>
                  <a:gd name="T37" fmla="*/ 918 h 2371"/>
                  <a:gd name="T38" fmla="*/ 971 w 1196"/>
                  <a:gd name="T39" fmla="*/ 955 h 2371"/>
                  <a:gd name="T40" fmla="*/ 1045 w 1196"/>
                  <a:gd name="T41" fmla="*/ 1032 h 2371"/>
                  <a:gd name="T42" fmla="*/ 1083 w 1196"/>
                  <a:gd name="T43" fmla="*/ 994 h 2371"/>
                  <a:gd name="T44" fmla="*/ 1119 w 1196"/>
                  <a:gd name="T45" fmla="*/ 879 h 2371"/>
                  <a:gd name="T46" fmla="*/ 1195 w 1196"/>
                  <a:gd name="T47" fmla="*/ 802 h 2371"/>
                  <a:gd name="T48" fmla="*/ 1157 w 1196"/>
                  <a:gd name="T49" fmla="*/ 726 h 2371"/>
                  <a:gd name="T50" fmla="*/ 1119 w 1196"/>
                  <a:gd name="T51" fmla="*/ 688 h 2371"/>
                  <a:gd name="T52" fmla="*/ 1083 w 1196"/>
                  <a:gd name="T53" fmla="*/ 651 h 2371"/>
                  <a:gd name="T54" fmla="*/ 1083 w 1196"/>
                  <a:gd name="T55" fmla="*/ 573 h 2371"/>
                  <a:gd name="T56" fmla="*/ 1045 w 1196"/>
                  <a:gd name="T57" fmla="*/ 534 h 2371"/>
                  <a:gd name="T58" fmla="*/ 1008 w 1196"/>
                  <a:gd name="T59" fmla="*/ 459 h 2371"/>
                  <a:gd name="T60" fmla="*/ 1008 w 1196"/>
                  <a:gd name="T61" fmla="*/ 267 h 2371"/>
                  <a:gd name="T62" fmla="*/ 971 w 1196"/>
                  <a:gd name="T63" fmla="*/ 191 h 2371"/>
                  <a:gd name="T64" fmla="*/ 783 w 1196"/>
                  <a:gd name="T65" fmla="*/ 191 h 2371"/>
                  <a:gd name="T66" fmla="*/ 711 w 1196"/>
                  <a:gd name="T67" fmla="*/ 191 h 2371"/>
                  <a:gd name="T68" fmla="*/ 672 w 1196"/>
                  <a:gd name="T69" fmla="*/ 153 h 2371"/>
                  <a:gd name="T70" fmla="*/ 635 w 1196"/>
                  <a:gd name="T71" fmla="*/ 114 h 2371"/>
                  <a:gd name="T72" fmla="*/ 447 w 1196"/>
                  <a:gd name="T73" fmla="*/ 153 h 2371"/>
                  <a:gd name="T74" fmla="*/ 410 w 1196"/>
                  <a:gd name="T75" fmla="*/ 114 h 2371"/>
                  <a:gd name="T76" fmla="*/ 373 w 1196"/>
                  <a:gd name="T77" fmla="*/ 77 h 2371"/>
                  <a:gd name="T78" fmla="*/ 337 w 1196"/>
                  <a:gd name="T79" fmla="*/ 0 h 2371"/>
                  <a:gd name="T80" fmla="*/ 261 w 1196"/>
                  <a:gd name="T81" fmla="*/ 77 h 2371"/>
                  <a:gd name="T82" fmla="*/ 225 w 1196"/>
                  <a:gd name="T83" fmla="*/ 153 h 2371"/>
                  <a:gd name="T84" fmla="*/ 225 w 1196"/>
                  <a:gd name="T85" fmla="*/ 344 h 2371"/>
                  <a:gd name="T86" fmla="*/ 186 w 1196"/>
                  <a:gd name="T87" fmla="*/ 534 h 2371"/>
                  <a:gd name="T88" fmla="*/ 150 w 1196"/>
                  <a:gd name="T89" fmla="*/ 688 h 2371"/>
                  <a:gd name="T90" fmla="*/ 112 w 1196"/>
                  <a:gd name="T91" fmla="*/ 879 h 2371"/>
                  <a:gd name="T92" fmla="*/ 74 w 1196"/>
                  <a:gd name="T93" fmla="*/ 1146 h 2371"/>
                  <a:gd name="T94" fmla="*/ 37 w 1196"/>
                  <a:gd name="T95" fmla="*/ 1299 h 2371"/>
                  <a:gd name="T96" fmla="*/ 0 w 1196"/>
                  <a:gd name="T97" fmla="*/ 1415 h 2371"/>
                  <a:gd name="T98" fmla="*/ 37 w 1196"/>
                  <a:gd name="T99" fmla="*/ 1682 h 2371"/>
                  <a:gd name="T100" fmla="*/ 112 w 1196"/>
                  <a:gd name="T101" fmla="*/ 1910 h 2371"/>
                  <a:gd name="T102" fmla="*/ 225 w 1196"/>
                  <a:gd name="T103" fmla="*/ 2179 h 2371"/>
                  <a:gd name="T104" fmla="*/ 337 w 1196"/>
                  <a:gd name="T105" fmla="*/ 2331 h 2371"/>
                  <a:gd name="T106" fmla="*/ 410 w 1196"/>
                  <a:gd name="T107" fmla="*/ 2370 h 2371"/>
                  <a:gd name="T108" fmla="*/ 486 w 1196"/>
                  <a:gd name="T109" fmla="*/ 2370 h 2371"/>
                  <a:gd name="T110" fmla="*/ 523 w 1196"/>
                  <a:gd name="T111" fmla="*/ 2293 h 2371"/>
                  <a:gd name="T112" fmla="*/ 559 w 1196"/>
                  <a:gd name="T113" fmla="*/ 2255 h 2371"/>
                  <a:gd name="T114" fmla="*/ 597 w 1196"/>
                  <a:gd name="T115" fmla="*/ 2141 h 2371"/>
                  <a:gd name="T116" fmla="*/ 635 w 1196"/>
                  <a:gd name="T117" fmla="*/ 2103 h 2371"/>
                  <a:gd name="T118" fmla="*/ 672 w 1196"/>
                  <a:gd name="T119" fmla="*/ 2063 h 2371"/>
                  <a:gd name="T120" fmla="*/ 711 w 1196"/>
                  <a:gd name="T121" fmla="*/ 1988 h 2371"/>
                  <a:gd name="T122" fmla="*/ 746 w 1196"/>
                  <a:gd name="T123" fmla="*/ 1910 h 2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96" h="2371">
                    <a:moveTo>
                      <a:pt x="783" y="1873"/>
                    </a:moveTo>
                    <a:lnTo>
                      <a:pt x="783" y="1836"/>
                    </a:lnTo>
                    <a:lnTo>
                      <a:pt x="746" y="1796"/>
                    </a:lnTo>
                    <a:lnTo>
                      <a:pt x="746" y="1758"/>
                    </a:lnTo>
                    <a:lnTo>
                      <a:pt x="746" y="1720"/>
                    </a:lnTo>
                    <a:lnTo>
                      <a:pt x="746" y="1682"/>
                    </a:lnTo>
                    <a:lnTo>
                      <a:pt x="711" y="1682"/>
                    </a:lnTo>
                    <a:lnTo>
                      <a:pt x="711" y="1643"/>
                    </a:lnTo>
                    <a:lnTo>
                      <a:pt x="635" y="1643"/>
                    </a:lnTo>
                    <a:lnTo>
                      <a:pt x="597" y="1606"/>
                    </a:lnTo>
                    <a:lnTo>
                      <a:pt x="559" y="1606"/>
                    </a:lnTo>
                    <a:lnTo>
                      <a:pt x="597" y="1567"/>
                    </a:lnTo>
                    <a:lnTo>
                      <a:pt x="597" y="1529"/>
                    </a:lnTo>
                    <a:lnTo>
                      <a:pt x="635" y="1490"/>
                    </a:lnTo>
                    <a:lnTo>
                      <a:pt x="672" y="1453"/>
                    </a:lnTo>
                    <a:lnTo>
                      <a:pt x="711" y="1415"/>
                    </a:lnTo>
                    <a:lnTo>
                      <a:pt x="746" y="1415"/>
                    </a:lnTo>
                    <a:lnTo>
                      <a:pt x="746" y="1376"/>
                    </a:lnTo>
                    <a:lnTo>
                      <a:pt x="783" y="1337"/>
                    </a:lnTo>
                    <a:lnTo>
                      <a:pt x="711" y="1299"/>
                    </a:lnTo>
                    <a:lnTo>
                      <a:pt x="672" y="1299"/>
                    </a:lnTo>
                    <a:lnTo>
                      <a:pt x="635" y="1299"/>
                    </a:lnTo>
                    <a:lnTo>
                      <a:pt x="635" y="1262"/>
                    </a:lnTo>
                    <a:lnTo>
                      <a:pt x="597" y="1262"/>
                    </a:lnTo>
                    <a:lnTo>
                      <a:pt x="559" y="1223"/>
                    </a:lnTo>
                    <a:lnTo>
                      <a:pt x="559" y="1185"/>
                    </a:lnTo>
                    <a:lnTo>
                      <a:pt x="559" y="1072"/>
                    </a:lnTo>
                    <a:lnTo>
                      <a:pt x="597" y="1032"/>
                    </a:lnTo>
                    <a:lnTo>
                      <a:pt x="635" y="994"/>
                    </a:lnTo>
                    <a:lnTo>
                      <a:pt x="635" y="955"/>
                    </a:lnTo>
                    <a:lnTo>
                      <a:pt x="711" y="955"/>
                    </a:lnTo>
                    <a:lnTo>
                      <a:pt x="746" y="955"/>
                    </a:lnTo>
                    <a:lnTo>
                      <a:pt x="783" y="955"/>
                    </a:lnTo>
                    <a:lnTo>
                      <a:pt x="783" y="918"/>
                    </a:lnTo>
                    <a:lnTo>
                      <a:pt x="822" y="918"/>
                    </a:lnTo>
                    <a:lnTo>
                      <a:pt x="859" y="879"/>
                    </a:lnTo>
                    <a:lnTo>
                      <a:pt x="859" y="918"/>
                    </a:lnTo>
                    <a:lnTo>
                      <a:pt x="896" y="918"/>
                    </a:lnTo>
                    <a:lnTo>
                      <a:pt x="933" y="955"/>
                    </a:lnTo>
                    <a:lnTo>
                      <a:pt x="971" y="955"/>
                    </a:lnTo>
                    <a:lnTo>
                      <a:pt x="1008" y="994"/>
                    </a:lnTo>
                    <a:lnTo>
                      <a:pt x="1045" y="1032"/>
                    </a:lnTo>
                    <a:lnTo>
                      <a:pt x="1083" y="1032"/>
                    </a:lnTo>
                    <a:lnTo>
                      <a:pt x="1083" y="994"/>
                    </a:lnTo>
                    <a:lnTo>
                      <a:pt x="1083" y="918"/>
                    </a:lnTo>
                    <a:lnTo>
                      <a:pt x="1119" y="879"/>
                    </a:lnTo>
                    <a:lnTo>
                      <a:pt x="1157" y="841"/>
                    </a:lnTo>
                    <a:lnTo>
                      <a:pt x="1195" y="802"/>
                    </a:lnTo>
                    <a:lnTo>
                      <a:pt x="1195" y="765"/>
                    </a:lnTo>
                    <a:lnTo>
                      <a:pt x="1157" y="726"/>
                    </a:lnTo>
                    <a:lnTo>
                      <a:pt x="1119" y="726"/>
                    </a:lnTo>
                    <a:lnTo>
                      <a:pt x="1119" y="688"/>
                    </a:lnTo>
                    <a:lnTo>
                      <a:pt x="1119" y="651"/>
                    </a:lnTo>
                    <a:lnTo>
                      <a:pt x="1083" y="651"/>
                    </a:lnTo>
                    <a:lnTo>
                      <a:pt x="1083" y="612"/>
                    </a:lnTo>
                    <a:lnTo>
                      <a:pt x="1083" y="573"/>
                    </a:lnTo>
                    <a:lnTo>
                      <a:pt x="1045" y="573"/>
                    </a:lnTo>
                    <a:lnTo>
                      <a:pt x="1045" y="534"/>
                    </a:lnTo>
                    <a:lnTo>
                      <a:pt x="1008" y="498"/>
                    </a:lnTo>
                    <a:lnTo>
                      <a:pt x="1008" y="459"/>
                    </a:lnTo>
                    <a:lnTo>
                      <a:pt x="1008" y="381"/>
                    </a:lnTo>
                    <a:lnTo>
                      <a:pt x="1008" y="267"/>
                    </a:lnTo>
                    <a:lnTo>
                      <a:pt x="1008" y="230"/>
                    </a:lnTo>
                    <a:lnTo>
                      <a:pt x="971" y="191"/>
                    </a:lnTo>
                    <a:lnTo>
                      <a:pt x="971" y="153"/>
                    </a:lnTo>
                    <a:lnTo>
                      <a:pt x="783" y="191"/>
                    </a:lnTo>
                    <a:lnTo>
                      <a:pt x="746" y="191"/>
                    </a:lnTo>
                    <a:lnTo>
                      <a:pt x="711" y="191"/>
                    </a:lnTo>
                    <a:lnTo>
                      <a:pt x="711" y="153"/>
                    </a:lnTo>
                    <a:lnTo>
                      <a:pt x="672" y="153"/>
                    </a:lnTo>
                    <a:lnTo>
                      <a:pt x="672" y="114"/>
                    </a:lnTo>
                    <a:lnTo>
                      <a:pt x="635" y="114"/>
                    </a:lnTo>
                    <a:lnTo>
                      <a:pt x="559" y="153"/>
                    </a:lnTo>
                    <a:lnTo>
                      <a:pt x="447" y="153"/>
                    </a:lnTo>
                    <a:lnTo>
                      <a:pt x="410" y="153"/>
                    </a:lnTo>
                    <a:lnTo>
                      <a:pt x="410" y="114"/>
                    </a:lnTo>
                    <a:lnTo>
                      <a:pt x="410" y="77"/>
                    </a:lnTo>
                    <a:lnTo>
                      <a:pt x="373" y="77"/>
                    </a:lnTo>
                    <a:lnTo>
                      <a:pt x="373" y="38"/>
                    </a:lnTo>
                    <a:lnTo>
                      <a:pt x="337" y="0"/>
                    </a:lnTo>
                    <a:lnTo>
                      <a:pt x="299" y="38"/>
                    </a:lnTo>
                    <a:lnTo>
                      <a:pt x="261" y="77"/>
                    </a:lnTo>
                    <a:lnTo>
                      <a:pt x="225" y="114"/>
                    </a:lnTo>
                    <a:lnTo>
                      <a:pt x="225" y="153"/>
                    </a:lnTo>
                    <a:lnTo>
                      <a:pt x="225" y="267"/>
                    </a:lnTo>
                    <a:lnTo>
                      <a:pt x="225" y="344"/>
                    </a:lnTo>
                    <a:lnTo>
                      <a:pt x="186" y="459"/>
                    </a:lnTo>
                    <a:lnTo>
                      <a:pt x="186" y="534"/>
                    </a:lnTo>
                    <a:lnTo>
                      <a:pt x="150" y="612"/>
                    </a:lnTo>
                    <a:lnTo>
                      <a:pt x="150" y="688"/>
                    </a:lnTo>
                    <a:lnTo>
                      <a:pt x="112" y="765"/>
                    </a:lnTo>
                    <a:lnTo>
                      <a:pt x="112" y="879"/>
                    </a:lnTo>
                    <a:lnTo>
                      <a:pt x="74" y="1072"/>
                    </a:lnTo>
                    <a:lnTo>
                      <a:pt x="74" y="1146"/>
                    </a:lnTo>
                    <a:lnTo>
                      <a:pt x="37" y="1223"/>
                    </a:lnTo>
                    <a:lnTo>
                      <a:pt x="37" y="1299"/>
                    </a:lnTo>
                    <a:lnTo>
                      <a:pt x="0" y="1337"/>
                    </a:lnTo>
                    <a:lnTo>
                      <a:pt x="0" y="1415"/>
                    </a:lnTo>
                    <a:lnTo>
                      <a:pt x="37" y="1490"/>
                    </a:lnTo>
                    <a:lnTo>
                      <a:pt x="37" y="1682"/>
                    </a:lnTo>
                    <a:lnTo>
                      <a:pt x="74" y="1758"/>
                    </a:lnTo>
                    <a:lnTo>
                      <a:pt x="112" y="1910"/>
                    </a:lnTo>
                    <a:lnTo>
                      <a:pt x="186" y="2063"/>
                    </a:lnTo>
                    <a:lnTo>
                      <a:pt x="225" y="2179"/>
                    </a:lnTo>
                    <a:lnTo>
                      <a:pt x="299" y="2255"/>
                    </a:lnTo>
                    <a:lnTo>
                      <a:pt x="337" y="2331"/>
                    </a:lnTo>
                    <a:lnTo>
                      <a:pt x="373" y="2370"/>
                    </a:lnTo>
                    <a:lnTo>
                      <a:pt x="410" y="2370"/>
                    </a:lnTo>
                    <a:lnTo>
                      <a:pt x="447" y="2370"/>
                    </a:lnTo>
                    <a:lnTo>
                      <a:pt x="486" y="2370"/>
                    </a:lnTo>
                    <a:lnTo>
                      <a:pt x="523" y="2331"/>
                    </a:lnTo>
                    <a:lnTo>
                      <a:pt x="523" y="2293"/>
                    </a:lnTo>
                    <a:lnTo>
                      <a:pt x="559" y="2293"/>
                    </a:lnTo>
                    <a:lnTo>
                      <a:pt x="559" y="2255"/>
                    </a:lnTo>
                    <a:lnTo>
                      <a:pt x="559" y="2179"/>
                    </a:lnTo>
                    <a:lnTo>
                      <a:pt x="597" y="2141"/>
                    </a:lnTo>
                    <a:lnTo>
                      <a:pt x="597" y="2103"/>
                    </a:lnTo>
                    <a:lnTo>
                      <a:pt x="635" y="2103"/>
                    </a:lnTo>
                    <a:lnTo>
                      <a:pt x="672" y="2103"/>
                    </a:lnTo>
                    <a:lnTo>
                      <a:pt x="672" y="2063"/>
                    </a:lnTo>
                    <a:lnTo>
                      <a:pt x="711" y="2026"/>
                    </a:lnTo>
                    <a:lnTo>
                      <a:pt x="711" y="1988"/>
                    </a:lnTo>
                    <a:lnTo>
                      <a:pt x="746" y="1950"/>
                    </a:lnTo>
                    <a:lnTo>
                      <a:pt x="746" y="1910"/>
                    </a:lnTo>
                    <a:lnTo>
                      <a:pt x="783" y="1873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" name="Freeform 48"/>
              <p:cNvSpPr>
                <a:spLocks noChangeArrowheads="1"/>
              </p:cNvSpPr>
              <p:nvPr/>
            </p:nvSpPr>
            <p:spPr bwMode="auto">
              <a:xfrm>
                <a:off x="1558724" y="2368835"/>
                <a:ext cx="170202" cy="126175"/>
              </a:xfrm>
              <a:custGeom>
                <a:avLst/>
                <a:gdLst>
                  <a:gd name="T0" fmla="*/ 671 w 672"/>
                  <a:gd name="T1" fmla="*/ 0 h 613"/>
                  <a:gd name="T2" fmla="*/ 671 w 672"/>
                  <a:gd name="T3" fmla="*/ 38 h 613"/>
                  <a:gd name="T4" fmla="*/ 671 w 672"/>
                  <a:gd name="T5" fmla="*/ 116 h 613"/>
                  <a:gd name="T6" fmla="*/ 671 w 672"/>
                  <a:gd name="T7" fmla="*/ 345 h 613"/>
                  <a:gd name="T8" fmla="*/ 634 w 672"/>
                  <a:gd name="T9" fmla="*/ 535 h 613"/>
                  <a:gd name="T10" fmla="*/ 634 w 672"/>
                  <a:gd name="T11" fmla="*/ 612 h 613"/>
                  <a:gd name="T12" fmla="*/ 446 w 672"/>
                  <a:gd name="T13" fmla="*/ 612 h 613"/>
                  <a:gd name="T14" fmla="*/ 409 w 672"/>
                  <a:gd name="T15" fmla="*/ 612 h 613"/>
                  <a:gd name="T16" fmla="*/ 373 w 672"/>
                  <a:gd name="T17" fmla="*/ 612 h 613"/>
                  <a:gd name="T18" fmla="*/ 373 w 672"/>
                  <a:gd name="T19" fmla="*/ 574 h 613"/>
                  <a:gd name="T20" fmla="*/ 335 w 672"/>
                  <a:gd name="T21" fmla="*/ 574 h 613"/>
                  <a:gd name="T22" fmla="*/ 335 w 672"/>
                  <a:gd name="T23" fmla="*/ 535 h 613"/>
                  <a:gd name="T24" fmla="*/ 298 w 672"/>
                  <a:gd name="T25" fmla="*/ 535 h 613"/>
                  <a:gd name="T26" fmla="*/ 222 w 672"/>
                  <a:gd name="T27" fmla="*/ 574 h 613"/>
                  <a:gd name="T28" fmla="*/ 110 w 672"/>
                  <a:gd name="T29" fmla="*/ 574 h 613"/>
                  <a:gd name="T30" fmla="*/ 73 w 672"/>
                  <a:gd name="T31" fmla="*/ 574 h 613"/>
                  <a:gd name="T32" fmla="*/ 73 w 672"/>
                  <a:gd name="T33" fmla="*/ 535 h 613"/>
                  <a:gd name="T34" fmla="*/ 73 w 672"/>
                  <a:gd name="T35" fmla="*/ 498 h 613"/>
                  <a:gd name="T36" fmla="*/ 36 w 672"/>
                  <a:gd name="T37" fmla="*/ 498 h 613"/>
                  <a:gd name="T38" fmla="*/ 36 w 672"/>
                  <a:gd name="T39" fmla="*/ 459 h 613"/>
                  <a:gd name="T40" fmla="*/ 0 w 672"/>
                  <a:gd name="T41" fmla="*/ 421 h 613"/>
                  <a:gd name="T42" fmla="*/ 36 w 672"/>
                  <a:gd name="T43" fmla="*/ 382 h 613"/>
                  <a:gd name="T44" fmla="*/ 73 w 672"/>
                  <a:gd name="T45" fmla="*/ 382 h 613"/>
                  <a:gd name="T46" fmla="*/ 149 w 672"/>
                  <a:gd name="T47" fmla="*/ 382 h 613"/>
                  <a:gd name="T48" fmla="*/ 186 w 672"/>
                  <a:gd name="T49" fmla="*/ 345 h 613"/>
                  <a:gd name="T50" fmla="*/ 186 w 672"/>
                  <a:gd name="T51" fmla="*/ 307 h 613"/>
                  <a:gd name="T52" fmla="*/ 186 w 672"/>
                  <a:gd name="T53" fmla="*/ 269 h 613"/>
                  <a:gd name="T54" fmla="*/ 186 w 672"/>
                  <a:gd name="T55" fmla="*/ 230 h 613"/>
                  <a:gd name="T56" fmla="*/ 222 w 672"/>
                  <a:gd name="T57" fmla="*/ 191 h 613"/>
                  <a:gd name="T58" fmla="*/ 222 w 672"/>
                  <a:gd name="T59" fmla="*/ 154 h 613"/>
                  <a:gd name="T60" fmla="*/ 298 w 672"/>
                  <a:gd name="T61" fmla="*/ 116 h 613"/>
                  <a:gd name="T62" fmla="*/ 335 w 672"/>
                  <a:gd name="T63" fmla="*/ 77 h 613"/>
                  <a:gd name="T64" fmla="*/ 446 w 672"/>
                  <a:gd name="T65" fmla="*/ 38 h 613"/>
                  <a:gd name="T66" fmla="*/ 485 w 672"/>
                  <a:gd name="T67" fmla="*/ 0 h 613"/>
                  <a:gd name="T68" fmla="*/ 522 w 672"/>
                  <a:gd name="T69" fmla="*/ 0 h 613"/>
                  <a:gd name="T70" fmla="*/ 596 w 672"/>
                  <a:gd name="T71" fmla="*/ 0 h 613"/>
                  <a:gd name="T72" fmla="*/ 671 w 672"/>
                  <a:gd name="T73" fmla="*/ 0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2" h="613">
                    <a:moveTo>
                      <a:pt x="671" y="0"/>
                    </a:moveTo>
                    <a:lnTo>
                      <a:pt x="671" y="38"/>
                    </a:lnTo>
                    <a:lnTo>
                      <a:pt x="671" y="116"/>
                    </a:lnTo>
                    <a:lnTo>
                      <a:pt x="671" y="345"/>
                    </a:lnTo>
                    <a:lnTo>
                      <a:pt x="634" y="535"/>
                    </a:lnTo>
                    <a:lnTo>
                      <a:pt x="634" y="612"/>
                    </a:lnTo>
                    <a:lnTo>
                      <a:pt x="446" y="612"/>
                    </a:lnTo>
                    <a:lnTo>
                      <a:pt x="409" y="612"/>
                    </a:lnTo>
                    <a:lnTo>
                      <a:pt x="373" y="612"/>
                    </a:lnTo>
                    <a:lnTo>
                      <a:pt x="373" y="574"/>
                    </a:lnTo>
                    <a:lnTo>
                      <a:pt x="335" y="574"/>
                    </a:lnTo>
                    <a:lnTo>
                      <a:pt x="335" y="535"/>
                    </a:lnTo>
                    <a:lnTo>
                      <a:pt x="298" y="535"/>
                    </a:lnTo>
                    <a:lnTo>
                      <a:pt x="222" y="574"/>
                    </a:lnTo>
                    <a:lnTo>
                      <a:pt x="110" y="574"/>
                    </a:lnTo>
                    <a:lnTo>
                      <a:pt x="73" y="574"/>
                    </a:lnTo>
                    <a:lnTo>
                      <a:pt x="73" y="535"/>
                    </a:lnTo>
                    <a:lnTo>
                      <a:pt x="73" y="498"/>
                    </a:lnTo>
                    <a:lnTo>
                      <a:pt x="36" y="498"/>
                    </a:lnTo>
                    <a:lnTo>
                      <a:pt x="36" y="459"/>
                    </a:lnTo>
                    <a:lnTo>
                      <a:pt x="0" y="421"/>
                    </a:lnTo>
                    <a:lnTo>
                      <a:pt x="36" y="382"/>
                    </a:lnTo>
                    <a:lnTo>
                      <a:pt x="73" y="382"/>
                    </a:lnTo>
                    <a:lnTo>
                      <a:pt x="149" y="382"/>
                    </a:lnTo>
                    <a:lnTo>
                      <a:pt x="186" y="345"/>
                    </a:lnTo>
                    <a:lnTo>
                      <a:pt x="186" y="307"/>
                    </a:lnTo>
                    <a:lnTo>
                      <a:pt x="186" y="269"/>
                    </a:lnTo>
                    <a:lnTo>
                      <a:pt x="186" y="230"/>
                    </a:lnTo>
                    <a:lnTo>
                      <a:pt x="222" y="191"/>
                    </a:lnTo>
                    <a:lnTo>
                      <a:pt x="222" y="154"/>
                    </a:lnTo>
                    <a:lnTo>
                      <a:pt x="298" y="116"/>
                    </a:lnTo>
                    <a:lnTo>
                      <a:pt x="335" y="77"/>
                    </a:lnTo>
                    <a:lnTo>
                      <a:pt x="446" y="38"/>
                    </a:lnTo>
                    <a:lnTo>
                      <a:pt x="485" y="0"/>
                    </a:lnTo>
                    <a:lnTo>
                      <a:pt x="522" y="0"/>
                    </a:lnTo>
                    <a:lnTo>
                      <a:pt x="596" y="0"/>
                    </a:lnTo>
                    <a:lnTo>
                      <a:pt x="671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2" name="Freeform 49"/>
              <p:cNvSpPr>
                <a:spLocks noChangeArrowheads="1"/>
              </p:cNvSpPr>
              <p:nvPr/>
            </p:nvSpPr>
            <p:spPr bwMode="auto">
              <a:xfrm>
                <a:off x="1558724" y="2368835"/>
                <a:ext cx="170202" cy="126175"/>
              </a:xfrm>
              <a:custGeom>
                <a:avLst/>
                <a:gdLst>
                  <a:gd name="T0" fmla="*/ 671 w 672"/>
                  <a:gd name="T1" fmla="*/ 0 h 613"/>
                  <a:gd name="T2" fmla="*/ 671 w 672"/>
                  <a:gd name="T3" fmla="*/ 38 h 613"/>
                  <a:gd name="T4" fmla="*/ 671 w 672"/>
                  <a:gd name="T5" fmla="*/ 116 h 613"/>
                  <a:gd name="T6" fmla="*/ 671 w 672"/>
                  <a:gd name="T7" fmla="*/ 345 h 613"/>
                  <a:gd name="T8" fmla="*/ 634 w 672"/>
                  <a:gd name="T9" fmla="*/ 535 h 613"/>
                  <a:gd name="T10" fmla="*/ 634 w 672"/>
                  <a:gd name="T11" fmla="*/ 612 h 613"/>
                  <a:gd name="T12" fmla="*/ 446 w 672"/>
                  <a:gd name="T13" fmla="*/ 612 h 613"/>
                  <a:gd name="T14" fmla="*/ 409 w 672"/>
                  <a:gd name="T15" fmla="*/ 612 h 613"/>
                  <a:gd name="T16" fmla="*/ 373 w 672"/>
                  <a:gd name="T17" fmla="*/ 612 h 613"/>
                  <a:gd name="T18" fmla="*/ 373 w 672"/>
                  <a:gd name="T19" fmla="*/ 574 h 613"/>
                  <a:gd name="T20" fmla="*/ 335 w 672"/>
                  <a:gd name="T21" fmla="*/ 574 h 613"/>
                  <a:gd name="T22" fmla="*/ 335 w 672"/>
                  <a:gd name="T23" fmla="*/ 535 h 613"/>
                  <a:gd name="T24" fmla="*/ 298 w 672"/>
                  <a:gd name="T25" fmla="*/ 535 h 613"/>
                  <a:gd name="T26" fmla="*/ 222 w 672"/>
                  <a:gd name="T27" fmla="*/ 574 h 613"/>
                  <a:gd name="T28" fmla="*/ 110 w 672"/>
                  <a:gd name="T29" fmla="*/ 574 h 613"/>
                  <a:gd name="T30" fmla="*/ 73 w 672"/>
                  <a:gd name="T31" fmla="*/ 574 h 613"/>
                  <a:gd name="T32" fmla="*/ 73 w 672"/>
                  <a:gd name="T33" fmla="*/ 535 h 613"/>
                  <a:gd name="T34" fmla="*/ 73 w 672"/>
                  <a:gd name="T35" fmla="*/ 498 h 613"/>
                  <a:gd name="T36" fmla="*/ 36 w 672"/>
                  <a:gd name="T37" fmla="*/ 498 h 613"/>
                  <a:gd name="T38" fmla="*/ 36 w 672"/>
                  <a:gd name="T39" fmla="*/ 459 h 613"/>
                  <a:gd name="T40" fmla="*/ 0 w 672"/>
                  <a:gd name="T41" fmla="*/ 421 h 613"/>
                  <a:gd name="T42" fmla="*/ 36 w 672"/>
                  <a:gd name="T43" fmla="*/ 382 h 613"/>
                  <a:gd name="T44" fmla="*/ 73 w 672"/>
                  <a:gd name="T45" fmla="*/ 382 h 613"/>
                  <a:gd name="T46" fmla="*/ 149 w 672"/>
                  <a:gd name="T47" fmla="*/ 382 h 613"/>
                  <a:gd name="T48" fmla="*/ 186 w 672"/>
                  <a:gd name="T49" fmla="*/ 345 h 613"/>
                  <a:gd name="T50" fmla="*/ 186 w 672"/>
                  <a:gd name="T51" fmla="*/ 307 h 613"/>
                  <a:gd name="T52" fmla="*/ 186 w 672"/>
                  <a:gd name="T53" fmla="*/ 269 h 613"/>
                  <a:gd name="T54" fmla="*/ 186 w 672"/>
                  <a:gd name="T55" fmla="*/ 230 h 613"/>
                  <a:gd name="T56" fmla="*/ 222 w 672"/>
                  <a:gd name="T57" fmla="*/ 191 h 613"/>
                  <a:gd name="T58" fmla="*/ 222 w 672"/>
                  <a:gd name="T59" fmla="*/ 154 h 613"/>
                  <a:gd name="T60" fmla="*/ 298 w 672"/>
                  <a:gd name="T61" fmla="*/ 116 h 613"/>
                  <a:gd name="T62" fmla="*/ 335 w 672"/>
                  <a:gd name="T63" fmla="*/ 77 h 613"/>
                  <a:gd name="T64" fmla="*/ 446 w 672"/>
                  <a:gd name="T65" fmla="*/ 38 h 613"/>
                  <a:gd name="T66" fmla="*/ 485 w 672"/>
                  <a:gd name="T67" fmla="*/ 0 h 613"/>
                  <a:gd name="T68" fmla="*/ 522 w 672"/>
                  <a:gd name="T69" fmla="*/ 0 h 613"/>
                  <a:gd name="T70" fmla="*/ 596 w 672"/>
                  <a:gd name="T71" fmla="*/ 0 h 613"/>
                  <a:gd name="T72" fmla="*/ 671 w 672"/>
                  <a:gd name="T73" fmla="*/ 0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2" h="613">
                    <a:moveTo>
                      <a:pt x="671" y="0"/>
                    </a:moveTo>
                    <a:lnTo>
                      <a:pt x="671" y="38"/>
                    </a:lnTo>
                    <a:lnTo>
                      <a:pt x="671" y="116"/>
                    </a:lnTo>
                    <a:lnTo>
                      <a:pt x="671" y="345"/>
                    </a:lnTo>
                    <a:lnTo>
                      <a:pt x="634" y="535"/>
                    </a:lnTo>
                    <a:lnTo>
                      <a:pt x="634" y="612"/>
                    </a:lnTo>
                    <a:lnTo>
                      <a:pt x="446" y="612"/>
                    </a:lnTo>
                    <a:lnTo>
                      <a:pt x="409" y="612"/>
                    </a:lnTo>
                    <a:lnTo>
                      <a:pt x="373" y="612"/>
                    </a:lnTo>
                    <a:lnTo>
                      <a:pt x="373" y="574"/>
                    </a:lnTo>
                    <a:lnTo>
                      <a:pt x="335" y="574"/>
                    </a:lnTo>
                    <a:lnTo>
                      <a:pt x="335" y="535"/>
                    </a:lnTo>
                    <a:lnTo>
                      <a:pt x="298" y="535"/>
                    </a:lnTo>
                    <a:lnTo>
                      <a:pt x="222" y="574"/>
                    </a:lnTo>
                    <a:lnTo>
                      <a:pt x="110" y="574"/>
                    </a:lnTo>
                    <a:lnTo>
                      <a:pt x="73" y="574"/>
                    </a:lnTo>
                    <a:lnTo>
                      <a:pt x="73" y="535"/>
                    </a:lnTo>
                    <a:lnTo>
                      <a:pt x="73" y="498"/>
                    </a:lnTo>
                    <a:lnTo>
                      <a:pt x="36" y="498"/>
                    </a:lnTo>
                    <a:lnTo>
                      <a:pt x="36" y="459"/>
                    </a:lnTo>
                    <a:lnTo>
                      <a:pt x="0" y="421"/>
                    </a:lnTo>
                    <a:lnTo>
                      <a:pt x="36" y="382"/>
                    </a:lnTo>
                    <a:lnTo>
                      <a:pt x="73" y="382"/>
                    </a:lnTo>
                    <a:lnTo>
                      <a:pt x="149" y="382"/>
                    </a:lnTo>
                    <a:lnTo>
                      <a:pt x="186" y="345"/>
                    </a:lnTo>
                    <a:lnTo>
                      <a:pt x="186" y="307"/>
                    </a:lnTo>
                    <a:lnTo>
                      <a:pt x="186" y="269"/>
                    </a:lnTo>
                    <a:lnTo>
                      <a:pt x="186" y="230"/>
                    </a:lnTo>
                    <a:lnTo>
                      <a:pt x="222" y="191"/>
                    </a:lnTo>
                    <a:lnTo>
                      <a:pt x="222" y="154"/>
                    </a:lnTo>
                    <a:lnTo>
                      <a:pt x="298" y="116"/>
                    </a:lnTo>
                    <a:lnTo>
                      <a:pt x="335" y="77"/>
                    </a:lnTo>
                    <a:lnTo>
                      <a:pt x="446" y="38"/>
                    </a:lnTo>
                    <a:lnTo>
                      <a:pt x="485" y="0"/>
                    </a:lnTo>
                    <a:lnTo>
                      <a:pt x="522" y="0"/>
                    </a:lnTo>
                    <a:lnTo>
                      <a:pt x="596" y="0"/>
                    </a:lnTo>
                    <a:lnTo>
                      <a:pt x="67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" name="Freeform 50"/>
              <p:cNvSpPr>
                <a:spLocks noChangeArrowheads="1"/>
              </p:cNvSpPr>
              <p:nvPr/>
            </p:nvSpPr>
            <p:spPr bwMode="auto">
              <a:xfrm>
                <a:off x="1721036" y="2281975"/>
                <a:ext cx="295317" cy="387669"/>
              </a:xfrm>
              <a:custGeom>
                <a:avLst/>
                <a:gdLst>
                  <a:gd name="T0" fmla="*/ 859 w 1159"/>
                  <a:gd name="T1" fmla="*/ 1491 h 1873"/>
                  <a:gd name="T2" fmla="*/ 895 w 1159"/>
                  <a:gd name="T3" fmla="*/ 1413 h 1873"/>
                  <a:gd name="T4" fmla="*/ 895 w 1159"/>
                  <a:gd name="T5" fmla="*/ 1338 h 1873"/>
                  <a:gd name="T6" fmla="*/ 971 w 1159"/>
                  <a:gd name="T7" fmla="*/ 1260 h 1873"/>
                  <a:gd name="T8" fmla="*/ 1047 w 1159"/>
                  <a:gd name="T9" fmla="*/ 1221 h 1873"/>
                  <a:gd name="T10" fmla="*/ 971 w 1159"/>
                  <a:gd name="T11" fmla="*/ 1146 h 1873"/>
                  <a:gd name="T12" fmla="*/ 933 w 1159"/>
                  <a:gd name="T13" fmla="*/ 1031 h 1873"/>
                  <a:gd name="T14" fmla="*/ 895 w 1159"/>
                  <a:gd name="T15" fmla="*/ 917 h 1873"/>
                  <a:gd name="T16" fmla="*/ 895 w 1159"/>
                  <a:gd name="T17" fmla="*/ 840 h 1873"/>
                  <a:gd name="T18" fmla="*/ 746 w 1159"/>
                  <a:gd name="T19" fmla="*/ 726 h 1873"/>
                  <a:gd name="T20" fmla="*/ 710 w 1159"/>
                  <a:gd name="T21" fmla="*/ 688 h 1873"/>
                  <a:gd name="T22" fmla="*/ 635 w 1159"/>
                  <a:gd name="T23" fmla="*/ 573 h 1873"/>
                  <a:gd name="T24" fmla="*/ 672 w 1159"/>
                  <a:gd name="T25" fmla="*/ 343 h 1873"/>
                  <a:gd name="T26" fmla="*/ 746 w 1159"/>
                  <a:gd name="T27" fmla="*/ 305 h 1873"/>
                  <a:gd name="T28" fmla="*/ 783 w 1159"/>
                  <a:gd name="T29" fmla="*/ 267 h 1873"/>
                  <a:gd name="T30" fmla="*/ 822 w 1159"/>
                  <a:gd name="T31" fmla="*/ 228 h 1873"/>
                  <a:gd name="T32" fmla="*/ 895 w 1159"/>
                  <a:gd name="T33" fmla="*/ 228 h 1873"/>
                  <a:gd name="T34" fmla="*/ 971 w 1159"/>
                  <a:gd name="T35" fmla="*/ 228 h 1873"/>
                  <a:gd name="T36" fmla="*/ 1008 w 1159"/>
                  <a:gd name="T37" fmla="*/ 267 h 1873"/>
                  <a:gd name="T38" fmla="*/ 1119 w 1159"/>
                  <a:gd name="T39" fmla="*/ 267 h 1873"/>
                  <a:gd name="T40" fmla="*/ 1119 w 1159"/>
                  <a:gd name="T41" fmla="*/ 190 h 1873"/>
                  <a:gd name="T42" fmla="*/ 1008 w 1159"/>
                  <a:gd name="T43" fmla="*/ 152 h 1873"/>
                  <a:gd name="T44" fmla="*/ 895 w 1159"/>
                  <a:gd name="T45" fmla="*/ 75 h 1873"/>
                  <a:gd name="T46" fmla="*/ 859 w 1159"/>
                  <a:gd name="T47" fmla="*/ 0 h 1873"/>
                  <a:gd name="T48" fmla="*/ 597 w 1159"/>
                  <a:gd name="T49" fmla="*/ 75 h 1873"/>
                  <a:gd name="T50" fmla="*/ 560 w 1159"/>
                  <a:gd name="T51" fmla="*/ 36 h 1873"/>
                  <a:gd name="T52" fmla="*/ 486 w 1159"/>
                  <a:gd name="T53" fmla="*/ 36 h 1873"/>
                  <a:gd name="T54" fmla="*/ 410 w 1159"/>
                  <a:gd name="T55" fmla="*/ 36 h 1873"/>
                  <a:gd name="T56" fmla="*/ 373 w 1159"/>
                  <a:gd name="T57" fmla="*/ 114 h 1873"/>
                  <a:gd name="T58" fmla="*/ 261 w 1159"/>
                  <a:gd name="T59" fmla="*/ 305 h 1873"/>
                  <a:gd name="T60" fmla="*/ 186 w 1159"/>
                  <a:gd name="T61" fmla="*/ 419 h 1873"/>
                  <a:gd name="T62" fmla="*/ 37 w 1159"/>
                  <a:gd name="T63" fmla="*/ 419 h 1873"/>
                  <a:gd name="T64" fmla="*/ 37 w 1159"/>
                  <a:gd name="T65" fmla="*/ 535 h 1873"/>
                  <a:gd name="T66" fmla="*/ 0 w 1159"/>
                  <a:gd name="T67" fmla="*/ 954 h 1873"/>
                  <a:gd name="T68" fmla="*/ 37 w 1159"/>
                  <a:gd name="T69" fmla="*/ 1070 h 1873"/>
                  <a:gd name="T70" fmla="*/ 37 w 1159"/>
                  <a:gd name="T71" fmla="*/ 1221 h 1873"/>
                  <a:gd name="T72" fmla="*/ 37 w 1159"/>
                  <a:gd name="T73" fmla="*/ 1338 h 1873"/>
                  <a:gd name="T74" fmla="*/ 74 w 1159"/>
                  <a:gd name="T75" fmla="*/ 1413 h 1873"/>
                  <a:gd name="T76" fmla="*/ 112 w 1159"/>
                  <a:gd name="T77" fmla="*/ 1452 h 1873"/>
                  <a:gd name="T78" fmla="*/ 149 w 1159"/>
                  <a:gd name="T79" fmla="*/ 1491 h 1873"/>
                  <a:gd name="T80" fmla="*/ 149 w 1159"/>
                  <a:gd name="T81" fmla="*/ 1565 h 1873"/>
                  <a:gd name="T82" fmla="*/ 225 w 1159"/>
                  <a:gd name="T83" fmla="*/ 1605 h 1873"/>
                  <a:gd name="T84" fmla="*/ 186 w 1159"/>
                  <a:gd name="T85" fmla="*/ 1681 h 1873"/>
                  <a:gd name="T86" fmla="*/ 112 w 1159"/>
                  <a:gd name="T87" fmla="*/ 1758 h 1873"/>
                  <a:gd name="T88" fmla="*/ 112 w 1159"/>
                  <a:gd name="T89" fmla="*/ 1872 h 1873"/>
                  <a:gd name="T90" fmla="*/ 186 w 1159"/>
                  <a:gd name="T91" fmla="*/ 1872 h 1873"/>
                  <a:gd name="T92" fmla="*/ 261 w 1159"/>
                  <a:gd name="T93" fmla="*/ 1834 h 1873"/>
                  <a:gd name="T94" fmla="*/ 299 w 1159"/>
                  <a:gd name="T95" fmla="*/ 1795 h 1873"/>
                  <a:gd name="T96" fmla="*/ 336 w 1159"/>
                  <a:gd name="T97" fmla="*/ 1758 h 1873"/>
                  <a:gd name="T98" fmla="*/ 410 w 1159"/>
                  <a:gd name="T99" fmla="*/ 1758 h 1873"/>
                  <a:gd name="T100" fmla="*/ 448 w 1159"/>
                  <a:gd name="T101" fmla="*/ 1681 h 1873"/>
                  <a:gd name="T102" fmla="*/ 373 w 1159"/>
                  <a:gd name="T103" fmla="*/ 1605 h 1873"/>
                  <a:gd name="T104" fmla="*/ 373 w 1159"/>
                  <a:gd name="T105" fmla="*/ 1528 h 1873"/>
                  <a:gd name="T106" fmla="*/ 448 w 1159"/>
                  <a:gd name="T107" fmla="*/ 1491 h 1873"/>
                  <a:gd name="T108" fmla="*/ 486 w 1159"/>
                  <a:gd name="T109" fmla="*/ 1452 h 1873"/>
                  <a:gd name="T110" fmla="*/ 560 w 1159"/>
                  <a:gd name="T111" fmla="*/ 1491 h 1873"/>
                  <a:gd name="T112" fmla="*/ 597 w 1159"/>
                  <a:gd name="T113" fmla="*/ 1491 h 1873"/>
                  <a:gd name="T114" fmla="*/ 635 w 1159"/>
                  <a:gd name="T115" fmla="*/ 1299 h 1873"/>
                  <a:gd name="T116" fmla="*/ 672 w 1159"/>
                  <a:gd name="T117" fmla="*/ 1338 h 1873"/>
                  <a:gd name="T118" fmla="*/ 746 w 1159"/>
                  <a:gd name="T119" fmla="*/ 1413 h 1873"/>
                  <a:gd name="T120" fmla="*/ 783 w 1159"/>
                  <a:gd name="T121" fmla="*/ 1452 h 1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59" h="1873">
                    <a:moveTo>
                      <a:pt x="822" y="1528"/>
                    </a:moveTo>
                    <a:lnTo>
                      <a:pt x="859" y="1491"/>
                    </a:lnTo>
                    <a:lnTo>
                      <a:pt x="895" y="1452"/>
                    </a:lnTo>
                    <a:lnTo>
                      <a:pt x="895" y="1413"/>
                    </a:lnTo>
                    <a:lnTo>
                      <a:pt x="895" y="1374"/>
                    </a:lnTo>
                    <a:lnTo>
                      <a:pt x="895" y="1338"/>
                    </a:lnTo>
                    <a:lnTo>
                      <a:pt x="933" y="1299"/>
                    </a:lnTo>
                    <a:lnTo>
                      <a:pt x="971" y="1260"/>
                    </a:lnTo>
                    <a:lnTo>
                      <a:pt x="1008" y="1221"/>
                    </a:lnTo>
                    <a:lnTo>
                      <a:pt x="1047" y="1221"/>
                    </a:lnTo>
                    <a:lnTo>
                      <a:pt x="1008" y="1184"/>
                    </a:lnTo>
                    <a:lnTo>
                      <a:pt x="971" y="1146"/>
                    </a:lnTo>
                    <a:lnTo>
                      <a:pt x="971" y="1107"/>
                    </a:lnTo>
                    <a:lnTo>
                      <a:pt x="933" y="1031"/>
                    </a:lnTo>
                    <a:lnTo>
                      <a:pt x="895" y="993"/>
                    </a:lnTo>
                    <a:lnTo>
                      <a:pt x="895" y="917"/>
                    </a:lnTo>
                    <a:lnTo>
                      <a:pt x="895" y="878"/>
                    </a:lnTo>
                    <a:lnTo>
                      <a:pt x="895" y="840"/>
                    </a:lnTo>
                    <a:lnTo>
                      <a:pt x="822" y="801"/>
                    </a:lnTo>
                    <a:lnTo>
                      <a:pt x="746" y="726"/>
                    </a:lnTo>
                    <a:lnTo>
                      <a:pt x="710" y="726"/>
                    </a:lnTo>
                    <a:lnTo>
                      <a:pt x="710" y="688"/>
                    </a:lnTo>
                    <a:lnTo>
                      <a:pt x="672" y="649"/>
                    </a:lnTo>
                    <a:lnTo>
                      <a:pt x="635" y="573"/>
                    </a:lnTo>
                    <a:lnTo>
                      <a:pt x="710" y="343"/>
                    </a:lnTo>
                    <a:lnTo>
                      <a:pt x="672" y="343"/>
                    </a:lnTo>
                    <a:lnTo>
                      <a:pt x="710" y="305"/>
                    </a:lnTo>
                    <a:lnTo>
                      <a:pt x="746" y="305"/>
                    </a:lnTo>
                    <a:lnTo>
                      <a:pt x="783" y="305"/>
                    </a:lnTo>
                    <a:lnTo>
                      <a:pt x="783" y="267"/>
                    </a:lnTo>
                    <a:lnTo>
                      <a:pt x="822" y="267"/>
                    </a:lnTo>
                    <a:lnTo>
                      <a:pt x="822" y="228"/>
                    </a:lnTo>
                    <a:lnTo>
                      <a:pt x="859" y="228"/>
                    </a:lnTo>
                    <a:lnTo>
                      <a:pt x="895" y="228"/>
                    </a:lnTo>
                    <a:lnTo>
                      <a:pt x="933" y="228"/>
                    </a:lnTo>
                    <a:lnTo>
                      <a:pt x="971" y="228"/>
                    </a:lnTo>
                    <a:lnTo>
                      <a:pt x="1008" y="228"/>
                    </a:lnTo>
                    <a:lnTo>
                      <a:pt x="1008" y="267"/>
                    </a:lnTo>
                    <a:lnTo>
                      <a:pt x="1047" y="267"/>
                    </a:lnTo>
                    <a:lnTo>
                      <a:pt x="1119" y="267"/>
                    </a:lnTo>
                    <a:lnTo>
                      <a:pt x="1158" y="228"/>
                    </a:lnTo>
                    <a:lnTo>
                      <a:pt x="1119" y="190"/>
                    </a:lnTo>
                    <a:lnTo>
                      <a:pt x="1082" y="190"/>
                    </a:lnTo>
                    <a:lnTo>
                      <a:pt x="1008" y="152"/>
                    </a:lnTo>
                    <a:lnTo>
                      <a:pt x="933" y="114"/>
                    </a:lnTo>
                    <a:lnTo>
                      <a:pt x="895" y="75"/>
                    </a:lnTo>
                    <a:lnTo>
                      <a:pt x="859" y="36"/>
                    </a:lnTo>
                    <a:lnTo>
                      <a:pt x="859" y="0"/>
                    </a:lnTo>
                    <a:lnTo>
                      <a:pt x="672" y="75"/>
                    </a:lnTo>
                    <a:lnTo>
                      <a:pt x="597" y="75"/>
                    </a:lnTo>
                    <a:lnTo>
                      <a:pt x="597" y="36"/>
                    </a:lnTo>
                    <a:lnTo>
                      <a:pt x="560" y="36"/>
                    </a:lnTo>
                    <a:lnTo>
                      <a:pt x="522" y="36"/>
                    </a:lnTo>
                    <a:lnTo>
                      <a:pt x="486" y="36"/>
                    </a:lnTo>
                    <a:lnTo>
                      <a:pt x="448" y="36"/>
                    </a:lnTo>
                    <a:lnTo>
                      <a:pt x="410" y="36"/>
                    </a:lnTo>
                    <a:lnTo>
                      <a:pt x="410" y="75"/>
                    </a:lnTo>
                    <a:lnTo>
                      <a:pt x="373" y="114"/>
                    </a:lnTo>
                    <a:lnTo>
                      <a:pt x="299" y="228"/>
                    </a:lnTo>
                    <a:lnTo>
                      <a:pt x="261" y="305"/>
                    </a:lnTo>
                    <a:lnTo>
                      <a:pt x="225" y="382"/>
                    </a:lnTo>
                    <a:lnTo>
                      <a:pt x="186" y="419"/>
                    </a:lnTo>
                    <a:lnTo>
                      <a:pt x="112" y="457"/>
                    </a:lnTo>
                    <a:lnTo>
                      <a:pt x="37" y="419"/>
                    </a:lnTo>
                    <a:lnTo>
                      <a:pt x="37" y="457"/>
                    </a:lnTo>
                    <a:lnTo>
                      <a:pt x="37" y="535"/>
                    </a:lnTo>
                    <a:lnTo>
                      <a:pt x="37" y="764"/>
                    </a:lnTo>
                    <a:lnTo>
                      <a:pt x="0" y="954"/>
                    </a:lnTo>
                    <a:lnTo>
                      <a:pt x="0" y="1031"/>
                    </a:lnTo>
                    <a:lnTo>
                      <a:pt x="37" y="1070"/>
                    </a:lnTo>
                    <a:lnTo>
                      <a:pt x="37" y="1107"/>
                    </a:lnTo>
                    <a:lnTo>
                      <a:pt x="37" y="1221"/>
                    </a:lnTo>
                    <a:lnTo>
                      <a:pt x="37" y="1299"/>
                    </a:lnTo>
                    <a:lnTo>
                      <a:pt x="37" y="1338"/>
                    </a:lnTo>
                    <a:lnTo>
                      <a:pt x="74" y="1374"/>
                    </a:lnTo>
                    <a:lnTo>
                      <a:pt x="74" y="1413"/>
                    </a:lnTo>
                    <a:lnTo>
                      <a:pt x="112" y="1413"/>
                    </a:lnTo>
                    <a:lnTo>
                      <a:pt x="112" y="1452"/>
                    </a:lnTo>
                    <a:lnTo>
                      <a:pt x="112" y="1491"/>
                    </a:lnTo>
                    <a:lnTo>
                      <a:pt x="149" y="1491"/>
                    </a:lnTo>
                    <a:lnTo>
                      <a:pt x="149" y="1528"/>
                    </a:lnTo>
                    <a:lnTo>
                      <a:pt x="149" y="1565"/>
                    </a:lnTo>
                    <a:lnTo>
                      <a:pt x="186" y="1565"/>
                    </a:lnTo>
                    <a:lnTo>
                      <a:pt x="225" y="1605"/>
                    </a:lnTo>
                    <a:lnTo>
                      <a:pt x="225" y="1642"/>
                    </a:lnTo>
                    <a:lnTo>
                      <a:pt x="186" y="1681"/>
                    </a:lnTo>
                    <a:lnTo>
                      <a:pt x="149" y="1719"/>
                    </a:lnTo>
                    <a:lnTo>
                      <a:pt x="112" y="1758"/>
                    </a:lnTo>
                    <a:lnTo>
                      <a:pt x="112" y="1834"/>
                    </a:lnTo>
                    <a:lnTo>
                      <a:pt x="112" y="1872"/>
                    </a:lnTo>
                    <a:lnTo>
                      <a:pt x="149" y="1872"/>
                    </a:lnTo>
                    <a:lnTo>
                      <a:pt x="186" y="1872"/>
                    </a:lnTo>
                    <a:lnTo>
                      <a:pt x="225" y="1834"/>
                    </a:lnTo>
                    <a:lnTo>
                      <a:pt x="261" y="1834"/>
                    </a:lnTo>
                    <a:lnTo>
                      <a:pt x="261" y="1795"/>
                    </a:lnTo>
                    <a:lnTo>
                      <a:pt x="299" y="1795"/>
                    </a:lnTo>
                    <a:lnTo>
                      <a:pt x="336" y="1795"/>
                    </a:lnTo>
                    <a:lnTo>
                      <a:pt x="336" y="1758"/>
                    </a:lnTo>
                    <a:lnTo>
                      <a:pt x="373" y="1758"/>
                    </a:lnTo>
                    <a:lnTo>
                      <a:pt x="410" y="1758"/>
                    </a:lnTo>
                    <a:lnTo>
                      <a:pt x="448" y="1719"/>
                    </a:lnTo>
                    <a:lnTo>
                      <a:pt x="448" y="1681"/>
                    </a:lnTo>
                    <a:lnTo>
                      <a:pt x="410" y="1642"/>
                    </a:lnTo>
                    <a:lnTo>
                      <a:pt x="373" y="1605"/>
                    </a:lnTo>
                    <a:lnTo>
                      <a:pt x="373" y="1565"/>
                    </a:lnTo>
                    <a:lnTo>
                      <a:pt x="373" y="1528"/>
                    </a:lnTo>
                    <a:lnTo>
                      <a:pt x="410" y="1528"/>
                    </a:lnTo>
                    <a:lnTo>
                      <a:pt x="448" y="1491"/>
                    </a:lnTo>
                    <a:lnTo>
                      <a:pt x="448" y="1452"/>
                    </a:lnTo>
                    <a:lnTo>
                      <a:pt x="486" y="1452"/>
                    </a:lnTo>
                    <a:lnTo>
                      <a:pt x="522" y="1452"/>
                    </a:lnTo>
                    <a:lnTo>
                      <a:pt x="560" y="1491"/>
                    </a:lnTo>
                    <a:lnTo>
                      <a:pt x="597" y="1528"/>
                    </a:lnTo>
                    <a:lnTo>
                      <a:pt x="597" y="1491"/>
                    </a:lnTo>
                    <a:lnTo>
                      <a:pt x="597" y="1299"/>
                    </a:lnTo>
                    <a:lnTo>
                      <a:pt x="635" y="1299"/>
                    </a:lnTo>
                    <a:lnTo>
                      <a:pt x="635" y="1338"/>
                    </a:lnTo>
                    <a:lnTo>
                      <a:pt x="672" y="1338"/>
                    </a:lnTo>
                    <a:lnTo>
                      <a:pt x="746" y="1374"/>
                    </a:lnTo>
                    <a:lnTo>
                      <a:pt x="746" y="1413"/>
                    </a:lnTo>
                    <a:lnTo>
                      <a:pt x="783" y="1413"/>
                    </a:lnTo>
                    <a:lnTo>
                      <a:pt x="783" y="1452"/>
                    </a:lnTo>
                    <a:lnTo>
                      <a:pt x="822" y="152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4" name="Freeform 51"/>
              <p:cNvSpPr>
                <a:spLocks noChangeArrowheads="1"/>
              </p:cNvSpPr>
              <p:nvPr/>
            </p:nvSpPr>
            <p:spPr bwMode="auto">
              <a:xfrm>
                <a:off x="1721036" y="2281975"/>
                <a:ext cx="295317" cy="387669"/>
              </a:xfrm>
              <a:custGeom>
                <a:avLst/>
                <a:gdLst>
                  <a:gd name="T0" fmla="*/ 859 w 1159"/>
                  <a:gd name="T1" fmla="*/ 1491 h 1873"/>
                  <a:gd name="T2" fmla="*/ 895 w 1159"/>
                  <a:gd name="T3" fmla="*/ 1413 h 1873"/>
                  <a:gd name="T4" fmla="*/ 895 w 1159"/>
                  <a:gd name="T5" fmla="*/ 1338 h 1873"/>
                  <a:gd name="T6" fmla="*/ 971 w 1159"/>
                  <a:gd name="T7" fmla="*/ 1260 h 1873"/>
                  <a:gd name="T8" fmla="*/ 1047 w 1159"/>
                  <a:gd name="T9" fmla="*/ 1221 h 1873"/>
                  <a:gd name="T10" fmla="*/ 971 w 1159"/>
                  <a:gd name="T11" fmla="*/ 1146 h 1873"/>
                  <a:gd name="T12" fmla="*/ 933 w 1159"/>
                  <a:gd name="T13" fmla="*/ 1031 h 1873"/>
                  <a:gd name="T14" fmla="*/ 895 w 1159"/>
                  <a:gd name="T15" fmla="*/ 917 h 1873"/>
                  <a:gd name="T16" fmla="*/ 895 w 1159"/>
                  <a:gd name="T17" fmla="*/ 840 h 1873"/>
                  <a:gd name="T18" fmla="*/ 746 w 1159"/>
                  <a:gd name="T19" fmla="*/ 726 h 1873"/>
                  <a:gd name="T20" fmla="*/ 710 w 1159"/>
                  <a:gd name="T21" fmla="*/ 688 h 1873"/>
                  <a:gd name="T22" fmla="*/ 635 w 1159"/>
                  <a:gd name="T23" fmla="*/ 573 h 1873"/>
                  <a:gd name="T24" fmla="*/ 672 w 1159"/>
                  <a:gd name="T25" fmla="*/ 343 h 1873"/>
                  <a:gd name="T26" fmla="*/ 746 w 1159"/>
                  <a:gd name="T27" fmla="*/ 305 h 1873"/>
                  <a:gd name="T28" fmla="*/ 783 w 1159"/>
                  <a:gd name="T29" fmla="*/ 267 h 1873"/>
                  <a:gd name="T30" fmla="*/ 822 w 1159"/>
                  <a:gd name="T31" fmla="*/ 228 h 1873"/>
                  <a:gd name="T32" fmla="*/ 895 w 1159"/>
                  <a:gd name="T33" fmla="*/ 228 h 1873"/>
                  <a:gd name="T34" fmla="*/ 971 w 1159"/>
                  <a:gd name="T35" fmla="*/ 228 h 1873"/>
                  <a:gd name="T36" fmla="*/ 1008 w 1159"/>
                  <a:gd name="T37" fmla="*/ 267 h 1873"/>
                  <a:gd name="T38" fmla="*/ 1119 w 1159"/>
                  <a:gd name="T39" fmla="*/ 267 h 1873"/>
                  <a:gd name="T40" fmla="*/ 1119 w 1159"/>
                  <a:gd name="T41" fmla="*/ 190 h 1873"/>
                  <a:gd name="T42" fmla="*/ 1008 w 1159"/>
                  <a:gd name="T43" fmla="*/ 152 h 1873"/>
                  <a:gd name="T44" fmla="*/ 895 w 1159"/>
                  <a:gd name="T45" fmla="*/ 75 h 1873"/>
                  <a:gd name="T46" fmla="*/ 859 w 1159"/>
                  <a:gd name="T47" fmla="*/ 0 h 1873"/>
                  <a:gd name="T48" fmla="*/ 597 w 1159"/>
                  <a:gd name="T49" fmla="*/ 75 h 1873"/>
                  <a:gd name="T50" fmla="*/ 560 w 1159"/>
                  <a:gd name="T51" fmla="*/ 36 h 1873"/>
                  <a:gd name="T52" fmla="*/ 486 w 1159"/>
                  <a:gd name="T53" fmla="*/ 36 h 1873"/>
                  <a:gd name="T54" fmla="*/ 410 w 1159"/>
                  <a:gd name="T55" fmla="*/ 36 h 1873"/>
                  <a:gd name="T56" fmla="*/ 373 w 1159"/>
                  <a:gd name="T57" fmla="*/ 114 h 1873"/>
                  <a:gd name="T58" fmla="*/ 261 w 1159"/>
                  <a:gd name="T59" fmla="*/ 305 h 1873"/>
                  <a:gd name="T60" fmla="*/ 186 w 1159"/>
                  <a:gd name="T61" fmla="*/ 419 h 1873"/>
                  <a:gd name="T62" fmla="*/ 37 w 1159"/>
                  <a:gd name="T63" fmla="*/ 419 h 1873"/>
                  <a:gd name="T64" fmla="*/ 37 w 1159"/>
                  <a:gd name="T65" fmla="*/ 535 h 1873"/>
                  <a:gd name="T66" fmla="*/ 0 w 1159"/>
                  <a:gd name="T67" fmla="*/ 954 h 1873"/>
                  <a:gd name="T68" fmla="*/ 37 w 1159"/>
                  <a:gd name="T69" fmla="*/ 1070 h 1873"/>
                  <a:gd name="T70" fmla="*/ 37 w 1159"/>
                  <a:gd name="T71" fmla="*/ 1221 h 1873"/>
                  <a:gd name="T72" fmla="*/ 37 w 1159"/>
                  <a:gd name="T73" fmla="*/ 1338 h 1873"/>
                  <a:gd name="T74" fmla="*/ 74 w 1159"/>
                  <a:gd name="T75" fmla="*/ 1413 h 1873"/>
                  <a:gd name="T76" fmla="*/ 112 w 1159"/>
                  <a:gd name="T77" fmla="*/ 1452 h 1873"/>
                  <a:gd name="T78" fmla="*/ 149 w 1159"/>
                  <a:gd name="T79" fmla="*/ 1491 h 1873"/>
                  <a:gd name="T80" fmla="*/ 149 w 1159"/>
                  <a:gd name="T81" fmla="*/ 1565 h 1873"/>
                  <a:gd name="T82" fmla="*/ 225 w 1159"/>
                  <a:gd name="T83" fmla="*/ 1605 h 1873"/>
                  <a:gd name="T84" fmla="*/ 186 w 1159"/>
                  <a:gd name="T85" fmla="*/ 1681 h 1873"/>
                  <a:gd name="T86" fmla="*/ 112 w 1159"/>
                  <a:gd name="T87" fmla="*/ 1758 h 1873"/>
                  <a:gd name="T88" fmla="*/ 112 w 1159"/>
                  <a:gd name="T89" fmla="*/ 1872 h 1873"/>
                  <a:gd name="T90" fmla="*/ 186 w 1159"/>
                  <a:gd name="T91" fmla="*/ 1872 h 1873"/>
                  <a:gd name="T92" fmla="*/ 261 w 1159"/>
                  <a:gd name="T93" fmla="*/ 1834 h 1873"/>
                  <a:gd name="T94" fmla="*/ 299 w 1159"/>
                  <a:gd name="T95" fmla="*/ 1795 h 1873"/>
                  <a:gd name="T96" fmla="*/ 336 w 1159"/>
                  <a:gd name="T97" fmla="*/ 1758 h 1873"/>
                  <a:gd name="T98" fmla="*/ 410 w 1159"/>
                  <a:gd name="T99" fmla="*/ 1758 h 1873"/>
                  <a:gd name="T100" fmla="*/ 448 w 1159"/>
                  <a:gd name="T101" fmla="*/ 1681 h 1873"/>
                  <a:gd name="T102" fmla="*/ 373 w 1159"/>
                  <a:gd name="T103" fmla="*/ 1605 h 1873"/>
                  <a:gd name="T104" fmla="*/ 373 w 1159"/>
                  <a:gd name="T105" fmla="*/ 1528 h 1873"/>
                  <a:gd name="T106" fmla="*/ 448 w 1159"/>
                  <a:gd name="T107" fmla="*/ 1491 h 1873"/>
                  <a:gd name="T108" fmla="*/ 486 w 1159"/>
                  <a:gd name="T109" fmla="*/ 1452 h 1873"/>
                  <a:gd name="T110" fmla="*/ 560 w 1159"/>
                  <a:gd name="T111" fmla="*/ 1491 h 1873"/>
                  <a:gd name="T112" fmla="*/ 597 w 1159"/>
                  <a:gd name="T113" fmla="*/ 1491 h 1873"/>
                  <a:gd name="T114" fmla="*/ 635 w 1159"/>
                  <a:gd name="T115" fmla="*/ 1299 h 1873"/>
                  <a:gd name="T116" fmla="*/ 672 w 1159"/>
                  <a:gd name="T117" fmla="*/ 1338 h 1873"/>
                  <a:gd name="T118" fmla="*/ 746 w 1159"/>
                  <a:gd name="T119" fmla="*/ 1413 h 1873"/>
                  <a:gd name="T120" fmla="*/ 783 w 1159"/>
                  <a:gd name="T121" fmla="*/ 1452 h 1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59" h="1873">
                    <a:moveTo>
                      <a:pt x="822" y="1528"/>
                    </a:moveTo>
                    <a:lnTo>
                      <a:pt x="859" y="1491"/>
                    </a:lnTo>
                    <a:lnTo>
                      <a:pt x="895" y="1452"/>
                    </a:lnTo>
                    <a:lnTo>
                      <a:pt x="895" y="1413"/>
                    </a:lnTo>
                    <a:lnTo>
                      <a:pt x="895" y="1374"/>
                    </a:lnTo>
                    <a:lnTo>
                      <a:pt x="895" y="1338"/>
                    </a:lnTo>
                    <a:lnTo>
                      <a:pt x="933" y="1299"/>
                    </a:lnTo>
                    <a:lnTo>
                      <a:pt x="971" y="1260"/>
                    </a:lnTo>
                    <a:lnTo>
                      <a:pt x="1008" y="1221"/>
                    </a:lnTo>
                    <a:lnTo>
                      <a:pt x="1047" y="1221"/>
                    </a:lnTo>
                    <a:lnTo>
                      <a:pt x="1008" y="1184"/>
                    </a:lnTo>
                    <a:lnTo>
                      <a:pt x="971" y="1146"/>
                    </a:lnTo>
                    <a:lnTo>
                      <a:pt x="971" y="1107"/>
                    </a:lnTo>
                    <a:lnTo>
                      <a:pt x="933" y="1031"/>
                    </a:lnTo>
                    <a:lnTo>
                      <a:pt x="895" y="993"/>
                    </a:lnTo>
                    <a:lnTo>
                      <a:pt x="895" y="917"/>
                    </a:lnTo>
                    <a:lnTo>
                      <a:pt x="895" y="878"/>
                    </a:lnTo>
                    <a:lnTo>
                      <a:pt x="895" y="840"/>
                    </a:lnTo>
                    <a:lnTo>
                      <a:pt x="822" y="801"/>
                    </a:lnTo>
                    <a:lnTo>
                      <a:pt x="746" y="726"/>
                    </a:lnTo>
                    <a:lnTo>
                      <a:pt x="710" y="726"/>
                    </a:lnTo>
                    <a:lnTo>
                      <a:pt x="710" y="688"/>
                    </a:lnTo>
                    <a:lnTo>
                      <a:pt x="672" y="649"/>
                    </a:lnTo>
                    <a:lnTo>
                      <a:pt x="635" y="573"/>
                    </a:lnTo>
                    <a:lnTo>
                      <a:pt x="710" y="343"/>
                    </a:lnTo>
                    <a:lnTo>
                      <a:pt x="672" y="343"/>
                    </a:lnTo>
                    <a:lnTo>
                      <a:pt x="710" y="305"/>
                    </a:lnTo>
                    <a:lnTo>
                      <a:pt x="746" y="305"/>
                    </a:lnTo>
                    <a:lnTo>
                      <a:pt x="783" y="305"/>
                    </a:lnTo>
                    <a:lnTo>
                      <a:pt x="783" y="267"/>
                    </a:lnTo>
                    <a:lnTo>
                      <a:pt x="822" y="267"/>
                    </a:lnTo>
                    <a:lnTo>
                      <a:pt x="822" y="228"/>
                    </a:lnTo>
                    <a:lnTo>
                      <a:pt x="859" y="228"/>
                    </a:lnTo>
                    <a:lnTo>
                      <a:pt x="895" y="228"/>
                    </a:lnTo>
                    <a:lnTo>
                      <a:pt x="933" y="228"/>
                    </a:lnTo>
                    <a:lnTo>
                      <a:pt x="971" y="228"/>
                    </a:lnTo>
                    <a:lnTo>
                      <a:pt x="1008" y="228"/>
                    </a:lnTo>
                    <a:lnTo>
                      <a:pt x="1008" y="267"/>
                    </a:lnTo>
                    <a:lnTo>
                      <a:pt x="1047" y="267"/>
                    </a:lnTo>
                    <a:lnTo>
                      <a:pt x="1119" y="267"/>
                    </a:lnTo>
                    <a:lnTo>
                      <a:pt x="1158" y="228"/>
                    </a:lnTo>
                    <a:lnTo>
                      <a:pt x="1119" y="190"/>
                    </a:lnTo>
                    <a:lnTo>
                      <a:pt x="1082" y="190"/>
                    </a:lnTo>
                    <a:lnTo>
                      <a:pt x="1008" y="152"/>
                    </a:lnTo>
                    <a:lnTo>
                      <a:pt x="933" y="114"/>
                    </a:lnTo>
                    <a:lnTo>
                      <a:pt x="895" y="75"/>
                    </a:lnTo>
                    <a:lnTo>
                      <a:pt x="859" y="36"/>
                    </a:lnTo>
                    <a:lnTo>
                      <a:pt x="859" y="0"/>
                    </a:lnTo>
                    <a:lnTo>
                      <a:pt x="672" y="75"/>
                    </a:lnTo>
                    <a:lnTo>
                      <a:pt x="597" y="75"/>
                    </a:lnTo>
                    <a:lnTo>
                      <a:pt x="597" y="36"/>
                    </a:lnTo>
                    <a:lnTo>
                      <a:pt x="560" y="36"/>
                    </a:lnTo>
                    <a:lnTo>
                      <a:pt x="522" y="36"/>
                    </a:lnTo>
                    <a:lnTo>
                      <a:pt x="486" y="36"/>
                    </a:lnTo>
                    <a:lnTo>
                      <a:pt x="448" y="36"/>
                    </a:lnTo>
                    <a:lnTo>
                      <a:pt x="410" y="36"/>
                    </a:lnTo>
                    <a:lnTo>
                      <a:pt x="410" y="75"/>
                    </a:lnTo>
                    <a:lnTo>
                      <a:pt x="373" y="114"/>
                    </a:lnTo>
                    <a:lnTo>
                      <a:pt x="299" y="228"/>
                    </a:lnTo>
                    <a:lnTo>
                      <a:pt x="261" y="305"/>
                    </a:lnTo>
                    <a:lnTo>
                      <a:pt x="225" y="382"/>
                    </a:lnTo>
                    <a:lnTo>
                      <a:pt x="186" y="419"/>
                    </a:lnTo>
                    <a:lnTo>
                      <a:pt x="112" y="457"/>
                    </a:lnTo>
                    <a:lnTo>
                      <a:pt x="37" y="419"/>
                    </a:lnTo>
                    <a:lnTo>
                      <a:pt x="37" y="457"/>
                    </a:lnTo>
                    <a:lnTo>
                      <a:pt x="37" y="535"/>
                    </a:lnTo>
                    <a:lnTo>
                      <a:pt x="37" y="764"/>
                    </a:lnTo>
                    <a:lnTo>
                      <a:pt x="0" y="954"/>
                    </a:lnTo>
                    <a:lnTo>
                      <a:pt x="0" y="1031"/>
                    </a:lnTo>
                    <a:lnTo>
                      <a:pt x="37" y="1070"/>
                    </a:lnTo>
                    <a:lnTo>
                      <a:pt x="37" y="1107"/>
                    </a:lnTo>
                    <a:lnTo>
                      <a:pt x="37" y="1221"/>
                    </a:lnTo>
                    <a:lnTo>
                      <a:pt x="37" y="1299"/>
                    </a:lnTo>
                    <a:lnTo>
                      <a:pt x="37" y="1338"/>
                    </a:lnTo>
                    <a:lnTo>
                      <a:pt x="74" y="1374"/>
                    </a:lnTo>
                    <a:lnTo>
                      <a:pt x="74" y="1413"/>
                    </a:lnTo>
                    <a:lnTo>
                      <a:pt x="112" y="1413"/>
                    </a:lnTo>
                    <a:lnTo>
                      <a:pt x="112" y="1452"/>
                    </a:lnTo>
                    <a:lnTo>
                      <a:pt x="112" y="1491"/>
                    </a:lnTo>
                    <a:lnTo>
                      <a:pt x="149" y="1491"/>
                    </a:lnTo>
                    <a:lnTo>
                      <a:pt x="149" y="1528"/>
                    </a:lnTo>
                    <a:lnTo>
                      <a:pt x="149" y="1565"/>
                    </a:lnTo>
                    <a:lnTo>
                      <a:pt x="186" y="1565"/>
                    </a:lnTo>
                    <a:lnTo>
                      <a:pt x="225" y="1605"/>
                    </a:lnTo>
                    <a:lnTo>
                      <a:pt x="225" y="1642"/>
                    </a:lnTo>
                    <a:lnTo>
                      <a:pt x="186" y="1681"/>
                    </a:lnTo>
                    <a:lnTo>
                      <a:pt x="149" y="1719"/>
                    </a:lnTo>
                    <a:lnTo>
                      <a:pt x="112" y="1758"/>
                    </a:lnTo>
                    <a:lnTo>
                      <a:pt x="112" y="1834"/>
                    </a:lnTo>
                    <a:lnTo>
                      <a:pt x="112" y="1872"/>
                    </a:lnTo>
                    <a:lnTo>
                      <a:pt x="149" y="1872"/>
                    </a:lnTo>
                    <a:lnTo>
                      <a:pt x="186" y="1872"/>
                    </a:lnTo>
                    <a:lnTo>
                      <a:pt x="225" y="1834"/>
                    </a:lnTo>
                    <a:lnTo>
                      <a:pt x="261" y="1834"/>
                    </a:lnTo>
                    <a:lnTo>
                      <a:pt x="261" y="1795"/>
                    </a:lnTo>
                    <a:lnTo>
                      <a:pt x="299" y="1795"/>
                    </a:lnTo>
                    <a:lnTo>
                      <a:pt x="336" y="1795"/>
                    </a:lnTo>
                    <a:lnTo>
                      <a:pt x="336" y="1758"/>
                    </a:lnTo>
                    <a:lnTo>
                      <a:pt x="373" y="1758"/>
                    </a:lnTo>
                    <a:lnTo>
                      <a:pt x="410" y="1758"/>
                    </a:lnTo>
                    <a:lnTo>
                      <a:pt x="448" y="1719"/>
                    </a:lnTo>
                    <a:lnTo>
                      <a:pt x="448" y="1681"/>
                    </a:lnTo>
                    <a:lnTo>
                      <a:pt x="410" y="1642"/>
                    </a:lnTo>
                    <a:lnTo>
                      <a:pt x="373" y="1605"/>
                    </a:lnTo>
                    <a:lnTo>
                      <a:pt x="373" y="1565"/>
                    </a:lnTo>
                    <a:lnTo>
                      <a:pt x="373" y="1528"/>
                    </a:lnTo>
                    <a:lnTo>
                      <a:pt x="410" y="1528"/>
                    </a:lnTo>
                    <a:lnTo>
                      <a:pt x="448" y="1491"/>
                    </a:lnTo>
                    <a:lnTo>
                      <a:pt x="448" y="1452"/>
                    </a:lnTo>
                    <a:lnTo>
                      <a:pt x="486" y="1452"/>
                    </a:lnTo>
                    <a:lnTo>
                      <a:pt x="522" y="1452"/>
                    </a:lnTo>
                    <a:lnTo>
                      <a:pt x="560" y="1491"/>
                    </a:lnTo>
                    <a:lnTo>
                      <a:pt x="597" y="1528"/>
                    </a:lnTo>
                    <a:lnTo>
                      <a:pt x="597" y="1491"/>
                    </a:lnTo>
                    <a:lnTo>
                      <a:pt x="597" y="1299"/>
                    </a:lnTo>
                    <a:lnTo>
                      <a:pt x="635" y="1299"/>
                    </a:lnTo>
                    <a:lnTo>
                      <a:pt x="635" y="1338"/>
                    </a:lnTo>
                    <a:lnTo>
                      <a:pt x="672" y="1338"/>
                    </a:lnTo>
                    <a:lnTo>
                      <a:pt x="746" y="1374"/>
                    </a:lnTo>
                    <a:lnTo>
                      <a:pt x="746" y="1413"/>
                    </a:lnTo>
                    <a:lnTo>
                      <a:pt x="783" y="1413"/>
                    </a:lnTo>
                    <a:lnTo>
                      <a:pt x="783" y="1452"/>
                    </a:lnTo>
                    <a:lnTo>
                      <a:pt x="822" y="152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" name="Freeform 52"/>
              <p:cNvSpPr>
                <a:spLocks noChangeArrowheads="1"/>
              </p:cNvSpPr>
              <p:nvPr/>
            </p:nvSpPr>
            <p:spPr bwMode="auto">
              <a:xfrm>
                <a:off x="1615083" y="2551698"/>
                <a:ext cx="867916" cy="966431"/>
              </a:xfrm>
              <a:custGeom>
                <a:avLst/>
                <a:gdLst>
                  <a:gd name="T0" fmla="*/ 2204 w 3400"/>
                  <a:gd name="T1" fmla="*/ 1414 h 4664"/>
                  <a:gd name="T2" fmla="*/ 2428 w 3400"/>
                  <a:gd name="T3" fmla="*/ 1337 h 4664"/>
                  <a:gd name="T4" fmla="*/ 2391 w 3400"/>
                  <a:gd name="T5" fmla="*/ 1796 h 4664"/>
                  <a:gd name="T6" fmla="*/ 2353 w 3400"/>
                  <a:gd name="T7" fmla="*/ 1910 h 4664"/>
                  <a:gd name="T8" fmla="*/ 2353 w 3400"/>
                  <a:gd name="T9" fmla="*/ 2103 h 4664"/>
                  <a:gd name="T10" fmla="*/ 2540 w 3400"/>
                  <a:gd name="T11" fmla="*/ 2254 h 4664"/>
                  <a:gd name="T12" fmla="*/ 2727 w 3400"/>
                  <a:gd name="T13" fmla="*/ 2522 h 4664"/>
                  <a:gd name="T14" fmla="*/ 2987 w 3400"/>
                  <a:gd name="T15" fmla="*/ 2789 h 4664"/>
                  <a:gd name="T16" fmla="*/ 3212 w 3400"/>
                  <a:gd name="T17" fmla="*/ 3210 h 4664"/>
                  <a:gd name="T18" fmla="*/ 3399 w 3400"/>
                  <a:gd name="T19" fmla="*/ 3631 h 4664"/>
                  <a:gd name="T20" fmla="*/ 3063 w 3400"/>
                  <a:gd name="T21" fmla="*/ 3936 h 4664"/>
                  <a:gd name="T22" fmla="*/ 2727 w 3400"/>
                  <a:gd name="T23" fmla="*/ 4128 h 4664"/>
                  <a:gd name="T24" fmla="*/ 2391 w 3400"/>
                  <a:gd name="T25" fmla="*/ 4547 h 4664"/>
                  <a:gd name="T26" fmla="*/ 1905 w 3400"/>
                  <a:gd name="T27" fmla="*/ 4471 h 4664"/>
                  <a:gd name="T28" fmla="*/ 1383 w 3400"/>
                  <a:gd name="T29" fmla="*/ 4357 h 4664"/>
                  <a:gd name="T30" fmla="*/ 711 w 3400"/>
                  <a:gd name="T31" fmla="*/ 4663 h 4664"/>
                  <a:gd name="T32" fmla="*/ 561 w 3400"/>
                  <a:gd name="T33" fmla="*/ 4433 h 4664"/>
                  <a:gd name="T34" fmla="*/ 486 w 3400"/>
                  <a:gd name="T35" fmla="*/ 4165 h 4664"/>
                  <a:gd name="T36" fmla="*/ 561 w 3400"/>
                  <a:gd name="T37" fmla="*/ 4052 h 4664"/>
                  <a:gd name="T38" fmla="*/ 973 w 3400"/>
                  <a:gd name="T39" fmla="*/ 3975 h 4664"/>
                  <a:gd name="T40" fmla="*/ 1047 w 3400"/>
                  <a:gd name="T41" fmla="*/ 3744 h 4664"/>
                  <a:gd name="T42" fmla="*/ 973 w 3400"/>
                  <a:gd name="T43" fmla="*/ 3591 h 4664"/>
                  <a:gd name="T44" fmla="*/ 898 w 3400"/>
                  <a:gd name="T45" fmla="*/ 3479 h 4664"/>
                  <a:gd name="T46" fmla="*/ 785 w 3400"/>
                  <a:gd name="T47" fmla="*/ 3325 h 4664"/>
                  <a:gd name="T48" fmla="*/ 748 w 3400"/>
                  <a:gd name="T49" fmla="*/ 3019 h 4664"/>
                  <a:gd name="T50" fmla="*/ 898 w 3400"/>
                  <a:gd name="T51" fmla="*/ 2827 h 4664"/>
                  <a:gd name="T52" fmla="*/ 898 w 3400"/>
                  <a:gd name="T53" fmla="*/ 2637 h 4664"/>
                  <a:gd name="T54" fmla="*/ 748 w 3400"/>
                  <a:gd name="T55" fmla="*/ 2522 h 4664"/>
                  <a:gd name="T56" fmla="*/ 785 w 3400"/>
                  <a:gd name="T57" fmla="*/ 2293 h 4664"/>
                  <a:gd name="T58" fmla="*/ 711 w 3400"/>
                  <a:gd name="T59" fmla="*/ 2103 h 4664"/>
                  <a:gd name="T60" fmla="*/ 561 w 3400"/>
                  <a:gd name="T61" fmla="*/ 1719 h 4664"/>
                  <a:gd name="T62" fmla="*/ 673 w 3400"/>
                  <a:gd name="T63" fmla="*/ 1566 h 4664"/>
                  <a:gd name="T64" fmla="*/ 598 w 3400"/>
                  <a:gd name="T65" fmla="*/ 1451 h 4664"/>
                  <a:gd name="T66" fmla="*/ 412 w 3400"/>
                  <a:gd name="T67" fmla="*/ 1414 h 4664"/>
                  <a:gd name="T68" fmla="*/ 225 w 3400"/>
                  <a:gd name="T69" fmla="*/ 1376 h 4664"/>
                  <a:gd name="T70" fmla="*/ 152 w 3400"/>
                  <a:gd name="T71" fmla="*/ 1184 h 4664"/>
                  <a:gd name="T72" fmla="*/ 76 w 3400"/>
                  <a:gd name="T73" fmla="*/ 1030 h 4664"/>
                  <a:gd name="T74" fmla="*/ 152 w 3400"/>
                  <a:gd name="T75" fmla="*/ 840 h 4664"/>
                  <a:gd name="T76" fmla="*/ 0 w 3400"/>
                  <a:gd name="T77" fmla="*/ 726 h 4664"/>
                  <a:gd name="T78" fmla="*/ 187 w 3400"/>
                  <a:gd name="T79" fmla="*/ 496 h 4664"/>
                  <a:gd name="T80" fmla="*/ 337 w 3400"/>
                  <a:gd name="T81" fmla="*/ 458 h 4664"/>
                  <a:gd name="T82" fmla="*/ 561 w 3400"/>
                  <a:gd name="T83" fmla="*/ 573 h 4664"/>
                  <a:gd name="T84" fmla="*/ 748 w 3400"/>
                  <a:gd name="T85" fmla="*/ 496 h 4664"/>
                  <a:gd name="T86" fmla="*/ 822 w 3400"/>
                  <a:gd name="T87" fmla="*/ 344 h 4664"/>
                  <a:gd name="T88" fmla="*/ 860 w 3400"/>
                  <a:gd name="T89" fmla="*/ 153 h 4664"/>
                  <a:gd name="T90" fmla="*/ 1009 w 3400"/>
                  <a:gd name="T91" fmla="*/ 0 h 4664"/>
                  <a:gd name="T92" fmla="*/ 1195 w 3400"/>
                  <a:gd name="T93" fmla="*/ 113 h 4664"/>
                  <a:gd name="T94" fmla="*/ 1458 w 3400"/>
                  <a:gd name="T95" fmla="*/ 381 h 4664"/>
                  <a:gd name="T96" fmla="*/ 1570 w 3400"/>
                  <a:gd name="T97" fmla="*/ 496 h 4664"/>
                  <a:gd name="T98" fmla="*/ 1756 w 3400"/>
                  <a:gd name="T99" fmla="*/ 534 h 4664"/>
                  <a:gd name="T100" fmla="*/ 1831 w 3400"/>
                  <a:gd name="T101" fmla="*/ 764 h 4664"/>
                  <a:gd name="T102" fmla="*/ 1719 w 3400"/>
                  <a:gd name="T103" fmla="*/ 994 h 4664"/>
                  <a:gd name="T104" fmla="*/ 1867 w 3400"/>
                  <a:gd name="T105" fmla="*/ 1146 h 4664"/>
                  <a:gd name="T106" fmla="*/ 2055 w 3400"/>
                  <a:gd name="T107" fmla="*/ 1184 h 4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00" h="4664">
                    <a:moveTo>
                      <a:pt x="2129" y="1298"/>
                    </a:moveTo>
                    <a:lnTo>
                      <a:pt x="2129" y="1376"/>
                    </a:lnTo>
                    <a:lnTo>
                      <a:pt x="2129" y="1451"/>
                    </a:lnTo>
                    <a:lnTo>
                      <a:pt x="2167" y="1451"/>
                    </a:lnTo>
                    <a:lnTo>
                      <a:pt x="2204" y="1451"/>
                    </a:lnTo>
                    <a:lnTo>
                      <a:pt x="2204" y="1414"/>
                    </a:lnTo>
                    <a:lnTo>
                      <a:pt x="2241" y="1414"/>
                    </a:lnTo>
                    <a:lnTo>
                      <a:pt x="2316" y="1414"/>
                    </a:lnTo>
                    <a:lnTo>
                      <a:pt x="2353" y="1376"/>
                    </a:lnTo>
                    <a:lnTo>
                      <a:pt x="2391" y="1376"/>
                    </a:lnTo>
                    <a:lnTo>
                      <a:pt x="2391" y="1337"/>
                    </a:lnTo>
                    <a:lnTo>
                      <a:pt x="2428" y="1337"/>
                    </a:lnTo>
                    <a:lnTo>
                      <a:pt x="2428" y="1414"/>
                    </a:lnTo>
                    <a:lnTo>
                      <a:pt x="2391" y="1604"/>
                    </a:lnTo>
                    <a:lnTo>
                      <a:pt x="2391" y="1643"/>
                    </a:lnTo>
                    <a:lnTo>
                      <a:pt x="2391" y="1682"/>
                    </a:lnTo>
                    <a:lnTo>
                      <a:pt x="2428" y="1719"/>
                    </a:lnTo>
                    <a:lnTo>
                      <a:pt x="2391" y="1796"/>
                    </a:lnTo>
                    <a:lnTo>
                      <a:pt x="2353" y="1796"/>
                    </a:lnTo>
                    <a:lnTo>
                      <a:pt x="2316" y="1835"/>
                    </a:lnTo>
                    <a:lnTo>
                      <a:pt x="2241" y="1835"/>
                    </a:lnTo>
                    <a:lnTo>
                      <a:pt x="2204" y="1872"/>
                    </a:lnTo>
                    <a:lnTo>
                      <a:pt x="2241" y="1872"/>
                    </a:lnTo>
                    <a:lnTo>
                      <a:pt x="2353" y="1910"/>
                    </a:lnTo>
                    <a:lnTo>
                      <a:pt x="2391" y="1910"/>
                    </a:lnTo>
                    <a:lnTo>
                      <a:pt x="2391" y="1950"/>
                    </a:lnTo>
                    <a:lnTo>
                      <a:pt x="2428" y="2025"/>
                    </a:lnTo>
                    <a:lnTo>
                      <a:pt x="2428" y="2063"/>
                    </a:lnTo>
                    <a:lnTo>
                      <a:pt x="2391" y="2103"/>
                    </a:lnTo>
                    <a:lnTo>
                      <a:pt x="2353" y="2103"/>
                    </a:lnTo>
                    <a:lnTo>
                      <a:pt x="2353" y="2140"/>
                    </a:lnTo>
                    <a:lnTo>
                      <a:pt x="2391" y="2178"/>
                    </a:lnTo>
                    <a:lnTo>
                      <a:pt x="2428" y="2178"/>
                    </a:lnTo>
                    <a:lnTo>
                      <a:pt x="2465" y="2178"/>
                    </a:lnTo>
                    <a:lnTo>
                      <a:pt x="2540" y="2216"/>
                    </a:lnTo>
                    <a:lnTo>
                      <a:pt x="2540" y="2254"/>
                    </a:lnTo>
                    <a:lnTo>
                      <a:pt x="2613" y="2293"/>
                    </a:lnTo>
                    <a:lnTo>
                      <a:pt x="2652" y="2331"/>
                    </a:lnTo>
                    <a:lnTo>
                      <a:pt x="2689" y="2369"/>
                    </a:lnTo>
                    <a:lnTo>
                      <a:pt x="2689" y="2407"/>
                    </a:lnTo>
                    <a:lnTo>
                      <a:pt x="2727" y="2446"/>
                    </a:lnTo>
                    <a:lnTo>
                      <a:pt x="2727" y="2522"/>
                    </a:lnTo>
                    <a:lnTo>
                      <a:pt x="2727" y="2560"/>
                    </a:lnTo>
                    <a:lnTo>
                      <a:pt x="2765" y="2637"/>
                    </a:lnTo>
                    <a:lnTo>
                      <a:pt x="2801" y="2637"/>
                    </a:lnTo>
                    <a:lnTo>
                      <a:pt x="2838" y="2674"/>
                    </a:lnTo>
                    <a:lnTo>
                      <a:pt x="2876" y="2751"/>
                    </a:lnTo>
                    <a:lnTo>
                      <a:pt x="2987" y="2789"/>
                    </a:lnTo>
                    <a:lnTo>
                      <a:pt x="3025" y="2827"/>
                    </a:lnTo>
                    <a:lnTo>
                      <a:pt x="3063" y="2905"/>
                    </a:lnTo>
                    <a:lnTo>
                      <a:pt x="3138" y="2980"/>
                    </a:lnTo>
                    <a:lnTo>
                      <a:pt x="3174" y="3058"/>
                    </a:lnTo>
                    <a:lnTo>
                      <a:pt x="3174" y="3095"/>
                    </a:lnTo>
                    <a:lnTo>
                      <a:pt x="3212" y="3210"/>
                    </a:lnTo>
                    <a:lnTo>
                      <a:pt x="3286" y="3325"/>
                    </a:lnTo>
                    <a:lnTo>
                      <a:pt x="3324" y="3363"/>
                    </a:lnTo>
                    <a:lnTo>
                      <a:pt x="3361" y="3439"/>
                    </a:lnTo>
                    <a:lnTo>
                      <a:pt x="3399" y="3479"/>
                    </a:lnTo>
                    <a:lnTo>
                      <a:pt x="3399" y="3515"/>
                    </a:lnTo>
                    <a:lnTo>
                      <a:pt x="3399" y="3631"/>
                    </a:lnTo>
                    <a:lnTo>
                      <a:pt x="3361" y="3707"/>
                    </a:lnTo>
                    <a:lnTo>
                      <a:pt x="3361" y="3744"/>
                    </a:lnTo>
                    <a:lnTo>
                      <a:pt x="3286" y="3783"/>
                    </a:lnTo>
                    <a:lnTo>
                      <a:pt x="3250" y="3822"/>
                    </a:lnTo>
                    <a:lnTo>
                      <a:pt x="3174" y="3898"/>
                    </a:lnTo>
                    <a:lnTo>
                      <a:pt x="3063" y="3936"/>
                    </a:lnTo>
                    <a:lnTo>
                      <a:pt x="3025" y="3975"/>
                    </a:lnTo>
                    <a:lnTo>
                      <a:pt x="2987" y="4012"/>
                    </a:lnTo>
                    <a:lnTo>
                      <a:pt x="2876" y="4012"/>
                    </a:lnTo>
                    <a:lnTo>
                      <a:pt x="2838" y="4012"/>
                    </a:lnTo>
                    <a:lnTo>
                      <a:pt x="2801" y="4052"/>
                    </a:lnTo>
                    <a:lnTo>
                      <a:pt x="2727" y="4128"/>
                    </a:lnTo>
                    <a:lnTo>
                      <a:pt x="2652" y="4318"/>
                    </a:lnTo>
                    <a:lnTo>
                      <a:pt x="2613" y="4396"/>
                    </a:lnTo>
                    <a:lnTo>
                      <a:pt x="2578" y="4433"/>
                    </a:lnTo>
                    <a:lnTo>
                      <a:pt x="2502" y="4471"/>
                    </a:lnTo>
                    <a:lnTo>
                      <a:pt x="2428" y="4547"/>
                    </a:lnTo>
                    <a:lnTo>
                      <a:pt x="2391" y="4547"/>
                    </a:lnTo>
                    <a:lnTo>
                      <a:pt x="2316" y="4586"/>
                    </a:lnTo>
                    <a:lnTo>
                      <a:pt x="2241" y="4547"/>
                    </a:lnTo>
                    <a:lnTo>
                      <a:pt x="2167" y="4547"/>
                    </a:lnTo>
                    <a:lnTo>
                      <a:pt x="2092" y="4547"/>
                    </a:lnTo>
                    <a:lnTo>
                      <a:pt x="2017" y="4510"/>
                    </a:lnTo>
                    <a:lnTo>
                      <a:pt x="1905" y="4471"/>
                    </a:lnTo>
                    <a:lnTo>
                      <a:pt x="1867" y="4471"/>
                    </a:lnTo>
                    <a:lnTo>
                      <a:pt x="1831" y="4433"/>
                    </a:lnTo>
                    <a:lnTo>
                      <a:pt x="1680" y="4396"/>
                    </a:lnTo>
                    <a:lnTo>
                      <a:pt x="1531" y="4396"/>
                    </a:lnTo>
                    <a:lnTo>
                      <a:pt x="1458" y="4357"/>
                    </a:lnTo>
                    <a:lnTo>
                      <a:pt x="1383" y="4357"/>
                    </a:lnTo>
                    <a:lnTo>
                      <a:pt x="1383" y="4396"/>
                    </a:lnTo>
                    <a:lnTo>
                      <a:pt x="1234" y="4547"/>
                    </a:lnTo>
                    <a:lnTo>
                      <a:pt x="1195" y="4624"/>
                    </a:lnTo>
                    <a:lnTo>
                      <a:pt x="1047" y="4663"/>
                    </a:lnTo>
                    <a:lnTo>
                      <a:pt x="898" y="4663"/>
                    </a:lnTo>
                    <a:lnTo>
                      <a:pt x="711" y="4663"/>
                    </a:lnTo>
                    <a:lnTo>
                      <a:pt x="524" y="4663"/>
                    </a:lnTo>
                    <a:lnTo>
                      <a:pt x="486" y="4663"/>
                    </a:lnTo>
                    <a:lnTo>
                      <a:pt x="524" y="4624"/>
                    </a:lnTo>
                    <a:lnTo>
                      <a:pt x="524" y="4547"/>
                    </a:lnTo>
                    <a:lnTo>
                      <a:pt x="561" y="4510"/>
                    </a:lnTo>
                    <a:lnTo>
                      <a:pt x="561" y="4433"/>
                    </a:lnTo>
                    <a:lnTo>
                      <a:pt x="561" y="4396"/>
                    </a:lnTo>
                    <a:lnTo>
                      <a:pt x="561" y="4357"/>
                    </a:lnTo>
                    <a:lnTo>
                      <a:pt x="561" y="4318"/>
                    </a:lnTo>
                    <a:lnTo>
                      <a:pt x="524" y="4243"/>
                    </a:lnTo>
                    <a:lnTo>
                      <a:pt x="524" y="4204"/>
                    </a:lnTo>
                    <a:lnTo>
                      <a:pt x="486" y="4165"/>
                    </a:lnTo>
                    <a:lnTo>
                      <a:pt x="449" y="4128"/>
                    </a:lnTo>
                    <a:lnTo>
                      <a:pt x="449" y="4089"/>
                    </a:lnTo>
                    <a:lnTo>
                      <a:pt x="412" y="4089"/>
                    </a:lnTo>
                    <a:lnTo>
                      <a:pt x="449" y="4052"/>
                    </a:lnTo>
                    <a:lnTo>
                      <a:pt x="486" y="4052"/>
                    </a:lnTo>
                    <a:lnTo>
                      <a:pt x="561" y="4052"/>
                    </a:lnTo>
                    <a:lnTo>
                      <a:pt x="561" y="4012"/>
                    </a:lnTo>
                    <a:lnTo>
                      <a:pt x="598" y="4012"/>
                    </a:lnTo>
                    <a:lnTo>
                      <a:pt x="711" y="4012"/>
                    </a:lnTo>
                    <a:lnTo>
                      <a:pt x="860" y="4012"/>
                    </a:lnTo>
                    <a:lnTo>
                      <a:pt x="934" y="4012"/>
                    </a:lnTo>
                    <a:lnTo>
                      <a:pt x="973" y="3975"/>
                    </a:lnTo>
                    <a:lnTo>
                      <a:pt x="1009" y="3936"/>
                    </a:lnTo>
                    <a:lnTo>
                      <a:pt x="1009" y="3898"/>
                    </a:lnTo>
                    <a:lnTo>
                      <a:pt x="1009" y="3860"/>
                    </a:lnTo>
                    <a:lnTo>
                      <a:pt x="1009" y="3822"/>
                    </a:lnTo>
                    <a:lnTo>
                      <a:pt x="1047" y="3783"/>
                    </a:lnTo>
                    <a:lnTo>
                      <a:pt x="1047" y="3744"/>
                    </a:lnTo>
                    <a:lnTo>
                      <a:pt x="1084" y="3744"/>
                    </a:lnTo>
                    <a:lnTo>
                      <a:pt x="1047" y="3707"/>
                    </a:lnTo>
                    <a:lnTo>
                      <a:pt x="1009" y="3669"/>
                    </a:lnTo>
                    <a:lnTo>
                      <a:pt x="1009" y="3631"/>
                    </a:lnTo>
                    <a:lnTo>
                      <a:pt x="973" y="3631"/>
                    </a:lnTo>
                    <a:lnTo>
                      <a:pt x="973" y="3591"/>
                    </a:lnTo>
                    <a:lnTo>
                      <a:pt x="934" y="3591"/>
                    </a:lnTo>
                    <a:lnTo>
                      <a:pt x="934" y="3554"/>
                    </a:lnTo>
                    <a:lnTo>
                      <a:pt x="973" y="3515"/>
                    </a:lnTo>
                    <a:lnTo>
                      <a:pt x="934" y="3515"/>
                    </a:lnTo>
                    <a:lnTo>
                      <a:pt x="934" y="3479"/>
                    </a:lnTo>
                    <a:lnTo>
                      <a:pt x="898" y="3479"/>
                    </a:lnTo>
                    <a:lnTo>
                      <a:pt x="898" y="3439"/>
                    </a:lnTo>
                    <a:lnTo>
                      <a:pt x="860" y="3401"/>
                    </a:lnTo>
                    <a:lnTo>
                      <a:pt x="822" y="3401"/>
                    </a:lnTo>
                    <a:lnTo>
                      <a:pt x="822" y="3363"/>
                    </a:lnTo>
                    <a:lnTo>
                      <a:pt x="785" y="3363"/>
                    </a:lnTo>
                    <a:lnTo>
                      <a:pt x="785" y="3325"/>
                    </a:lnTo>
                    <a:lnTo>
                      <a:pt x="748" y="3287"/>
                    </a:lnTo>
                    <a:lnTo>
                      <a:pt x="711" y="3248"/>
                    </a:lnTo>
                    <a:lnTo>
                      <a:pt x="711" y="3210"/>
                    </a:lnTo>
                    <a:lnTo>
                      <a:pt x="711" y="3095"/>
                    </a:lnTo>
                    <a:lnTo>
                      <a:pt x="711" y="3019"/>
                    </a:lnTo>
                    <a:lnTo>
                      <a:pt x="748" y="3019"/>
                    </a:lnTo>
                    <a:lnTo>
                      <a:pt x="785" y="2980"/>
                    </a:lnTo>
                    <a:lnTo>
                      <a:pt x="822" y="2942"/>
                    </a:lnTo>
                    <a:lnTo>
                      <a:pt x="860" y="2942"/>
                    </a:lnTo>
                    <a:lnTo>
                      <a:pt x="860" y="2905"/>
                    </a:lnTo>
                    <a:lnTo>
                      <a:pt x="898" y="2867"/>
                    </a:lnTo>
                    <a:lnTo>
                      <a:pt x="898" y="2827"/>
                    </a:lnTo>
                    <a:lnTo>
                      <a:pt x="860" y="2827"/>
                    </a:lnTo>
                    <a:lnTo>
                      <a:pt x="860" y="2789"/>
                    </a:lnTo>
                    <a:lnTo>
                      <a:pt x="860" y="2751"/>
                    </a:lnTo>
                    <a:lnTo>
                      <a:pt x="898" y="2714"/>
                    </a:lnTo>
                    <a:lnTo>
                      <a:pt x="898" y="2674"/>
                    </a:lnTo>
                    <a:lnTo>
                      <a:pt x="898" y="2637"/>
                    </a:lnTo>
                    <a:lnTo>
                      <a:pt x="898" y="2599"/>
                    </a:lnTo>
                    <a:lnTo>
                      <a:pt x="860" y="2599"/>
                    </a:lnTo>
                    <a:lnTo>
                      <a:pt x="822" y="2560"/>
                    </a:lnTo>
                    <a:lnTo>
                      <a:pt x="785" y="2560"/>
                    </a:lnTo>
                    <a:lnTo>
                      <a:pt x="785" y="2522"/>
                    </a:lnTo>
                    <a:lnTo>
                      <a:pt x="748" y="2522"/>
                    </a:lnTo>
                    <a:lnTo>
                      <a:pt x="711" y="2484"/>
                    </a:lnTo>
                    <a:lnTo>
                      <a:pt x="748" y="2446"/>
                    </a:lnTo>
                    <a:lnTo>
                      <a:pt x="748" y="2407"/>
                    </a:lnTo>
                    <a:lnTo>
                      <a:pt x="785" y="2369"/>
                    </a:lnTo>
                    <a:lnTo>
                      <a:pt x="785" y="2331"/>
                    </a:lnTo>
                    <a:lnTo>
                      <a:pt x="785" y="2293"/>
                    </a:lnTo>
                    <a:lnTo>
                      <a:pt x="822" y="2254"/>
                    </a:lnTo>
                    <a:lnTo>
                      <a:pt x="822" y="2216"/>
                    </a:lnTo>
                    <a:lnTo>
                      <a:pt x="785" y="2216"/>
                    </a:lnTo>
                    <a:lnTo>
                      <a:pt x="785" y="2178"/>
                    </a:lnTo>
                    <a:lnTo>
                      <a:pt x="748" y="2140"/>
                    </a:lnTo>
                    <a:lnTo>
                      <a:pt x="711" y="2103"/>
                    </a:lnTo>
                    <a:lnTo>
                      <a:pt x="673" y="2063"/>
                    </a:lnTo>
                    <a:lnTo>
                      <a:pt x="673" y="2025"/>
                    </a:lnTo>
                    <a:lnTo>
                      <a:pt x="637" y="1986"/>
                    </a:lnTo>
                    <a:lnTo>
                      <a:pt x="598" y="1950"/>
                    </a:lnTo>
                    <a:lnTo>
                      <a:pt x="561" y="1758"/>
                    </a:lnTo>
                    <a:lnTo>
                      <a:pt x="561" y="1719"/>
                    </a:lnTo>
                    <a:lnTo>
                      <a:pt x="598" y="1719"/>
                    </a:lnTo>
                    <a:lnTo>
                      <a:pt x="598" y="1682"/>
                    </a:lnTo>
                    <a:lnTo>
                      <a:pt x="637" y="1682"/>
                    </a:lnTo>
                    <a:lnTo>
                      <a:pt x="637" y="1643"/>
                    </a:lnTo>
                    <a:lnTo>
                      <a:pt x="673" y="1604"/>
                    </a:lnTo>
                    <a:lnTo>
                      <a:pt x="673" y="1566"/>
                    </a:lnTo>
                    <a:lnTo>
                      <a:pt x="711" y="1566"/>
                    </a:lnTo>
                    <a:lnTo>
                      <a:pt x="673" y="1566"/>
                    </a:lnTo>
                    <a:lnTo>
                      <a:pt x="673" y="1529"/>
                    </a:lnTo>
                    <a:lnTo>
                      <a:pt x="637" y="1529"/>
                    </a:lnTo>
                    <a:lnTo>
                      <a:pt x="637" y="1491"/>
                    </a:lnTo>
                    <a:lnTo>
                      <a:pt x="598" y="1451"/>
                    </a:lnTo>
                    <a:lnTo>
                      <a:pt x="598" y="1414"/>
                    </a:lnTo>
                    <a:lnTo>
                      <a:pt x="561" y="1376"/>
                    </a:lnTo>
                    <a:lnTo>
                      <a:pt x="524" y="1376"/>
                    </a:lnTo>
                    <a:lnTo>
                      <a:pt x="486" y="1376"/>
                    </a:lnTo>
                    <a:lnTo>
                      <a:pt x="412" y="1376"/>
                    </a:lnTo>
                    <a:lnTo>
                      <a:pt x="412" y="1414"/>
                    </a:lnTo>
                    <a:lnTo>
                      <a:pt x="374" y="1414"/>
                    </a:lnTo>
                    <a:lnTo>
                      <a:pt x="337" y="1414"/>
                    </a:lnTo>
                    <a:lnTo>
                      <a:pt x="301" y="1414"/>
                    </a:lnTo>
                    <a:lnTo>
                      <a:pt x="263" y="1414"/>
                    </a:lnTo>
                    <a:lnTo>
                      <a:pt x="225" y="1414"/>
                    </a:lnTo>
                    <a:lnTo>
                      <a:pt x="225" y="1376"/>
                    </a:lnTo>
                    <a:lnTo>
                      <a:pt x="187" y="1337"/>
                    </a:lnTo>
                    <a:lnTo>
                      <a:pt x="187" y="1298"/>
                    </a:lnTo>
                    <a:lnTo>
                      <a:pt x="187" y="1261"/>
                    </a:lnTo>
                    <a:lnTo>
                      <a:pt x="187" y="1222"/>
                    </a:lnTo>
                    <a:lnTo>
                      <a:pt x="152" y="1222"/>
                    </a:lnTo>
                    <a:lnTo>
                      <a:pt x="152" y="1184"/>
                    </a:lnTo>
                    <a:lnTo>
                      <a:pt x="76" y="1184"/>
                    </a:lnTo>
                    <a:lnTo>
                      <a:pt x="38" y="1146"/>
                    </a:lnTo>
                    <a:lnTo>
                      <a:pt x="0" y="1146"/>
                    </a:lnTo>
                    <a:lnTo>
                      <a:pt x="38" y="1108"/>
                    </a:lnTo>
                    <a:lnTo>
                      <a:pt x="38" y="1070"/>
                    </a:lnTo>
                    <a:lnTo>
                      <a:pt x="76" y="1030"/>
                    </a:lnTo>
                    <a:lnTo>
                      <a:pt x="113" y="994"/>
                    </a:lnTo>
                    <a:lnTo>
                      <a:pt x="152" y="955"/>
                    </a:lnTo>
                    <a:lnTo>
                      <a:pt x="187" y="955"/>
                    </a:lnTo>
                    <a:lnTo>
                      <a:pt x="187" y="917"/>
                    </a:lnTo>
                    <a:lnTo>
                      <a:pt x="225" y="877"/>
                    </a:lnTo>
                    <a:lnTo>
                      <a:pt x="152" y="840"/>
                    </a:lnTo>
                    <a:lnTo>
                      <a:pt x="113" y="840"/>
                    </a:lnTo>
                    <a:lnTo>
                      <a:pt x="76" y="840"/>
                    </a:lnTo>
                    <a:lnTo>
                      <a:pt x="76" y="802"/>
                    </a:lnTo>
                    <a:lnTo>
                      <a:pt x="38" y="802"/>
                    </a:lnTo>
                    <a:lnTo>
                      <a:pt x="0" y="764"/>
                    </a:lnTo>
                    <a:lnTo>
                      <a:pt x="0" y="726"/>
                    </a:lnTo>
                    <a:lnTo>
                      <a:pt x="0" y="612"/>
                    </a:lnTo>
                    <a:lnTo>
                      <a:pt x="38" y="573"/>
                    </a:lnTo>
                    <a:lnTo>
                      <a:pt x="76" y="534"/>
                    </a:lnTo>
                    <a:lnTo>
                      <a:pt x="76" y="496"/>
                    </a:lnTo>
                    <a:lnTo>
                      <a:pt x="152" y="496"/>
                    </a:lnTo>
                    <a:lnTo>
                      <a:pt x="187" y="496"/>
                    </a:lnTo>
                    <a:lnTo>
                      <a:pt x="225" y="496"/>
                    </a:lnTo>
                    <a:lnTo>
                      <a:pt x="225" y="458"/>
                    </a:lnTo>
                    <a:lnTo>
                      <a:pt x="263" y="458"/>
                    </a:lnTo>
                    <a:lnTo>
                      <a:pt x="301" y="420"/>
                    </a:lnTo>
                    <a:lnTo>
                      <a:pt x="301" y="458"/>
                    </a:lnTo>
                    <a:lnTo>
                      <a:pt x="337" y="458"/>
                    </a:lnTo>
                    <a:lnTo>
                      <a:pt x="374" y="496"/>
                    </a:lnTo>
                    <a:lnTo>
                      <a:pt x="412" y="496"/>
                    </a:lnTo>
                    <a:lnTo>
                      <a:pt x="449" y="534"/>
                    </a:lnTo>
                    <a:lnTo>
                      <a:pt x="486" y="573"/>
                    </a:lnTo>
                    <a:lnTo>
                      <a:pt x="524" y="573"/>
                    </a:lnTo>
                    <a:lnTo>
                      <a:pt x="561" y="573"/>
                    </a:lnTo>
                    <a:lnTo>
                      <a:pt x="598" y="573"/>
                    </a:lnTo>
                    <a:lnTo>
                      <a:pt x="637" y="534"/>
                    </a:lnTo>
                    <a:lnTo>
                      <a:pt x="673" y="534"/>
                    </a:lnTo>
                    <a:lnTo>
                      <a:pt x="673" y="496"/>
                    </a:lnTo>
                    <a:lnTo>
                      <a:pt x="711" y="496"/>
                    </a:lnTo>
                    <a:lnTo>
                      <a:pt x="748" y="496"/>
                    </a:lnTo>
                    <a:lnTo>
                      <a:pt x="748" y="458"/>
                    </a:lnTo>
                    <a:lnTo>
                      <a:pt x="785" y="458"/>
                    </a:lnTo>
                    <a:lnTo>
                      <a:pt x="822" y="458"/>
                    </a:lnTo>
                    <a:lnTo>
                      <a:pt x="860" y="420"/>
                    </a:lnTo>
                    <a:lnTo>
                      <a:pt x="860" y="381"/>
                    </a:lnTo>
                    <a:lnTo>
                      <a:pt x="822" y="344"/>
                    </a:lnTo>
                    <a:lnTo>
                      <a:pt x="785" y="306"/>
                    </a:lnTo>
                    <a:lnTo>
                      <a:pt x="785" y="266"/>
                    </a:lnTo>
                    <a:lnTo>
                      <a:pt x="785" y="229"/>
                    </a:lnTo>
                    <a:lnTo>
                      <a:pt x="822" y="229"/>
                    </a:lnTo>
                    <a:lnTo>
                      <a:pt x="860" y="191"/>
                    </a:lnTo>
                    <a:lnTo>
                      <a:pt x="860" y="153"/>
                    </a:lnTo>
                    <a:lnTo>
                      <a:pt x="898" y="153"/>
                    </a:lnTo>
                    <a:lnTo>
                      <a:pt x="934" y="153"/>
                    </a:lnTo>
                    <a:lnTo>
                      <a:pt x="973" y="191"/>
                    </a:lnTo>
                    <a:lnTo>
                      <a:pt x="1009" y="229"/>
                    </a:lnTo>
                    <a:lnTo>
                      <a:pt x="1009" y="191"/>
                    </a:lnTo>
                    <a:lnTo>
                      <a:pt x="1009" y="0"/>
                    </a:lnTo>
                    <a:lnTo>
                      <a:pt x="1047" y="0"/>
                    </a:lnTo>
                    <a:lnTo>
                      <a:pt x="1047" y="38"/>
                    </a:lnTo>
                    <a:lnTo>
                      <a:pt x="1084" y="38"/>
                    </a:lnTo>
                    <a:lnTo>
                      <a:pt x="1158" y="75"/>
                    </a:lnTo>
                    <a:lnTo>
                      <a:pt x="1158" y="113"/>
                    </a:lnTo>
                    <a:lnTo>
                      <a:pt x="1195" y="113"/>
                    </a:lnTo>
                    <a:lnTo>
                      <a:pt x="1195" y="153"/>
                    </a:lnTo>
                    <a:lnTo>
                      <a:pt x="1234" y="229"/>
                    </a:lnTo>
                    <a:lnTo>
                      <a:pt x="1234" y="381"/>
                    </a:lnTo>
                    <a:lnTo>
                      <a:pt x="1234" y="420"/>
                    </a:lnTo>
                    <a:lnTo>
                      <a:pt x="1420" y="458"/>
                    </a:lnTo>
                    <a:lnTo>
                      <a:pt x="1458" y="381"/>
                    </a:lnTo>
                    <a:lnTo>
                      <a:pt x="1458" y="306"/>
                    </a:lnTo>
                    <a:lnTo>
                      <a:pt x="1494" y="344"/>
                    </a:lnTo>
                    <a:lnTo>
                      <a:pt x="1531" y="344"/>
                    </a:lnTo>
                    <a:lnTo>
                      <a:pt x="1531" y="381"/>
                    </a:lnTo>
                    <a:lnTo>
                      <a:pt x="1531" y="420"/>
                    </a:lnTo>
                    <a:lnTo>
                      <a:pt x="1570" y="496"/>
                    </a:lnTo>
                    <a:lnTo>
                      <a:pt x="1607" y="534"/>
                    </a:lnTo>
                    <a:lnTo>
                      <a:pt x="1644" y="534"/>
                    </a:lnTo>
                    <a:lnTo>
                      <a:pt x="1644" y="573"/>
                    </a:lnTo>
                    <a:lnTo>
                      <a:pt x="1680" y="534"/>
                    </a:lnTo>
                    <a:lnTo>
                      <a:pt x="1719" y="534"/>
                    </a:lnTo>
                    <a:lnTo>
                      <a:pt x="1756" y="534"/>
                    </a:lnTo>
                    <a:lnTo>
                      <a:pt x="1831" y="496"/>
                    </a:lnTo>
                    <a:lnTo>
                      <a:pt x="1831" y="534"/>
                    </a:lnTo>
                    <a:lnTo>
                      <a:pt x="1867" y="573"/>
                    </a:lnTo>
                    <a:lnTo>
                      <a:pt x="1831" y="612"/>
                    </a:lnTo>
                    <a:lnTo>
                      <a:pt x="1831" y="687"/>
                    </a:lnTo>
                    <a:lnTo>
                      <a:pt x="1831" y="764"/>
                    </a:lnTo>
                    <a:lnTo>
                      <a:pt x="1793" y="764"/>
                    </a:lnTo>
                    <a:lnTo>
                      <a:pt x="1793" y="802"/>
                    </a:lnTo>
                    <a:lnTo>
                      <a:pt x="1719" y="802"/>
                    </a:lnTo>
                    <a:lnTo>
                      <a:pt x="1719" y="840"/>
                    </a:lnTo>
                    <a:lnTo>
                      <a:pt x="1719" y="877"/>
                    </a:lnTo>
                    <a:lnTo>
                      <a:pt x="1719" y="994"/>
                    </a:lnTo>
                    <a:lnTo>
                      <a:pt x="1680" y="994"/>
                    </a:lnTo>
                    <a:lnTo>
                      <a:pt x="1719" y="1030"/>
                    </a:lnTo>
                    <a:lnTo>
                      <a:pt x="1756" y="1070"/>
                    </a:lnTo>
                    <a:lnTo>
                      <a:pt x="1793" y="1070"/>
                    </a:lnTo>
                    <a:lnTo>
                      <a:pt x="1831" y="1108"/>
                    </a:lnTo>
                    <a:lnTo>
                      <a:pt x="1867" y="1146"/>
                    </a:lnTo>
                    <a:lnTo>
                      <a:pt x="1905" y="1146"/>
                    </a:lnTo>
                    <a:lnTo>
                      <a:pt x="1905" y="1184"/>
                    </a:lnTo>
                    <a:lnTo>
                      <a:pt x="1980" y="1146"/>
                    </a:lnTo>
                    <a:lnTo>
                      <a:pt x="2017" y="1146"/>
                    </a:lnTo>
                    <a:lnTo>
                      <a:pt x="2017" y="1184"/>
                    </a:lnTo>
                    <a:lnTo>
                      <a:pt x="2055" y="1184"/>
                    </a:lnTo>
                    <a:lnTo>
                      <a:pt x="2092" y="1222"/>
                    </a:lnTo>
                    <a:lnTo>
                      <a:pt x="2129" y="1298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6" name="Freeform 53"/>
              <p:cNvSpPr>
                <a:spLocks noChangeArrowheads="1"/>
              </p:cNvSpPr>
              <p:nvPr/>
            </p:nvSpPr>
            <p:spPr bwMode="auto">
              <a:xfrm>
                <a:off x="1615083" y="2551698"/>
                <a:ext cx="867916" cy="966431"/>
              </a:xfrm>
              <a:custGeom>
                <a:avLst/>
                <a:gdLst>
                  <a:gd name="T0" fmla="*/ 2204 w 3400"/>
                  <a:gd name="T1" fmla="*/ 1414 h 4664"/>
                  <a:gd name="T2" fmla="*/ 2428 w 3400"/>
                  <a:gd name="T3" fmla="*/ 1337 h 4664"/>
                  <a:gd name="T4" fmla="*/ 2391 w 3400"/>
                  <a:gd name="T5" fmla="*/ 1796 h 4664"/>
                  <a:gd name="T6" fmla="*/ 2353 w 3400"/>
                  <a:gd name="T7" fmla="*/ 1910 h 4664"/>
                  <a:gd name="T8" fmla="*/ 2353 w 3400"/>
                  <a:gd name="T9" fmla="*/ 2103 h 4664"/>
                  <a:gd name="T10" fmla="*/ 2540 w 3400"/>
                  <a:gd name="T11" fmla="*/ 2254 h 4664"/>
                  <a:gd name="T12" fmla="*/ 2727 w 3400"/>
                  <a:gd name="T13" fmla="*/ 2522 h 4664"/>
                  <a:gd name="T14" fmla="*/ 2987 w 3400"/>
                  <a:gd name="T15" fmla="*/ 2789 h 4664"/>
                  <a:gd name="T16" fmla="*/ 3212 w 3400"/>
                  <a:gd name="T17" fmla="*/ 3210 h 4664"/>
                  <a:gd name="T18" fmla="*/ 3399 w 3400"/>
                  <a:gd name="T19" fmla="*/ 3631 h 4664"/>
                  <a:gd name="T20" fmla="*/ 3063 w 3400"/>
                  <a:gd name="T21" fmla="*/ 3936 h 4664"/>
                  <a:gd name="T22" fmla="*/ 2727 w 3400"/>
                  <a:gd name="T23" fmla="*/ 4128 h 4664"/>
                  <a:gd name="T24" fmla="*/ 2391 w 3400"/>
                  <a:gd name="T25" fmla="*/ 4547 h 4664"/>
                  <a:gd name="T26" fmla="*/ 1905 w 3400"/>
                  <a:gd name="T27" fmla="*/ 4471 h 4664"/>
                  <a:gd name="T28" fmla="*/ 1383 w 3400"/>
                  <a:gd name="T29" fmla="*/ 4357 h 4664"/>
                  <a:gd name="T30" fmla="*/ 711 w 3400"/>
                  <a:gd name="T31" fmla="*/ 4663 h 4664"/>
                  <a:gd name="T32" fmla="*/ 561 w 3400"/>
                  <a:gd name="T33" fmla="*/ 4433 h 4664"/>
                  <a:gd name="T34" fmla="*/ 486 w 3400"/>
                  <a:gd name="T35" fmla="*/ 4165 h 4664"/>
                  <a:gd name="T36" fmla="*/ 561 w 3400"/>
                  <a:gd name="T37" fmla="*/ 4052 h 4664"/>
                  <a:gd name="T38" fmla="*/ 973 w 3400"/>
                  <a:gd name="T39" fmla="*/ 3975 h 4664"/>
                  <a:gd name="T40" fmla="*/ 1047 w 3400"/>
                  <a:gd name="T41" fmla="*/ 3744 h 4664"/>
                  <a:gd name="T42" fmla="*/ 973 w 3400"/>
                  <a:gd name="T43" fmla="*/ 3591 h 4664"/>
                  <a:gd name="T44" fmla="*/ 898 w 3400"/>
                  <a:gd name="T45" fmla="*/ 3479 h 4664"/>
                  <a:gd name="T46" fmla="*/ 785 w 3400"/>
                  <a:gd name="T47" fmla="*/ 3325 h 4664"/>
                  <a:gd name="T48" fmla="*/ 748 w 3400"/>
                  <a:gd name="T49" fmla="*/ 3019 h 4664"/>
                  <a:gd name="T50" fmla="*/ 898 w 3400"/>
                  <a:gd name="T51" fmla="*/ 2827 h 4664"/>
                  <a:gd name="T52" fmla="*/ 898 w 3400"/>
                  <a:gd name="T53" fmla="*/ 2637 h 4664"/>
                  <a:gd name="T54" fmla="*/ 748 w 3400"/>
                  <a:gd name="T55" fmla="*/ 2522 h 4664"/>
                  <a:gd name="T56" fmla="*/ 785 w 3400"/>
                  <a:gd name="T57" fmla="*/ 2293 h 4664"/>
                  <a:gd name="T58" fmla="*/ 711 w 3400"/>
                  <a:gd name="T59" fmla="*/ 2103 h 4664"/>
                  <a:gd name="T60" fmla="*/ 561 w 3400"/>
                  <a:gd name="T61" fmla="*/ 1719 h 4664"/>
                  <a:gd name="T62" fmla="*/ 673 w 3400"/>
                  <a:gd name="T63" fmla="*/ 1566 h 4664"/>
                  <a:gd name="T64" fmla="*/ 598 w 3400"/>
                  <a:gd name="T65" fmla="*/ 1451 h 4664"/>
                  <a:gd name="T66" fmla="*/ 412 w 3400"/>
                  <a:gd name="T67" fmla="*/ 1414 h 4664"/>
                  <a:gd name="T68" fmla="*/ 225 w 3400"/>
                  <a:gd name="T69" fmla="*/ 1376 h 4664"/>
                  <a:gd name="T70" fmla="*/ 152 w 3400"/>
                  <a:gd name="T71" fmla="*/ 1184 h 4664"/>
                  <a:gd name="T72" fmla="*/ 76 w 3400"/>
                  <a:gd name="T73" fmla="*/ 1030 h 4664"/>
                  <a:gd name="T74" fmla="*/ 152 w 3400"/>
                  <a:gd name="T75" fmla="*/ 840 h 4664"/>
                  <a:gd name="T76" fmla="*/ 0 w 3400"/>
                  <a:gd name="T77" fmla="*/ 726 h 4664"/>
                  <a:gd name="T78" fmla="*/ 187 w 3400"/>
                  <a:gd name="T79" fmla="*/ 496 h 4664"/>
                  <a:gd name="T80" fmla="*/ 337 w 3400"/>
                  <a:gd name="T81" fmla="*/ 458 h 4664"/>
                  <a:gd name="T82" fmla="*/ 561 w 3400"/>
                  <a:gd name="T83" fmla="*/ 573 h 4664"/>
                  <a:gd name="T84" fmla="*/ 748 w 3400"/>
                  <a:gd name="T85" fmla="*/ 496 h 4664"/>
                  <a:gd name="T86" fmla="*/ 822 w 3400"/>
                  <a:gd name="T87" fmla="*/ 344 h 4664"/>
                  <a:gd name="T88" fmla="*/ 860 w 3400"/>
                  <a:gd name="T89" fmla="*/ 153 h 4664"/>
                  <a:gd name="T90" fmla="*/ 1009 w 3400"/>
                  <a:gd name="T91" fmla="*/ 0 h 4664"/>
                  <a:gd name="T92" fmla="*/ 1195 w 3400"/>
                  <a:gd name="T93" fmla="*/ 113 h 4664"/>
                  <a:gd name="T94" fmla="*/ 1458 w 3400"/>
                  <a:gd name="T95" fmla="*/ 381 h 4664"/>
                  <a:gd name="T96" fmla="*/ 1570 w 3400"/>
                  <a:gd name="T97" fmla="*/ 496 h 4664"/>
                  <a:gd name="T98" fmla="*/ 1756 w 3400"/>
                  <a:gd name="T99" fmla="*/ 534 h 4664"/>
                  <a:gd name="T100" fmla="*/ 1831 w 3400"/>
                  <a:gd name="T101" fmla="*/ 764 h 4664"/>
                  <a:gd name="T102" fmla="*/ 1719 w 3400"/>
                  <a:gd name="T103" fmla="*/ 994 h 4664"/>
                  <a:gd name="T104" fmla="*/ 1867 w 3400"/>
                  <a:gd name="T105" fmla="*/ 1146 h 4664"/>
                  <a:gd name="T106" fmla="*/ 2055 w 3400"/>
                  <a:gd name="T107" fmla="*/ 1184 h 4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00" h="4664">
                    <a:moveTo>
                      <a:pt x="2129" y="1298"/>
                    </a:moveTo>
                    <a:lnTo>
                      <a:pt x="2129" y="1376"/>
                    </a:lnTo>
                    <a:lnTo>
                      <a:pt x="2129" y="1451"/>
                    </a:lnTo>
                    <a:lnTo>
                      <a:pt x="2167" y="1451"/>
                    </a:lnTo>
                    <a:lnTo>
                      <a:pt x="2204" y="1451"/>
                    </a:lnTo>
                    <a:lnTo>
                      <a:pt x="2204" y="1414"/>
                    </a:lnTo>
                    <a:lnTo>
                      <a:pt x="2241" y="1414"/>
                    </a:lnTo>
                    <a:lnTo>
                      <a:pt x="2316" y="1414"/>
                    </a:lnTo>
                    <a:lnTo>
                      <a:pt x="2353" y="1376"/>
                    </a:lnTo>
                    <a:lnTo>
                      <a:pt x="2391" y="1376"/>
                    </a:lnTo>
                    <a:lnTo>
                      <a:pt x="2391" y="1337"/>
                    </a:lnTo>
                    <a:lnTo>
                      <a:pt x="2428" y="1337"/>
                    </a:lnTo>
                    <a:lnTo>
                      <a:pt x="2428" y="1414"/>
                    </a:lnTo>
                    <a:lnTo>
                      <a:pt x="2391" y="1604"/>
                    </a:lnTo>
                    <a:lnTo>
                      <a:pt x="2391" y="1643"/>
                    </a:lnTo>
                    <a:lnTo>
                      <a:pt x="2391" y="1682"/>
                    </a:lnTo>
                    <a:lnTo>
                      <a:pt x="2428" y="1719"/>
                    </a:lnTo>
                    <a:lnTo>
                      <a:pt x="2391" y="1796"/>
                    </a:lnTo>
                    <a:lnTo>
                      <a:pt x="2353" y="1796"/>
                    </a:lnTo>
                    <a:lnTo>
                      <a:pt x="2316" y="1835"/>
                    </a:lnTo>
                    <a:lnTo>
                      <a:pt x="2241" y="1835"/>
                    </a:lnTo>
                    <a:lnTo>
                      <a:pt x="2204" y="1872"/>
                    </a:lnTo>
                    <a:lnTo>
                      <a:pt x="2241" y="1872"/>
                    </a:lnTo>
                    <a:lnTo>
                      <a:pt x="2353" y="1910"/>
                    </a:lnTo>
                    <a:lnTo>
                      <a:pt x="2391" y="1910"/>
                    </a:lnTo>
                    <a:lnTo>
                      <a:pt x="2391" y="1950"/>
                    </a:lnTo>
                    <a:lnTo>
                      <a:pt x="2428" y="2025"/>
                    </a:lnTo>
                    <a:lnTo>
                      <a:pt x="2428" y="2063"/>
                    </a:lnTo>
                    <a:lnTo>
                      <a:pt x="2391" y="2103"/>
                    </a:lnTo>
                    <a:lnTo>
                      <a:pt x="2353" y="2103"/>
                    </a:lnTo>
                    <a:lnTo>
                      <a:pt x="2353" y="2140"/>
                    </a:lnTo>
                    <a:lnTo>
                      <a:pt x="2391" y="2178"/>
                    </a:lnTo>
                    <a:lnTo>
                      <a:pt x="2428" y="2178"/>
                    </a:lnTo>
                    <a:lnTo>
                      <a:pt x="2465" y="2178"/>
                    </a:lnTo>
                    <a:lnTo>
                      <a:pt x="2540" y="2216"/>
                    </a:lnTo>
                    <a:lnTo>
                      <a:pt x="2540" y="2254"/>
                    </a:lnTo>
                    <a:lnTo>
                      <a:pt x="2613" y="2293"/>
                    </a:lnTo>
                    <a:lnTo>
                      <a:pt x="2652" y="2331"/>
                    </a:lnTo>
                    <a:lnTo>
                      <a:pt x="2689" y="2369"/>
                    </a:lnTo>
                    <a:lnTo>
                      <a:pt x="2689" y="2407"/>
                    </a:lnTo>
                    <a:lnTo>
                      <a:pt x="2727" y="2446"/>
                    </a:lnTo>
                    <a:lnTo>
                      <a:pt x="2727" y="2522"/>
                    </a:lnTo>
                    <a:lnTo>
                      <a:pt x="2727" y="2560"/>
                    </a:lnTo>
                    <a:lnTo>
                      <a:pt x="2765" y="2637"/>
                    </a:lnTo>
                    <a:lnTo>
                      <a:pt x="2801" y="2637"/>
                    </a:lnTo>
                    <a:lnTo>
                      <a:pt x="2838" y="2674"/>
                    </a:lnTo>
                    <a:lnTo>
                      <a:pt x="2876" y="2751"/>
                    </a:lnTo>
                    <a:lnTo>
                      <a:pt x="2987" y="2789"/>
                    </a:lnTo>
                    <a:lnTo>
                      <a:pt x="3025" y="2827"/>
                    </a:lnTo>
                    <a:lnTo>
                      <a:pt x="3063" y="2905"/>
                    </a:lnTo>
                    <a:lnTo>
                      <a:pt x="3138" y="2980"/>
                    </a:lnTo>
                    <a:lnTo>
                      <a:pt x="3174" y="3058"/>
                    </a:lnTo>
                    <a:lnTo>
                      <a:pt x="3174" y="3095"/>
                    </a:lnTo>
                    <a:lnTo>
                      <a:pt x="3212" y="3210"/>
                    </a:lnTo>
                    <a:lnTo>
                      <a:pt x="3286" y="3325"/>
                    </a:lnTo>
                    <a:lnTo>
                      <a:pt x="3324" y="3363"/>
                    </a:lnTo>
                    <a:lnTo>
                      <a:pt x="3361" y="3439"/>
                    </a:lnTo>
                    <a:lnTo>
                      <a:pt x="3399" y="3479"/>
                    </a:lnTo>
                    <a:lnTo>
                      <a:pt x="3399" y="3515"/>
                    </a:lnTo>
                    <a:lnTo>
                      <a:pt x="3399" y="3631"/>
                    </a:lnTo>
                    <a:lnTo>
                      <a:pt x="3361" y="3707"/>
                    </a:lnTo>
                    <a:lnTo>
                      <a:pt x="3361" y="3744"/>
                    </a:lnTo>
                    <a:lnTo>
                      <a:pt x="3286" y="3783"/>
                    </a:lnTo>
                    <a:lnTo>
                      <a:pt x="3250" y="3822"/>
                    </a:lnTo>
                    <a:lnTo>
                      <a:pt x="3174" y="3898"/>
                    </a:lnTo>
                    <a:lnTo>
                      <a:pt x="3063" y="3936"/>
                    </a:lnTo>
                    <a:lnTo>
                      <a:pt x="3025" y="3975"/>
                    </a:lnTo>
                    <a:lnTo>
                      <a:pt x="2987" y="4012"/>
                    </a:lnTo>
                    <a:lnTo>
                      <a:pt x="2876" y="4012"/>
                    </a:lnTo>
                    <a:lnTo>
                      <a:pt x="2838" y="4012"/>
                    </a:lnTo>
                    <a:lnTo>
                      <a:pt x="2801" y="4052"/>
                    </a:lnTo>
                    <a:lnTo>
                      <a:pt x="2727" y="4128"/>
                    </a:lnTo>
                    <a:lnTo>
                      <a:pt x="2652" y="4318"/>
                    </a:lnTo>
                    <a:lnTo>
                      <a:pt x="2613" y="4396"/>
                    </a:lnTo>
                    <a:lnTo>
                      <a:pt x="2578" y="4433"/>
                    </a:lnTo>
                    <a:lnTo>
                      <a:pt x="2502" y="4471"/>
                    </a:lnTo>
                    <a:lnTo>
                      <a:pt x="2428" y="4547"/>
                    </a:lnTo>
                    <a:lnTo>
                      <a:pt x="2391" y="4547"/>
                    </a:lnTo>
                    <a:lnTo>
                      <a:pt x="2316" y="4586"/>
                    </a:lnTo>
                    <a:lnTo>
                      <a:pt x="2241" y="4547"/>
                    </a:lnTo>
                    <a:lnTo>
                      <a:pt x="2167" y="4547"/>
                    </a:lnTo>
                    <a:lnTo>
                      <a:pt x="2092" y="4547"/>
                    </a:lnTo>
                    <a:lnTo>
                      <a:pt x="2017" y="4510"/>
                    </a:lnTo>
                    <a:lnTo>
                      <a:pt x="1905" y="4471"/>
                    </a:lnTo>
                    <a:lnTo>
                      <a:pt x="1867" y="4471"/>
                    </a:lnTo>
                    <a:lnTo>
                      <a:pt x="1831" y="4433"/>
                    </a:lnTo>
                    <a:lnTo>
                      <a:pt x="1680" y="4396"/>
                    </a:lnTo>
                    <a:lnTo>
                      <a:pt x="1531" y="4396"/>
                    </a:lnTo>
                    <a:lnTo>
                      <a:pt x="1458" y="4357"/>
                    </a:lnTo>
                    <a:lnTo>
                      <a:pt x="1383" y="4357"/>
                    </a:lnTo>
                    <a:lnTo>
                      <a:pt x="1383" y="4396"/>
                    </a:lnTo>
                    <a:lnTo>
                      <a:pt x="1234" y="4547"/>
                    </a:lnTo>
                    <a:lnTo>
                      <a:pt x="1195" y="4624"/>
                    </a:lnTo>
                    <a:lnTo>
                      <a:pt x="1047" y="4663"/>
                    </a:lnTo>
                    <a:lnTo>
                      <a:pt x="898" y="4663"/>
                    </a:lnTo>
                    <a:lnTo>
                      <a:pt x="711" y="4663"/>
                    </a:lnTo>
                    <a:lnTo>
                      <a:pt x="524" y="4663"/>
                    </a:lnTo>
                    <a:lnTo>
                      <a:pt x="486" y="4663"/>
                    </a:lnTo>
                    <a:lnTo>
                      <a:pt x="524" y="4624"/>
                    </a:lnTo>
                    <a:lnTo>
                      <a:pt x="524" y="4547"/>
                    </a:lnTo>
                    <a:lnTo>
                      <a:pt x="561" y="4510"/>
                    </a:lnTo>
                    <a:lnTo>
                      <a:pt x="561" y="4433"/>
                    </a:lnTo>
                    <a:lnTo>
                      <a:pt x="561" y="4396"/>
                    </a:lnTo>
                    <a:lnTo>
                      <a:pt x="561" y="4357"/>
                    </a:lnTo>
                    <a:lnTo>
                      <a:pt x="561" y="4318"/>
                    </a:lnTo>
                    <a:lnTo>
                      <a:pt x="524" y="4243"/>
                    </a:lnTo>
                    <a:lnTo>
                      <a:pt x="524" y="4204"/>
                    </a:lnTo>
                    <a:lnTo>
                      <a:pt x="486" y="4165"/>
                    </a:lnTo>
                    <a:lnTo>
                      <a:pt x="449" y="4128"/>
                    </a:lnTo>
                    <a:lnTo>
                      <a:pt x="449" y="4089"/>
                    </a:lnTo>
                    <a:lnTo>
                      <a:pt x="412" y="4089"/>
                    </a:lnTo>
                    <a:lnTo>
                      <a:pt x="449" y="4052"/>
                    </a:lnTo>
                    <a:lnTo>
                      <a:pt x="486" y="4052"/>
                    </a:lnTo>
                    <a:lnTo>
                      <a:pt x="561" y="4052"/>
                    </a:lnTo>
                    <a:lnTo>
                      <a:pt x="561" y="4012"/>
                    </a:lnTo>
                    <a:lnTo>
                      <a:pt x="598" y="4012"/>
                    </a:lnTo>
                    <a:lnTo>
                      <a:pt x="711" y="4012"/>
                    </a:lnTo>
                    <a:lnTo>
                      <a:pt x="860" y="4012"/>
                    </a:lnTo>
                    <a:lnTo>
                      <a:pt x="934" y="4012"/>
                    </a:lnTo>
                    <a:lnTo>
                      <a:pt x="973" y="3975"/>
                    </a:lnTo>
                    <a:lnTo>
                      <a:pt x="1009" y="3936"/>
                    </a:lnTo>
                    <a:lnTo>
                      <a:pt x="1009" y="3898"/>
                    </a:lnTo>
                    <a:lnTo>
                      <a:pt x="1009" y="3860"/>
                    </a:lnTo>
                    <a:lnTo>
                      <a:pt x="1009" y="3822"/>
                    </a:lnTo>
                    <a:lnTo>
                      <a:pt x="1047" y="3783"/>
                    </a:lnTo>
                    <a:lnTo>
                      <a:pt x="1047" y="3744"/>
                    </a:lnTo>
                    <a:lnTo>
                      <a:pt x="1084" y="3744"/>
                    </a:lnTo>
                    <a:lnTo>
                      <a:pt x="1047" y="3707"/>
                    </a:lnTo>
                    <a:lnTo>
                      <a:pt x="1009" y="3669"/>
                    </a:lnTo>
                    <a:lnTo>
                      <a:pt x="1009" y="3631"/>
                    </a:lnTo>
                    <a:lnTo>
                      <a:pt x="973" y="3631"/>
                    </a:lnTo>
                    <a:lnTo>
                      <a:pt x="973" y="3591"/>
                    </a:lnTo>
                    <a:lnTo>
                      <a:pt x="934" y="3591"/>
                    </a:lnTo>
                    <a:lnTo>
                      <a:pt x="934" y="3554"/>
                    </a:lnTo>
                    <a:lnTo>
                      <a:pt x="973" y="3515"/>
                    </a:lnTo>
                    <a:lnTo>
                      <a:pt x="934" y="3515"/>
                    </a:lnTo>
                    <a:lnTo>
                      <a:pt x="934" y="3479"/>
                    </a:lnTo>
                    <a:lnTo>
                      <a:pt x="898" y="3479"/>
                    </a:lnTo>
                    <a:lnTo>
                      <a:pt x="898" y="3439"/>
                    </a:lnTo>
                    <a:lnTo>
                      <a:pt x="860" y="3401"/>
                    </a:lnTo>
                    <a:lnTo>
                      <a:pt x="822" y="3401"/>
                    </a:lnTo>
                    <a:lnTo>
                      <a:pt x="822" y="3363"/>
                    </a:lnTo>
                    <a:lnTo>
                      <a:pt x="785" y="3363"/>
                    </a:lnTo>
                    <a:lnTo>
                      <a:pt x="785" y="3325"/>
                    </a:lnTo>
                    <a:lnTo>
                      <a:pt x="748" y="3287"/>
                    </a:lnTo>
                    <a:lnTo>
                      <a:pt x="711" y="3248"/>
                    </a:lnTo>
                    <a:lnTo>
                      <a:pt x="711" y="3210"/>
                    </a:lnTo>
                    <a:lnTo>
                      <a:pt x="711" y="3095"/>
                    </a:lnTo>
                    <a:lnTo>
                      <a:pt x="711" y="3019"/>
                    </a:lnTo>
                    <a:lnTo>
                      <a:pt x="748" y="3019"/>
                    </a:lnTo>
                    <a:lnTo>
                      <a:pt x="785" y="2980"/>
                    </a:lnTo>
                    <a:lnTo>
                      <a:pt x="822" y="2942"/>
                    </a:lnTo>
                    <a:lnTo>
                      <a:pt x="860" y="2942"/>
                    </a:lnTo>
                    <a:lnTo>
                      <a:pt x="860" y="2905"/>
                    </a:lnTo>
                    <a:lnTo>
                      <a:pt x="898" y="2867"/>
                    </a:lnTo>
                    <a:lnTo>
                      <a:pt x="898" y="2827"/>
                    </a:lnTo>
                    <a:lnTo>
                      <a:pt x="860" y="2827"/>
                    </a:lnTo>
                    <a:lnTo>
                      <a:pt x="860" y="2789"/>
                    </a:lnTo>
                    <a:lnTo>
                      <a:pt x="860" y="2751"/>
                    </a:lnTo>
                    <a:lnTo>
                      <a:pt x="898" y="2714"/>
                    </a:lnTo>
                    <a:lnTo>
                      <a:pt x="898" y="2674"/>
                    </a:lnTo>
                    <a:lnTo>
                      <a:pt x="898" y="2637"/>
                    </a:lnTo>
                    <a:lnTo>
                      <a:pt x="898" y="2599"/>
                    </a:lnTo>
                    <a:lnTo>
                      <a:pt x="860" y="2599"/>
                    </a:lnTo>
                    <a:lnTo>
                      <a:pt x="822" y="2560"/>
                    </a:lnTo>
                    <a:lnTo>
                      <a:pt x="785" y="2560"/>
                    </a:lnTo>
                    <a:lnTo>
                      <a:pt x="785" y="2522"/>
                    </a:lnTo>
                    <a:lnTo>
                      <a:pt x="748" y="2522"/>
                    </a:lnTo>
                    <a:lnTo>
                      <a:pt x="711" y="2484"/>
                    </a:lnTo>
                    <a:lnTo>
                      <a:pt x="748" y="2446"/>
                    </a:lnTo>
                    <a:lnTo>
                      <a:pt x="748" y="2407"/>
                    </a:lnTo>
                    <a:lnTo>
                      <a:pt x="785" y="2369"/>
                    </a:lnTo>
                    <a:lnTo>
                      <a:pt x="785" y="2331"/>
                    </a:lnTo>
                    <a:lnTo>
                      <a:pt x="785" y="2293"/>
                    </a:lnTo>
                    <a:lnTo>
                      <a:pt x="822" y="2254"/>
                    </a:lnTo>
                    <a:lnTo>
                      <a:pt x="822" y="2216"/>
                    </a:lnTo>
                    <a:lnTo>
                      <a:pt x="785" y="2216"/>
                    </a:lnTo>
                    <a:lnTo>
                      <a:pt x="785" y="2178"/>
                    </a:lnTo>
                    <a:lnTo>
                      <a:pt x="748" y="2140"/>
                    </a:lnTo>
                    <a:lnTo>
                      <a:pt x="711" y="2103"/>
                    </a:lnTo>
                    <a:lnTo>
                      <a:pt x="673" y="2063"/>
                    </a:lnTo>
                    <a:lnTo>
                      <a:pt x="673" y="2025"/>
                    </a:lnTo>
                    <a:lnTo>
                      <a:pt x="637" y="1986"/>
                    </a:lnTo>
                    <a:lnTo>
                      <a:pt x="598" y="1950"/>
                    </a:lnTo>
                    <a:lnTo>
                      <a:pt x="561" y="1758"/>
                    </a:lnTo>
                    <a:lnTo>
                      <a:pt x="561" y="1719"/>
                    </a:lnTo>
                    <a:lnTo>
                      <a:pt x="598" y="1719"/>
                    </a:lnTo>
                    <a:lnTo>
                      <a:pt x="598" y="1682"/>
                    </a:lnTo>
                    <a:lnTo>
                      <a:pt x="637" y="1682"/>
                    </a:lnTo>
                    <a:lnTo>
                      <a:pt x="637" y="1643"/>
                    </a:lnTo>
                    <a:lnTo>
                      <a:pt x="673" y="1604"/>
                    </a:lnTo>
                    <a:lnTo>
                      <a:pt x="673" y="1566"/>
                    </a:lnTo>
                    <a:lnTo>
                      <a:pt x="711" y="1566"/>
                    </a:lnTo>
                    <a:lnTo>
                      <a:pt x="673" y="1566"/>
                    </a:lnTo>
                    <a:lnTo>
                      <a:pt x="673" y="1529"/>
                    </a:lnTo>
                    <a:lnTo>
                      <a:pt x="637" y="1529"/>
                    </a:lnTo>
                    <a:lnTo>
                      <a:pt x="637" y="1491"/>
                    </a:lnTo>
                    <a:lnTo>
                      <a:pt x="598" y="1451"/>
                    </a:lnTo>
                    <a:lnTo>
                      <a:pt x="598" y="1414"/>
                    </a:lnTo>
                    <a:lnTo>
                      <a:pt x="561" y="1376"/>
                    </a:lnTo>
                    <a:lnTo>
                      <a:pt x="524" y="1376"/>
                    </a:lnTo>
                    <a:lnTo>
                      <a:pt x="486" y="1376"/>
                    </a:lnTo>
                    <a:lnTo>
                      <a:pt x="412" y="1376"/>
                    </a:lnTo>
                    <a:lnTo>
                      <a:pt x="412" y="1414"/>
                    </a:lnTo>
                    <a:lnTo>
                      <a:pt x="374" y="1414"/>
                    </a:lnTo>
                    <a:lnTo>
                      <a:pt x="337" y="1414"/>
                    </a:lnTo>
                    <a:lnTo>
                      <a:pt x="301" y="1414"/>
                    </a:lnTo>
                    <a:lnTo>
                      <a:pt x="263" y="1414"/>
                    </a:lnTo>
                    <a:lnTo>
                      <a:pt x="225" y="1414"/>
                    </a:lnTo>
                    <a:lnTo>
                      <a:pt x="225" y="1376"/>
                    </a:lnTo>
                    <a:lnTo>
                      <a:pt x="187" y="1337"/>
                    </a:lnTo>
                    <a:lnTo>
                      <a:pt x="187" y="1298"/>
                    </a:lnTo>
                    <a:lnTo>
                      <a:pt x="187" y="1261"/>
                    </a:lnTo>
                    <a:lnTo>
                      <a:pt x="187" y="1222"/>
                    </a:lnTo>
                    <a:lnTo>
                      <a:pt x="152" y="1222"/>
                    </a:lnTo>
                    <a:lnTo>
                      <a:pt x="152" y="1184"/>
                    </a:lnTo>
                    <a:lnTo>
                      <a:pt x="76" y="1184"/>
                    </a:lnTo>
                    <a:lnTo>
                      <a:pt x="38" y="1146"/>
                    </a:lnTo>
                    <a:lnTo>
                      <a:pt x="0" y="1146"/>
                    </a:lnTo>
                    <a:lnTo>
                      <a:pt x="38" y="1108"/>
                    </a:lnTo>
                    <a:lnTo>
                      <a:pt x="38" y="1070"/>
                    </a:lnTo>
                    <a:lnTo>
                      <a:pt x="76" y="1030"/>
                    </a:lnTo>
                    <a:lnTo>
                      <a:pt x="113" y="994"/>
                    </a:lnTo>
                    <a:lnTo>
                      <a:pt x="152" y="955"/>
                    </a:lnTo>
                    <a:lnTo>
                      <a:pt x="187" y="955"/>
                    </a:lnTo>
                    <a:lnTo>
                      <a:pt x="187" y="917"/>
                    </a:lnTo>
                    <a:lnTo>
                      <a:pt x="225" y="877"/>
                    </a:lnTo>
                    <a:lnTo>
                      <a:pt x="152" y="840"/>
                    </a:lnTo>
                    <a:lnTo>
                      <a:pt x="113" y="840"/>
                    </a:lnTo>
                    <a:lnTo>
                      <a:pt x="76" y="840"/>
                    </a:lnTo>
                    <a:lnTo>
                      <a:pt x="76" y="802"/>
                    </a:lnTo>
                    <a:lnTo>
                      <a:pt x="38" y="802"/>
                    </a:lnTo>
                    <a:lnTo>
                      <a:pt x="0" y="764"/>
                    </a:lnTo>
                    <a:lnTo>
                      <a:pt x="0" y="726"/>
                    </a:lnTo>
                    <a:lnTo>
                      <a:pt x="0" y="612"/>
                    </a:lnTo>
                    <a:lnTo>
                      <a:pt x="38" y="573"/>
                    </a:lnTo>
                    <a:lnTo>
                      <a:pt x="76" y="534"/>
                    </a:lnTo>
                    <a:lnTo>
                      <a:pt x="76" y="496"/>
                    </a:lnTo>
                    <a:lnTo>
                      <a:pt x="152" y="496"/>
                    </a:lnTo>
                    <a:lnTo>
                      <a:pt x="187" y="496"/>
                    </a:lnTo>
                    <a:lnTo>
                      <a:pt x="225" y="496"/>
                    </a:lnTo>
                    <a:lnTo>
                      <a:pt x="225" y="458"/>
                    </a:lnTo>
                    <a:lnTo>
                      <a:pt x="263" y="458"/>
                    </a:lnTo>
                    <a:lnTo>
                      <a:pt x="301" y="420"/>
                    </a:lnTo>
                    <a:lnTo>
                      <a:pt x="301" y="458"/>
                    </a:lnTo>
                    <a:lnTo>
                      <a:pt x="337" y="458"/>
                    </a:lnTo>
                    <a:lnTo>
                      <a:pt x="374" y="496"/>
                    </a:lnTo>
                    <a:lnTo>
                      <a:pt x="412" y="496"/>
                    </a:lnTo>
                    <a:lnTo>
                      <a:pt x="449" y="534"/>
                    </a:lnTo>
                    <a:lnTo>
                      <a:pt x="486" y="573"/>
                    </a:lnTo>
                    <a:lnTo>
                      <a:pt x="524" y="573"/>
                    </a:lnTo>
                    <a:lnTo>
                      <a:pt x="561" y="573"/>
                    </a:lnTo>
                    <a:lnTo>
                      <a:pt x="598" y="573"/>
                    </a:lnTo>
                    <a:lnTo>
                      <a:pt x="637" y="534"/>
                    </a:lnTo>
                    <a:lnTo>
                      <a:pt x="673" y="534"/>
                    </a:lnTo>
                    <a:lnTo>
                      <a:pt x="673" y="496"/>
                    </a:lnTo>
                    <a:lnTo>
                      <a:pt x="711" y="496"/>
                    </a:lnTo>
                    <a:lnTo>
                      <a:pt x="748" y="496"/>
                    </a:lnTo>
                    <a:lnTo>
                      <a:pt x="748" y="458"/>
                    </a:lnTo>
                    <a:lnTo>
                      <a:pt x="785" y="458"/>
                    </a:lnTo>
                    <a:lnTo>
                      <a:pt x="822" y="458"/>
                    </a:lnTo>
                    <a:lnTo>
                      <a:pt x="860" y="420"/>
                    </a:lnTo>
                    <a:lnTo>
                      <a:pt x="860" y="381"/>
                    </a:lnTo>
                    <a:lnTo>
                      <a:pt x="822" y="344"/>
                    </a:lnTo>
                    <a:lnTo>
                      <a:pt x="785" y="306"/>
                    </a:lnTo>
                    <a:lnTo>
                      <a:pt x="785" y="266"/>
                    </a:lnTo>
                    <a:lnTo>
                      <a:pt x="785" y="229"/>
                    </a:lnTo>
                    <a:lnTo>
                      <a:pt x="822" y="229"/>
                    </a:lnTo>
                    <a:lnTo>
                      <a:pt x="860" y="191"/>
                    </a:lnTo>
                    <a:lnTo>
                      <a:pt x="860" y="153"/>
                    </a:lnTo>
                    <a:lnTo>
                      <a:pt x="898" y="153"/>
                    </a:lnTo>
                    <a:lnTo>
                      <a:pt x="934" y="153"/>
                    </a:lnTo>
                    <a:lnTo>
                      <a:pt x="973" y="191"/>
                    </a:lnTo>
                    <a:lnTo>
                      <a:pt x="1009" y="229"/>
                    </a:lnTo>
                    <a:lnTo>
                      <a:pt x="1009" y="191"/>
                    </a:lnTo>
                    <a:lnTo>
                      <a:pt x="1009" y="0"/>
                    </a:lnTo>
                    <a:lnTo>
                      <a:pt x="1047" y="0"/>
                    </a:lnTo>
                    <a:lnTo>
                      <a:pt x="1047" y="38"/>
                    </a:lnTo>
                    <a:lnTo>
                      <a:pt x="1084" y="38"/>
                    </a:lnTo>
                    <a:lnTo>
                      <a:pt x="1158" y="75"/>
                    </a:lnTo>
                    <a:lnTo>
                      <a:pt x="1158" y="113"/>
                    </a:lnTo>
                    <a:lnTo>
                      <a:pt x="1195" y="113"/>
                    </a:lnTo>
                    <a:lnTo>
                      <a:pt x="1195" y="153"/>
                    </a:lnTo>
                    <a:lnTo>
                      <a:pt x="1234" y="229"/>
                    </a:lnTo>
                    <a:lnTo>
                      <a:pt x="1234" y="381"/>
                    </a:lnTo>
                    <a:lnTo>
                      <a:pt x="1234" y="420"/>
                    </a:lnTo>
                    <a:lnTo>
                      <a:pt x="1420" y="458"/>
                    </a:lnTo>
                    <a:lnTo>
                      <a:pt x="1458" y="381"/>
                    </a:lnTo>
                    <a:lnTo>
                      <a:pt x="1458" y="306"/>
                    </a:lnTo>
                    <a:lnTo>
                      <a:pt x="1494" y="344"/>
                    </a:lnTo>
                    <a:lnTo>
                      <a:pt x="1531" y="344"/>
                    </a:lnTo>
                    <a:lnTo>
                      <a:pt x="1531" y="381"/>
                    </a:lnTo>
                    <a:lnTo>
                      <a:pt x="1531" y="420"/>
                    </a:lnTo>
                    <a:lnTo>
                      <a:pt x="1570" y="496"/>
                    </a:lnTo>
                    <a:lnTo>
                      <a:pt x="1607" y="534"/>
                    </a:lnTo>
                    <a:lnTo>
                      <a:pt x="1644" y="534"/>
                    </a:lnTo>
                    <a:lnTo>
                      <a:pt x="1644" y="573"/>
                    </a:lnTo>
                    <a:lnTo>
                      <a:pt x="1680" y="534"/>
                    </a:lnTo>
                    <a:lnTo>
                      <a:pt x="1719" y="534"/>
                    </a:lnTo>
                    <a:lnTo>
                      <a:pt x="1756" y="534"/>
                    </a:lnTo>
                    <a:lnTo>
                      <a:pt x="1831" y="496"/>
                    </a:lnTo>
                    <a:lnTo>
                      <a:pt x="1831" y="534"/>
                    </a:lnTo>
                    <a:lnTo>
                      <a:pt x="1867" y="573"/>
                    </a:lnTo>
                    <a:lnTo>
                      <a:pt x="1831" y="612"/>
                    </a:lnTo>
                    <a:lnTo>
                      <a:pt x="1831" y="687"/>
                    </a:lnTo>
                    <a:lnTo>
                      <a:pt x="1831" y="764"/>
                    </a:lnTo>
                    <a:lnTo>
                      <a:pt x="1793" y="764"/>
                    </a:lnTo>
                    <a:lnTo>
                      <a:pt x="1793" y="802"/>
                    </a:lnTo>
                    <a:lnTo>
                      <a:pt x="1719" y="802"/>
                    </a:lnTo>
                    <a:lnTo>
                      <a:pt x="1719" y="840"/>
                    </a:lnTo>
                    <a:lnTo>
                      <a:pt x="1719" y="877"/>
                    </a:lnTo>
                    <a:lnTo>
                      <a:pt x="1719" y="994"/>
                    </a:lnTo>
                    <a:lnTo>
                      <a:pt x="1680" y="994"/>
                    </a:lnTo>
                    <a:lnTo>
                      <a:pt x="1719" y="1030"/>
                    </a:lnTo>
                    <a:lnTo>
                      <a:pt x="1756" y="1070"/>
                    </a:lnTo>
                    <a:lnTo>
                      <a:pt x="1793" y="1070"/>
                    </a:lnTo>
                    <a:lnTo>
                      <a:pt x="1831" y="1108"/>
                    </a:lnTo>
                    <a:lnTo>
                      <a:pt x="1867" y="1146"/>
                    </a:lnTo>
                    <a:lnTo>
                      <a:pt x="1905" y="1146"/>
                    </a:lnTo>
                    <a:lnTo>
                      <a:pt x="1905" y="1184"/>
                    </a:lnTo>
                    <a:lnTo>
                      <a:pt x="1980" y="1146"/>
                    </a:lnTo>
                    <a:lnTo>
                      <a:pt x="2017" y="1146"/>
                    </a:lnTo>
                    <a:lnTo>
                      <a:pt x="2017" y="1184"/>
                    </a:lnTo>
                    <a:lnTo>
                      <a:pt x="2055" y="1184"/>
                    </a:lnTo>
                    <a:lnTo>
                      <a:pt x="2092" y="1222"/>
                    </a:lnTo>
                    <a:lnTo>
                      <a:pt x="2129" y="129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7" name="Freeform 54"/>
              <p:cNvSpPr>
                <a:spLocks noChangeArrowheads="1"/>
              </p:cNvSpPr>
              <p:nvPr/>
            </p:nvSpPr>
            <p:spPr bwMode="auto">
              <a:xfrm>
                <a:off x="1787539" y="2186886"/>
                <a:ext cx="75520" cy="102403"/>
              </a:xfrm>
              <a:custGeom>
                <a:avLst/>
                <a:gdLst>
                  <a:gd name="T0" fmla="*/ 300 w 301"/>
                  <a:gd name="T1" fmla="*/ 496 h 497"/>
                  <a:gd name="T2" fmla="*/ 261 w 301"/>
                  <a:gd name="T3" fmla="*/ 496 h 497"/>
                  <a:gd name="T4" fmla="*/ 225 w 301"/>
                  <a:gd name="T5" fmla="*/ 496 h 497"/>
                  <a:gd name="T6" fmla="*/ 187 w 301"/>
                  <a:gd name="T7" fmla="*/ 496 h 497"/>
                  <a:gd name="T8" fmla="*/ 149 w 301"/>
                  <a:gd name="T9" fmla="*/ 496 h 497"/>
                  <a:gd name="T10" fmla="*/ 149 w 301"/>
                  <a:gd name="T11" fmla="*/ 459 h 497"/>
                  <a:gd name="T12" fmla="*/ 187 w 301"/>
                  <a:gd name="T13" fmla="*/ 381 h 497"/>
                  <a:gd name="T14" fmla="*/ 149 w 301"/>
                  <a:gd name="T15" fmla="*/ 343 h 497"/>
                  <a:gd name="T16" fmla="*/ 149 w 301"/>
                  <a:gd name="T17" fmla="*/ 268 h 497"/>
                  <a:gd name="T18" fmla="*/ 112 w 301"/>
                  <a:gd name="T19" fmla="*/ 268 h 497"/>
                  <a:gd name="T20" fmla="*/ 37 w 301"/>
                  <a:gd name="T21" fmla="*/ 306 h 497"/>
                  <a:gd name="T22" fmla="*/ 0 w 301"/>
                  <a:gd name="T23" fmla="*/ 268 h 497"/>
                  <a:gd name="T24" fmla="*/ 0 w 301"/>
                  <a:gd name="T25" fmla="*/ 229 h 497"/>
                  <a:gd name="T26" fmla="*/ 0 w 301"/>
                  <a:gd name="T27" fmla="*/ 114 h 497"/>
                  <a:gd name="T28" fmla="*/ 0 w 301"/>
                  <a:gd name="T29" fmla="*/ 0 h 497"/>
                  <a:gd name="T30" fmla="*/ 37 w 301"/>
                  <a:gd name="T31" fmla="*/ 0 h 497"/>
                  <a:gd name="T32" fmla="*/ 75 w 301"/>
                  <a:gd name="T33" fmla="*/ 0 h 497"/>
                  <a:gd name="T34" fmla="*/ 75 w 301"/>
                  <a:gd name="T35" fmla="*/ 38 h 497"/>
                  <a:gd name="T36" fmla="*/ 112 w 301"/>
                  <a:gd name="T37" fmla="*/ 76 h 497"/>
                  <a:gd name="T38" fmla="*/ 149 w 301"/>
                  <a:gd name="T39" fmla="*/ 114 h 497"/>
                  <a:gd name="T40" fmla="*/ 187 w 301"/>
                  <a:gd name="T41" fmla="*/ 153 h 497"/>
                  <a:gd name="T42" fmla="*/ 187 w 301"/>
                  <a:gd name="T43" fmla="*/ 191 h 497"/>
                  <a:gd name="T44" fmla="*/ 225 w 301"/>
                  <a:gd name="T45" fmla="*/ 229 h 497"/>
                  <a:gd name="T46" fmla="*/ 261 w 301"/>
                  <a:gd name="T47" fmla="*/ 229 h 497"/>
                  <a:gd name="T48" fmla="*/ 261 w 301"/>
                  <a:gd name="T49" fmla="*/ 306 h 497"/>
                  <a:gd name="T50" fmla="*/ 300 w 301"/>
                  <a:gd name="T51" fmla="*/ 421 h 497"/>
                  <a:gd name="T52" fmla="*/ 261 w 301"/>
                  <a:gd name="T53" fmla="*/ 496 h 497"/>
                  <a:gd name="T54" fmla="*/ 300 w 301"/>
                  <a:gd name="T55" fmla="*/ 496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01" h="497">
                    <a:moveTo>
                      <a:pt x="300" y="496"/>
                    </a:moveTo>
                    <a:lnTo>
                      <a:pt x="261" y="496"/>
                    </a:lnTo>
                    <a:lnTo>
                      <a:pt x="225" y="496"/>
                    </a:lnTo>
                    <a:lnTo>
                      <a:pt x="187" y="496"/>
                    </a:lnTo>
                    <a:lnTo>
                      <a:pt x="149" y="496"/>
                    </a:lnTo>
                    <a:lnTo>
                      <a:pt x="149" y="459"/>
                    </a:lnTo>
                    <a:lnTo>
                      <a:pt x="187" y="381"/>
                    </a:lnTo>
                    <a:lnTo>
                      <a:pt x="149" y="343"/>
                    </a:lnTo>
                    <a:lnTo>
                      <a:pt x="149" y="268"/>
                    </a:lnTo>
                    <a:lnTo>
                      <a:pt x="112" y="268"/>
                    </a:lnTo>
                    <a:lnTo>
                      <a:pt x="37" y="306"/>
                    </a:lnTo>
                    <a:lnTo>
                      <a:pt x="0" y="268"/>
                    </a:lnTo>
                    <a:lnTo>
                      <a:pt x="0" y="229"/>
                    </a:lnTo>
                    <a:lnTo>
                      <a:pt x="0" y="114"/>
                    </a:lnTo>
                    <a:lnTo>
                      <a:pt x="0" y="0"/>
                    </a:lnTo>
                    <a:lnTo>
                      <a:pt x="37" y="0"/>
                    </a:lnTo>
                    <a:lnTo>
                      <a:pt x="75" y="0"/>
                    </a:lnTo>
                    <a:lnTo>
                      <a:pt x="75" y="38"/>
                    </a:lnTo>
                    <a:lnTo>
                      <a:pt x="112" y="76"/>
                    </a:lnTo>
                    <a:lnTo>
                      <a:pt x="149" y="114"/>
                    </a:lnTo>
                    <a:lnTo>
                      <a:pt x="187" y="153"/>
                    </a:lnTo>
                    <a:lnTo>
                      <a:pt x="187" y="191"/>
                    </a:lnTo>
                    <a:lnTo>
                      <a:pt x="225" y="229"/>
                    </a:lnTo>
                    <a:lnTo>
                      <a:pt x="261" y="229"/>
                    </a:lnTo>
                    <a:lnTo>
                      <a:pt x="261" y="306"/>
                    </a:lnTo>
                    <a:lnTo>
                      <a:pt x="300" y="421"/>
                    </a:lnTo>
                    <a:lnTo>
                      <a:pt x="261" y="496"/>
                    </a:lnTo>
                    <a:lnTo>
                      <a:pt x="300" y="496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8" name="Freeform 55"/>
              <p:cNvSpPr>
                <a:spLocks noChangeArrowheads="1"/>
              </p:cNvSpPr>
              <p:nvPr/>
            </p:nvSpPr>
            <p:spPr bwMode="auto">
              <a:xfrm>
                <a:off x="1787539" y="2186886"/>
                <a:ext cx="75520" cy="102403"/>
              </a:xfrm>
              <a:custGeom>
                <a:avLst/>
                <a:gdLst>
                  <a:gd name="T0" fmla="*/ 300 w 301"/>
                  <a:gd name="T1" fmla="*/ 496 h 497"/>
                  <a:gd name="T2" fmla="*/ 261 w 301"/>
                  <a:gd name="T3" fmla="*/ 496 h 497"/>
                  <a:gd name="T4" fmla="*/ 225 w 301"/>
                  <a:gd name="T5" fmla="*/ 496 h 497"/>
                  <a:gd name="T6" fmla="*/ 187 w 301"/>
                  <a:gd name="T7" fmla="*/ 496 h 497"/>
                  <a:gd name="T8" fmla="*/ 149 w 301"/>
                  <a:gd name="T9" fmla="*/ 496 h 497"/>
                  <a:gd name="T10" fmla="*/ 149 w 301"/>
                  <a:gd name="T11" fmla="*/ 459 h 497"/>
                  <a:gd name="T12" fmla="*/ 187 w 301"/>
                  <a:gd name="T13" fmla="*/ 381 h 497"/>
                  <a:gd name="T14" fmla="*/ 149 w 301"/>
                  <a:gd name="T15" fmla="*/ 343 h 497"/>
                  <a:gd name="T16" fmla="*/ 149 w 301"/>
                  <a:gd name="T17" fmla="*/ 268 h 497"/>
                  <a:gd name="T18" fmla="*/ 112 w 301"/>
                  <a:gd name="T19" fmla="*/ 268 h 497"/>
                  <a:gd name="T20" fmla="*/ 37 w 301"/>
                  <a:gd name="T21" fmla="*/ 306 h 497"/>
                  <a:gd name="T22" fmla="*/ 0 w 301"/>
                  <a:gd name="T23" fmla="*/ 268 h 497"/>
                  <a:gd name="T24" fmla="*/ 0 w 301"/>
                  <a:gd name="T25" fmla="*/ 229 h 497"/>
                  <a:gd name="T26" fmla="*/ 0 w 301"/>
                  <a:gd name="T27" fmla="*/ 114 h 497"/>
                  <a:gd name="T28" fmla="*/ 0 w 301"/>
                  <a:gd name="T29" fmla="*/ 0 h 497"/>
                  <a:gd name="T30" fmla="*/ 37 w 301"/>
                  <a:gd name="T31" fmla="*/ 0 h 497"/>
                  <a:gd name="T32" fmla="*/ 75 w 301"/>
                  <a:gd name="T33" fmla="*/ 0 h 497"/>
                  <a:gd name="T34" fmla="*/ 75 w 301"/>
                  <a:gd name="T35" fmla="*/ 38 h 497"/>
                  <a:gd name="T36" fmla="*/ 112 w 301"/>
                  <a:gd name="T37" fmla="*/ 76 h 497"/>
                  <a:gd name="T38" fmla="*/ 149 w 301"/>
                  <a:gd name="T39" fmla="*/ 114 h 497"/>
                  <a:gd name="T40" fmla="*/ 187 w 301"/>
                  <a:gd name="T41" fmla="*/ 153 h 497"/>
                  <a:gd name="T42" fmla="*/ 187 w 301"/>
                  <a:gd name="T43" fmla="*/ 191 h 497"/>
                  <a:gd name="T44" fmla="*/ 225 w 301"/>
                  <a:gd name="T45" fmla="*/ 229 h 497"/>
                  <a:gd name="T46" fmla="*/ 261 w 301"/>
                  <a:gd name="T47" fmla="*/ 229 h 497"/>
                  <a:gd name="T48" fmla="*/ 261 w 301"/>
                  <a:gd name="T49" fmla="*/ 306 h 497"/>
                  <a:gd name="T50" fmla="*/ 300 w 301"/>
                  <a:gd name="T51" fmla="*/ 421 h 497"/>
                  <a:gd name="T52" fmla="*/ 261 w 301"/>
                  <a:gd name="T53" fmla="*/ 496 h 497"/>
                  <a:gd name="T54" fmla="*/ 300 w 301"/>
                  <a:gd name="T55" fmla="*/ 496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01" h="497">
                    <a:moveTo>
                      <a:pt x="300" y="496"/>
                    </a:moveTo>
                    <a:lnTo>
                      <a:pt x="261" y="496"/>
                    </a:lnTo>
                    <a:lnTo>
                      <a:pt x="225" y="496"/>
                    </a:lnTo>
                    <a:lnTo>
                      <a:pt x="187" y="496"/>
                    </a:lnTo>
                    <a:lnTo>
                      <a:pt x="149" y="496"/>
                    </a:lnTo>
                    <a:lnTo>
                      <a:pt x="149" y="459"/>
                    </a:lnTo>
                    <a:lnTo>
                      <a:pt x="187" y="381"/>
                    </a:lnTo>
                    <a:lnTo>
                      <a:pt x="149" y="343"/>
                    </a:lnTo>
                    <a:lnTo>
                      <a:pt x="149" y="268"/>
                    </a:lnTo>
                    <a:lnTo>
                      <a:pt x="112" y="268"/>
                    </a:lnTo>
                    <a:lnTo>
                      <a:pt x="37" y="306"/>
                    </a:lnTo>
                    <a:lnTo>
                      <a:pt x="0" y="268"/>
                    </a:lnTo>
                    <a:lnTo>
                      <a:pt x="0" y="229"/>
                    </a:lnTo>
                    <a:lnTo>
                      <a:pt x="0" y="114"/>
                    </a:lnTo>
                    <a:lnTo>
                      <a:pt x="0" y="0"/>
                    </a:lnTo>
                    <a:lnTo>
                      <a:pt x="37" y="0"/>
                    </a:lnTo>
                    <a:lnTo>
                      <a:pt x="75" y="0"/>
                    </a:lnTo>
                    <a:lnTo>
                      <a:pt x="75" y="38"/>
                    </a:lnTo>
                    <a:lnTo>
                      <a:pt x="112" y="76"/>
                    </a:lnTo>
                    <a:lnTo>
                      <a:pt x="149" y="114"/>
                    </a:lnTo>
                    <a:lnTo>
                      <a:pt x="187" y="153"/>
                    </a:lnTo>
                    <a:lnTo>
                      <a:pt x="187" y="191"/>
                    </a:lnTo>
                    <a:lnTo>
                      <a:pt x="225" y="229"/>
                    </a:lnTo>
                    <a:lnTo>
                      <a:pt x="261" y="229"/>
                    </a:lnTo>
                    <a:lnTo>
                      <a:pt x="261" y="306"/>
                    </a:lnTo>
                    <a:lnTo>
                      <a:pt x="300" y="421"/>
                    </a:lnTo>
                    <a:lnTo>
                      <a:pt x="261" y="496"/>
                    </a:lnTo>
                    <a:lnTo>
                      <a:pt x="300" y="496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9" name="Freeform 56"/>
              <p:cNvSpPr>
                <a:spLocks noChangeArrowheads="1"/>
              </p:cNvSpPr>
              <p:nvPr/>
            </p:nvSpPr>
            <p:spPr bwMode="auto">
              <a:xfrm>
                <a:off x="1768377" y="2076254"/>
                <a:ext cx="66503" cy="110632"/>
              </a:xfrm>
              <a:custGeom>
                <a:avLst/>
                <a:gdLst>
                  <a:gd name="T0" fmla="*/ 112 w 263"/>
                  <a:gd name="T1" fmla="*/ 0 h 536"/>
                  <a:gd name="T2" fmla="*/ 112 w 263"/>
                  <a:gd name="T3" fmla="*/ 39 h 536"/>
                  <a:gd name="T4" fmla="*/ 150 w 263"/>
                  <a:gd name="T5" fmla="*/ 39 h 536"/>
                  <a:gd name="T6" fmla="*/ 150 w 263"/>
                  <a:gd name="T7" fmla="*/ 76 h 536"/>
                  <a:gd name="T8" fmla="*/ 187 w 263"/>
                  <a:gd name="T9" fmla="*/ 76 h 536"/>
                  <a:gd name="T10" fmla="*/ 187 w 263"/>
                  <a:gd name="T11" fmla="*/ 114 h 536"/>
                  <a:gd name="T12" fmla="*/ 224 w 263"/>
                  <a:gd name="T13" fmla="*/ 114 h 536"/>
                  <a:gd name="T14" fmla="*/ 224 w 263"/>
                  <a:gd name="T15" fmla="*/ 153 h 536"/>
                  <a:gd name="T16" fmla="*/ 262 w 263"/>
                  <a:gd name="T17" fmla="*/ 153 h 536"/>
                  <a:gd name="T18" fmla="*/ 262 w 263"/>
                  <a:gd name="T19" fmla="*/ 192 h 536"/>
                  <a:gd name="T20" fmla="*/ 224 w 263"/>
                  <a:gd name="T21" fmla="*/ 230 h 536"/>
                  <a:gd name="T22" fmla="*/ 224 w 263"/>
                  <a:gd name="T23" fmla="*/ 267 h 536"/>
                  <a:gd name="T24" fmla="*/ 187 w 263"/>
                  <a:gd name="T25" fmla="*/ 306 h 536"/>
                  <a:gd name="T26" fmla="*/ 187 w 263"/>
                  <a:gd name="T27" fmla="*/ 421 h 536"/>
                  <a:gd name="T28" fmla="*/ 150 w 263"/>
                  <a:gd name="T29" fmla="*/ 457 h 536"/>
                  <a:gd name="T30" fmla="*/ 150 w 263"/>
                  <a:gd name="T31" fmla="*/ 535 h 536"/>
                  <a:gd name="T32" fmla="*/ 112 w 263"/>
                  <a:gd name="T33" fmla="*/ 535 h 536"/>
                  <a:gd name="T34" fmla="*/ 75 w 263"/>
                  <a:gd name="T35" fmla="*/ 535 h 536"/>
                  <a:gd name="T36" fmla="*/ 38 w 263"/>
                  <a:gd name="T37" fmla="*/ 421 h 536"/>
                  <a:gd name="T38" fmla="*/ 38 w 263"/>
                  <a:gd name="T39" fmla="*/ 382 h 536"/>
                  <a:gd name="T40" fmla="*/ 75 w 263"/>
                  <a:gd name="T41" fmla="*/ 306 h 536"/>
                  <a:gd name="T42" fmla="*/ 38 w 263"/>
                  <a:gd name="T43" fmla="*/ 267 h 536"/>
                  <a:gd name="T44" fmla="*/ 0 w 263"/>
                  <a:gd name="T45" fmla="*/ 230 h 536"/>
                  <a:gd name="T46" fmla="*/ 38 w 263"/>
                  <a:gd name="T47" fmla="*/ 153 h 536"/>
                  <a:gd name="T48" fmla="*/ 75 w 263"/>
                  <a:gd name="T49" fmla="*/ 114 h 536"/>
                  <a:gd name="T50" fmla="*/ 112 w 263"/>
                  <a:gd name="T5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3" h="536">
                    <a:moveTo>
                      <a:pt x="112" y="0"/>
                    </a:moveTo>
                    <a:lnTo>
                      <a:pt x="112" y="39"/>
                    </a:lnTo>
                    <a:lnTo>
                      <a:pt x="150" y="39"/>
                    </a:lnTo>
                    <a:lnTo>
                      <a:pt x="150" y="76"/>
                    </a:lnTo>
                    <a:lnTo>
                      <a:pt x="187" y="76"/>
                    </a:lnTo>
                    <a:lnTo>
                      <a:pt x="187" y="114"/>
                    </a:lnTo>
                    <a:lnTo>
                      <a:pt x="224" y="114"/>
                    </a:lnTo>
                    <a:lnTo>
                      <a:pt x="224" y="153"/>
                    </a:lnTo>
                    <a:lnTo>
                      <a:pt x="262" y="153"/>
                    </a:lnTo>
                    <a:lnTo>
                      <a:pt x="262" y="192"/>
                    </a:lnTo>
                    <a:lnTo>
                      <a:pt x="224" y="230"/>
                    </a:lnTo>
                    <a:lnTo>
                      <a:pt x="224" y="267"/>
                    </a:lnTo>
                    <a:lnTo>
                      <a:pt x="187" y="306"/>
                    </a:lnTo>
                    <a:lnTo>
                      <a:pt x="187" y="421"/>
                    </a:lnTo>
                    <a:lnTo>
                      <a:pt x="150" y="457"/>
                    </a:lnTo>
                    <a:lnTo>
                      <a:pt x="150" y="535"/>
                    </a:lnTo>
                    <a:lnTo>
                      <a:pt x="112" y="535"/>
                    </a:lnTo>
                    <a:lnTo>
                      <a:pt x="75" y="535"/>
                    </a:lnTo>
                    <a:lnTo>
                      <a:pt x="38" y="421"/>
                    </a:lnTo>
                    <a:lnTo>
                      <a:pt x="38" y="382"/>
                    </a:lnTo>
                    <a:lnTo>
                      <a:pt x="75" y="306"/>
                    </a:lnTo>
                    <a:lnTo>
                      <a:pt x="38" y="267"/>
                    </a:lnTo>
                    <a:lnTo>
                      <a:pt x="0" y="230"/>
                    </a:lnTo>
                    <a:lnTo>
                      <a:pt x="38" y="153"/>
                    </a:lnTo>
                    <a:lnTo>
                      <a:pt x="75" y="114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0" name="Freeform 57"/>
              <p:cNvSpPr>
                <a:spLocks noChangeArrowheads="1"/>
              </p:cNvSpPr>
              <p:nvPr/>
            </p:nvSpPr>
            <p:spPr bwMode="auto">
              <a:xfrm>
                <a:off x="1768377" y="2076254"/>
                <a:ext cx="66503" cy="110632"/>
              </a:xfrm>
              <a:custGeom>
                <a:avLst/>
                <a:gdLst>
                  <a:gd name="T0" fmla="*/ 112 w 263"/>
                  <a:gd name="T1" fmla="*/ 0 h 536"/>
                  <a:gd name="T2" fmla="*/ 112 w 263"/>
                  <a:gd name="T3" fmla="*/ 39 h 536"/>
                  <a:gd name="T4" fmla="*/ 150 w 263"/>
                  <a:gd name="T5" fmla="*/ 39 h 536"/>
                  <a:gd name="T6" fmla="*/ 150 w 263"/>
                  <a:gd name="T7" fmla="*/ 76 h 536"/>
                  <a:gd name="T8" fmla="*/ 187 w 263"/>
                  <a:gd name="T9" fmla="*/ 76 h 536"/>
                  <a:gd name="T10" fmla="*/ 187 w 263"/>
                  <a:gd name="T11" fmla="*/ 114 h 536"/>
                  <a:gd name="T12" fmla="*/ 224 w 263"/>
                  <a:gd name="T13" fmla="*/ 114 h 536"/>
                  <a:gd name="T14" fmla="*/ 224 w 263"/>
                  <a:gd name="T15" fmla="*/ 153 h 536"/>
                  <a:gd name="T16" fmla="*/ 262 w 263"/>
                  <a:gd name="T17" fmla="*/ 153 h 536"/>
                  <a:gd name="T18" fmla="*/ 262 w 263"/>
                  <a:gd name="T19" fmla="*/ 192 h 536"/>
                  <a:gd name="T20" fmla="*/ 224 w 263"/>
                  <a:gd name="T21" fmla="*/ 230 h 536"/>
                  <a:gd name="T22" fmla="*/ 224 w 263"/>
                  <a:gd name="T23" fmla="*/ 267 h 536"/>
                  <a:gd name="T24" fmla="*/ 187 w 263"/>
                  <a:gd name="T25" fmla="*/ 306 h 536"/>
                  <a:gd name="T26" fmla="*/ 187 w 263"/>
                  <a:gd name="T27" fmla="*/ 421 h 536"/>
                  <a:gd name="T28" fmla="*/ 150 w 263"/>
                  <a:gd name="T29" fmla="*/ 457 h 536"/>
                  <a:gd name="T30" fmla="*/ 150 w 263"/>
                  <a:gd name="T31" fmla="*/ 535 h 536"/>
                  <a:gd name="T32" fmla="*/ 112 w 263"/>
                  <a:gd name="T33" fmla="*/ 535 h 536"/>
                  <a:gd name="T34" fmla="*/ 75 w 263"/>
                  <a:gd name="T35" fmla="*/ 535 h 536"/>
                  <a:gd name="T36" fmla="*/ 38 w 263"/>
                  <a:gd name="T37" fmla="*/ 421 h 536"/>
                  <a:gd name="T38" fmla="*/ 38 w 263"/>
                  <a:gd name="T39" fmla="*/ 382 h 536"/>
                  <a:gd name="T40" fmla="*/ 75 w 263"/>
                  <a:gd name="T41" fmla="*/ 306 h 536"/>
                  <a:gd name="T42" fmla="*/ 38 w 263"/>
                  <a:gd name="T43" fmla="*/ 267 h 536"/>
                  <a:gd name="T44" fmla="*/ 0 w 263"/>
                  <a:gd name="T45" fmla="*/ 230 h 536"/>
                  <a:gd name="T46" fmla="*/ 38 w 263"/>
                  <a:gd name="T47" fmla="*/ 153 h 536"/>
                  <a:gd name="T48" fmla="*/ 75 w 263"/>
                  <a:gd name="T49" fmla="*/ 114 h 536"/>
                  <a:gd name="T50" fmla="*/ 112 w 263"/>
                  <a:gd name="T5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3" h="536">
                    <a:moveTo>
                      <a:pt x="112" y="0"/>
                    </a:moveTo>
                    <a:lnTo>
                      <a:pt x="112" y="39"/>
                    </a:lnTo>
                    <a:lnTo>
                      <a:pt x="150" y="39"/>
                    </a:lnTo>
                    <a:lnTo>
                      <a:pt x="150" y="76"/>
                    </a:lnTo>
                    <a:lnTo>
                      <a:pt x="187" y="76"/>
                    </a:lnTo>
                    <a:lnTo>
                      <a:pt x="187" y="114"/>
                    </a:lnTo>
                    <a:lnTo>
                      <a:pt x="224" y="114"/>
                    </a:lnTo>
                    <a:lnTo>
                      <a:pt x="224" y="153"/>
                    </a:lnTo>
                    <a:lnTo>
                      <a:pt x="262" y="153"/>
                    </a:lnTo>
                    <a:lnTo>
                      <a:pt x="262" y="192"/>
                    </a:lnTo>
                    <a:lnTo>
                      <a:pt x="224" y="230"/>
                    </a:lnTo>
                    <a:lnTo>
                      <a:pt x="224" y="267"/>
                    </a:lnTo>
                    <a:lnTo>
                      <a:pt x="187" y="306"/>
                    </a:lnTo>
                    <a:lnTo>
                      <a:pt x="187" y="421"/>
                    </a:lnTo>
                    <a:lnTo>
                      <a:pt x="150" y="457"/>
                    </a:lnTo>
                    <a:lnTo>
                      <a:pt x="150" y="535"/>
                    </a:lnTo>
                    <a:lnTo>
                      <a:pt x="112" y="535"/>
                    </a:lnTo>
                    <a:lnTo>
                      <a:pt x="75" y="535"/>
                    </a:lnTo>
                    <a:lnTo>
                      <a:pt x="38" y="421"/>
                    </a:lnTo>
                    <a:lnTo>
                      <a:pt x="38" y="382"/>
                    </a:lnTo>
                    <a:lnTo>
                      <a:pt x="75" y="306"/>
                    </a:lnTo>
                    <a:lnTo>
                      <a:pt x="38" y="267"/>
                    </a:lnTo>
                    <a:lnTo>
                      <a:pt x="0" y="230"/>
                    </a:lnTo>
                    <a:lnTo>
                      <a:pt x="38" y="153"/>
                    </a:lnTo>
                    <a:lnTo>
                      <a:pt x="75" y="114"/>
                    </a:lnTo>
                    <a:lnTo>
                      <a:pt x="112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" name="Freeform 58"/>
              <p:cNvSpPr>
                <a:spLocks noChangeArrowheads="1"/>
              </p:cNvSpPr>
              <p:nvPr/>
            </p:nvSpPr>
            <p:spPr bwMode="auto">
              <a:xfrm>
                <a:off x="1796556" y="2021395"/>
                <a:ext cx="113844" cy="94174"/>
              </a:xfrm>
              <a:custGeom>
                <a:avLst/>
                <a:gdLst>
                  <a:gd name="T0" fmla="*/ 0 w 448"/>
                  <a:gd name="T1" fmla="*/ 267 h 460"/>
                  <a:gd name="T2" fmla="*/ 0 w 448"/>
                  <a:gd name="T3" fmla="*/ 307 h 460"/>
                  <a:gd name="T4" fmla="*/ 37 w 448"/>
                  <a:gd name="T5" fmla="*/ 307 h 460"/>
                  <a:gd name="T6" fmla="*/ 37 w 448"/>
                  <a:gd name="T7" fmla="*/ 343 h 460"/>
                  <a:gd name="T8" fmla="*/ 75 w 448"/>
                  <a:gd name="T9" fmla="*/ 343 h 460"/>
                  <a:gd name="T10" fmla="*/ 75 w 448"/>
                  <a:gd name="T11" fmla="*/ 381 h 460"/>
                  <a:gd name="T12" fmla="*/ 111 w 448"/>
                  <a:gd name="T13" fmla="*/ 381 h 460"/>
                  <a:gd name="T14" fmla="*/ 111 w 448"/>
                  <a:gd name="T15" fmla="*/ 420 h 460"/>
                  <a:gd name="T16" fmla="*/ 150 w 448"/>
                  <a:gd name="T17" fmla="*/ 420 h 460"/>
                  <a:gd name="T18" fmla="*/ 150 w 448"/>
                  <a:gd name="T19" fmla="*/ 459 h 460"/>
                  <a:gd name="T20" fmla="*/ 150 w 448"/>
                  <a:gd name="T21" fmla="*/ 420 h 460"/>
                  <a:gd name="T22" fmla="*/ 224 w 448"/>
                  <a:gd name="T23" fmla="*/ 381 h 460"/>
                  <a:gd name="T24" fmla="*/ 299 w 448"/>
                  <a:gd name="T25" fmla="*/ 343 h 460"/>
                  <a:gd name="T26" fmla="*/ 336 w 448"/>
                  <a:gd name="T27" fmla="*/ 307 h 460"/>
                  <a:gd name="T28" fmla="*/ 373 w 448"/>
                  <a:gd name="T29" fmla="*/ 267 h 460"/>
                  <a:gd name="T30" fmla="*/ 447 w 448"/>
                  <a:gd name="T31" fmla="*/ 229 h 460"/>
                  <a:gd name="T32" fmla="*/ 447 w 448"/>
                  <a:gd name="T33" fmla="*/ 191 h 460"/>
                  <a:gd name="T34" fmla="*/ 411 w 448"/>
                  <a:gd name="T35" fmla="*/ 153 h 460"/>
                  <a:gd name="T36" fmla="*/ 373 w 448"/>
                  <a:gd name="T37" fmla="*/ 153 h 460"/>
                  <a:gd name="T38" fmla="*/ 336 w 448"/>
                  <a:gd name="T39" fmla="*/ 114 h 460"/>
                  <a:gd name="T40" fmla="*/ 299 w 448"/>
                  <a:gd name="T41" fmla="*/ 114 h 460"/>
                  <a:gd name="T42" fmla="*/ 299 w 448"/>
                  <a:gd name="T43" fmla="*/ 76 h 460"/>
                  <a:gd name="T44" fmla="*/ 261 w 448"/>
                  <a:gd name="T45" fmla="*/ 76 h 460"/>
                  <a:gd name="T46" fmla="*/ 261 w 448"/>
                  <a:gd name="T47" fmla="*/ 38 h 460"/>
                  <a:gd name="T48" fmla="*/ 224 w 448"/>
                  <a:gd name="T49" fmla="*/ 38 h 460"/>
                  <a:gd name="T50" fmla="*/ 224 w 448"/>
                  <a:gd name="T51" fmla="*/ 0 h 460"/>
                  <a:gd name="T52" fmla="*/ 187 w 448"/>
                  <a:gd name="T53" fmla="*/ 0 h 460"/>
                  <a:gd name="T54" fmla="*/ 111 w 448"/>
                  <a:gd name="T55" fmla="*/ 0 h 460"/>
                  <a:gd name="T56" fmla="*/ 111 w 448"/>
                  <a:gd name="T57" fmla="*/ 38 h 460"/>
                  <a:gd name="T58" fmla="*/ 75 w 448"/>
                  <a:gd name="T59" fmla="*/ 76 h 460"/>
                  <a:gd name="T60" fmla="*/ 37 w 448"/>
                  <a:gd name="T61" fmla="*/ 191 h 460"/>
                  <a:gd name="T62" fmla="*/ 0 w 448"/>
                  <a:gd name="T63" fmla="*/ 267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8" h="460">
                    <a:moveTo>
                      <a:pt x="0" y="267"/>
                    </a:moveTo>
                    <a:lnTo>
                      <a:pt x="0" y="307"/>
                    </a:lnTo>
                    <a:lnTo>
                      <a:pt x="37" y="307"/>
                    </a:lnTo>
                    <a:lnTo>
                      <a:pt x="37" y="343"/>
                    </a:lnTo>
                    <a:lnTo>
                      <a:pt x="75" y="343"/>
                    </a:lnTo>
                    <a:lnTo>
                      <a:pt x="75" y="381"/>
                    </a:lnTo>
                    <a:lnTo>
                      <a:pt x="111" y="381"/>
                    </a:lnTo>
                    <a:lnTo>
                      <a:pt x="111" y="420"/>
                    </a:lnTo>
                    <a:lnTo>
                      <a:pt x="150" y="420"/>
                    </a:lnTo>
                    <a:lnTo>
                      <a:pt x="150" y="459"/>
                    </a:lnTo>
                    <a:lnTo>
                      <a:pt x="150" y="420"/>
                    </a:lnTo>
                    <a:lnTo>
                      <a:pt x="224" y="381"/>
                    </a:lnTo>
                    <a:lnTo>
                      <a:pt x="299" y="343"/>
                    </a:lnTo>
                    <a:lnTo>
                      <a:pt x="336" y="307"/>
                    </a:lnTo>
                    <a:lnTo>
                      <a:pt x="373" y="267"/>
                    </a:lnTo>
                    <a:lnTo>
                      <a:pt x="447" y="229"/>
                    </a:lnTo>
                    <a:lnTo>
                      <a:pt x="447" y="191"/>
                    </a:lnTo>
                    <a:lnTo>
                      <a:pt x="411" y="153"/>
                    </a:lnTo>
                    <a:lnTo>
                      <a:pt x="373" y="153"/>
                    </a:lnTo>
                    <a:lnTo>
                      <a:pt x="336" y="114"/>
                    </a:lnTo>
                    <a:lnTo>
                      <a:pt x="299" y="114"/>
                    </a:lnTo>
                    <a:lnTo>
                      <a:pt x="299" y="76"/>
                    </a:lnTo>
                    <a:lnTo>
                      <a:pt x="261" y="76"/>
                    </a:lnTo>
                    <a:lnTo>
                      <a:pt x="261" y="38"/>
                    </a:lnTo>
                    <a:lnTo>
                      <a:pt x="224" y="38"/>
                    </a:lnTo>
                    <a:lnTo>
                      <a:pt x="224" y="0"/>
                    </a:lnTo>
                    <a:lnTo>
                      <a:pt x="187" y="0"/>
                    </a:lnTo>
                    <a:lnTo>
                      <a:pt x="111" y="0"/>
                    </a:lnTo>
                    <a:lnTo>
                      <a:pt x="111" y="38"/>
                    </a:lnTo>
                    <a:lnTo>
                      <a:pt x="75" y="76"/>
                    </a:lnTo>
                    <a:lnTo>
                      <a:pt x="37" y="191"/>
                    </a:lnTo>
                    <a:lnTo>
                      <a:pt x="0" y="26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" name="Freeform 59"/>
              <p:cNvSpPr>
                <a:spLocks noChangeArrowheads="1"/>
              </p:cNvSpPr>
              <p:nvPr/>
            </p:nvSpPr>
            <p:spPr bwMode="auto">
              <a:xfrm>
                <a:off x="1796556" y="2021395"/>
                <a:ext cx="113844" cy="94174"/>
              </a:xfrm>
              <a:custGeom>
                <a:avLst/>
                <a:gdLst>
                  <a:gd name="T0" fmla="*/ 0 w 448"/>
                  <a:gd name="T1" fmla="*/ 267 h 460"/>
                  <a:gd name="T2" fmla="*/ 0 w 448"/>
                  <a:gd name="T3" fmla="*/ 307 h 460"/>
                  <a:gd name="T4" fmla="*/ 37 w 448"/>
                  <a:gd name="T5" fmla="*/ 307 h 460"/>
                  <a:gd name="T6" fmla="*/ 37 w 448"/>
                  <a:gd name="T7" fmla="*/ 343 h 460"/>
                  <a:gd name="T8" fmla="*/ 75 w 448"/>
                  <a:gd name="T9" fmla="*/ 343 h 460"/>
                  <a:gd name="T10" fmla="*/ 75 w 448"/>
                  <a:gd name="T11" fmla="*/ 381 h 460"/>
                  <a:gd name="T12" fmla="*/ 111 w 448"/>
                  <a:gd name="T13" fmla="*/ 381 h 460"/>
                  <a:gd name="T14" fmla="*/ 111 w 448"/>
                  <a:gd name="T15" fmla="*/ 420 h 460"/>
                  <a:gd name="T16" fmla="*/ 150 w 448"/>
                  <a:gd name="T17" fmla="*/ 420 h 460"/>
                  <a:gd name="T18" fmla="*/ 150 w 448"/>
                  <a:gd name="T19" fmla="*/ 459 h 460"/>
                  <a:gd name="T20" fmla="*/ 150 w 448"/>
                  <a:gd name="T21" fmla="*/ 420 h 460"/>
                  <a:gd name="T22" fmla="*/ 224 w 448"/>
                  <a:gd name="T23" fmla="*/ 381 h 460"/>
                  <a:gd name="T24" fmla="*/ 299 w 448"/>
                  <a:gd name="T25" fmla="*/ 343 h 460"/>
                  <a:gd name="T26" fmla="*/ 336 w 448"/>
                  <a:gd name="T27" fmla="*/ 307 h 460"/>
                  <a:gd name="T28" fmla="*/ 373 w 448"/>
                  <a:gd name="T29" fmla="*/ 267 h 460"/>
                  <a:gd name="T30" fmla="*/ 447 w 448"/>
                  <a:gd name="T31" fmla="*/ 229 h 460"/>
                  <a:gd name="T32" fmla="*/ 447 w 448"/>
                  <a:gd name="T33" fmla="*/ 191 h 460"/>
                  <a:gd name="T34" fmla="*/ 411 w 448"/>
                  <a:gd name="T35" fmla="*/ 153 h 460"/>
                  <a:gd name="T36" fmla="*/ 373 w 448"/>
                  <a:gd name="T37" fmla="*/ 153 h 460"/>
                  <a:gd name="T38" fmla="*/ 336 w 448"/>
                  <a:gd name="T39" fmla="*/ 114 h 460"/>
                  <a:gd name="T40" fmla="*/ 299 w 448"/>
                  <a:gd name="T41" fmla="*/ 114 h 460"/>
                  <a:gd name="T42" fmla="*/ 299 w 448"/>
                  <a:gd name="T43" fmla="*/ 76 h 460"/>
                  <a:gd name="T44" fmla="*/ 261 w 448"/>
                  <a:gd name="T45" fmla="*/ 76 h 460"/>
                  <a:gd name="T46" fmla="*/ 261 w 448"/>
                  <a:gd name="T47" fmla="*/ 38 h 460"/>
                  <a:gd name="T48" fmla="*/ 224 w 448"/>
                  <a:gd name="T49" fmla="*/ 38 h 460"/>
                  <a:gd name="T50" fmla="*/ 224 w 448"/>
                  <a:gd name="T51" fmla="*/ 0 h 460"/>
                  <a:gd name="T52" fmla="*/ 187 w 448"/>
                  <a:gd name="T53" fmla="*/ 0 h 460"/>
                  <a:gd name="T54" fmla="*/ 111 w 448"/>
                  <a:gd name="T55" fmla="*/ 0 h 460"/>
                  <a:gd name="T56" fmla="*/ 111 w 448"/>
                  <a:gd name="T57" fmla="*/ 38 h 460"/>
                  <a:gd name="T58" fmla="*/ 75 w 448"/>
                  <a:gd name="T59" fmla="*/ 76 h 460"/>
                  <a:gd name="T60" fmla="*/ 37 w 448"/>
                  <a:gd name="T61" fmla="*/ 191 h 460"/>
                  <a:gd name="T62" fmla="*/ 0 w 448"/>
                  <a:gd name="T63" fmla="*/ 267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8" h="460">
                    <a:moveTo>
                      <a:pt x="0" y="267"/>
                    </a:moveTo>
                    <a:lnTo>
                      <a:pt x="0" y="307"/>
                    </a:lnTo>
                    <a:lnTo>
                      <a:pt x="37" y="307"/>
                    </a:lnTo>
                    <a:lnTo>
                      <a:pt x="37" y="343"/>
                    </a:lnTo>
                    <a:lnTo>
                      <a:pt x="75" y="343"/>
                    </a:lnTo>
                    <a:lnTo>
                      <a:pt x="75" y="381"/>
                    </a:lnTo>
                    <a:lnTo>
                      <a:pt x="111" y="381"/>
                    </a:lnTo>
                    <a:lnTo>
                      <a:pt x="111" y="420"/>
                    </a:lnTo>
                    <a:lnTo>
                      <a:pt x="150" y="420"/>
                    </a:lnTo>
                    <a:lnTo>
                      <a:pt x="150" y="459"/>
                    </a:lnTo>
                    <a:lnTo>
                      <a:pt x="150" y="420"/>
                    </a:lnTo>
                    <a:lnTo>
                      <a:pt x="224" y="381"/>
                    </a:lnTo>
                    <a:lnTo>
                      <a:pt x="299" y="343"/>
                    </a:lnTo>
                    <a:lnTo>
                      <a:pt x="336" y="307"/>
                    </a:lnTo>
                    <a:lnTo>
                      <a:pt x="373" y="267"/>
                    </a:lnTo>
                    <a:lnTo>
                      <a:pt x="447" y="229"/>
                    </a:lnTo>
                    <a:lnTo>
                      <a:pt x="447" y="191"/>
                    </a:lnTo>
                    <a:lnTo>
                      <a:pt x="411" y="153"/>
                    </a:lnTo>
                    <a:lnTo>
                      <a:pt x="373" y="153"/>
                    </a:lnTo>
                    <a:lnTo>
                      <a:pt x="336" y="114"/>
                    </a:lnTo>
                    <a:lnTo>
                      <a:pt x="299" y="114"/>
                    </a:lnTo>
                    <a:lnTo>
                      <a:pt x="299" y="76"/>
                    </a:lnTo>
                    <a:lnTo>
                      <a:pt x="261" y="76"/>
                    </a:lnTo>
                    <a:lnTo>
                      <a:pt x="261" y="38"/>
                    </a:lnTo>
                    <a:lnTo>
                      <a:pt x="224" y="38"/>
                    </a:lnTo>
                    <a:lnTo>
                      <a:pt x="224" y="0"/>
                    </a:lnTo>
                    <a:lnTo>
                      <a:pt x="187" y="0"/>
                    </a:lnTo>
                    <a:lnTo>
                      <a:pt x="111" y="0"/>
                    </a:lnTo>
                    <a:lnTo>
                      <a:pt x="111" y="38"/>
                    </a:lnTo>
                    <a:lnTo>
                      <a:pt x="75" y="76"/>
                    </a:lnTo>
                    <a:lnTo>
                      <a:pt x="37" y="191"/>
                    </a:lnTo>
                    <a:lnTo>
                      <a:pt x="0" y="26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3" name="Freeform 60"/>
              <p:cNvSpPr>
                <a:spLocks noChangeArrowheads="1"/>
              </p:cNvSpPr>
              <p:nvPr/>
            </p:nvSpPr>
            <p:spPr bwMode="auto">
              <a:xfrm>
                <a:off x="1834880" y="1941850"/>
                <a:ext cx="37196" cy="54859"/>
              </a:xfrm>
              <a:custGeom>
                <a:avLst/>
                <a:gdLst>
                  <a:gd name="T0" fmla="*/ 149 w 150"/>
                  <a:gd name="T1" fmla="*/ 77 h 269"/>
                  <a:gd name="T2" fmla="*/ 149 w 150"/>
                  <a:gd name="T3" fmla="*/ 115 h 269"/>
                  <a:gd name="T4" fmla="*/ 149 w 150"/>
                  <a:gd name="T5" fmla="*/ 230 h 269"/>
                  <a:gd name="T6" fmla="*/ 149 w 150"/>
                  <a:gd name="T7" fmla="*/ 268 h 269"/>
                  <a:gd name="T8" fmla="*/ 111 w 150"/>
                  <a:gd name="T9" fmla="*/ 268 h 269"/>
                  <a:gd name="T10" fmla="*/ 74 w 150"/>
                  <a:gd name="T11" fmla="*/ 268 h 269"/>
                  <a:gd name="T12" fmla="*/ 37 w 150"/>
                  <a:gd name="T13" fmla="*/ 268 h 269"/>
                  <a:gd name="T14" fmla="*/ 0 w 150"/>
                  <a:gd name="T15" fmla="*/ 230 h 269"/>
                  <a:gd name="T16" fmla="*/ 0 w 150"/>
                  <a:gd name="T17" fmla="*/ 190 h 269"/>
                  <a:gd name="T18" fmla="*/ 0 w 150"/>
                  <a:gd name="T19" fmla="*/ 37 h 269"/>
                  <a:gd name="T20" fmla="*/ 0 w 150"/>
                  <a:gd name="T21" fmla="*/ 0 h 269"/>
                  <a:gd name="T22" fmla="*/ 149 w 150"/>
                  <a:gd name="T23" fmla="*/ 7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0" h="269">
                    <a:moveTo>
                      <a:pt x="149" y="77"/>
                    </a:moveTo>
                    <a:lnTo>
                      <a:pt x="149" y="115"/>
                    </a:lnTo>
                    <a:lnTo>
                      <a:pt x="149" y="230"/>
                    </a:lnTo>
                    <a:lnTo>
                      <a:pt x="149" y="268"/>
                    </a:lnTo>
                    <a:lnTo>
                      <a:pt x="111" y="268"/>
                    </a:lnTo>
                    <a:lnTo>
                      <a:pt x="74" y="268"/>
                    </a:lnTo>
                    <a:lnTo>
                      <a:pt x="37" y="268"/>
                    </a:lnTo>
                    <a:lnTo>
                      <a:pt x="0" y="230"/>
                    </a:lnTo>
                    <a:lnTo>
                      <a:pt x="0" y="190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149" y="77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4" name="Freeform 61"/>
              <p:cNvSpPr>
                <a:spLocks noChangeArrowheads="1"/>
              </p:cNvSpPr>
              <p:nvPr/>
            </p:nvSpPr>
            <p:spPr bwMode="auto">
              <a:xfrm>
                <a:off x="1834880" y="1941850"/>
                <a:ext cx="37196" cy="54859"/>
              </a:xfrm>
              <a:custGeom>
                <a:avLst/>
                <a:gdLst>
                  <a:gd name="T0" fmla="*/ 149 w 150"/>
                  <a:gd name="T1" fmla="*/ 77 h 269"/>
                  <a:gd name="T2" fmla="*/ 149 w 150"/>
                  <a:gd name="T3" fmla="*/ 115 h 269"/>
                  <a:gd name="T4" fmla="*/ 149 w 150"/>
                  <a:gd name="T5" fmla="*/ 230 h 269"/>
                  <a:gd name="T6" fmla="*/ 149 w 150"/>
                  <a:gd name="T7" fmla="*/ 268 h 269"/>
                  <a:gd name="T8" fmla="*/ 111 w 150"/>
                  <a:gd name="T9" fmla="*/ 268 h 269"/>
                  <a:gd name="T10" fmla="*/ 74 w 150"/>
                  <a:gd name="T11" fmla="*/ 268 h 269"/>
                  <a:gd name="T12" fmla="*/ 37 w 150"/>
                  <a:gd name="T13" fmla="*/ 268 h 269"/>
                  <a:gd name="T14" fmla="*/ 0 w 150"/>
                  <a:gd name="T15" fmla="*/ 230 h 269"/>
                  <a:gd name="T16" fmla="*/ 0 w 150"/>
                  <a:gd name="T17" fmla="*/ 190 h 269"/>
                  <a:gd name="T18" fmla="*/ 0 w 150"/>
                  <a:gd name="T19" fmla="*/ 37 h 269"/>
                  <a:gd name="T20" fmla="*/ 0 w 150"/>
                  <a:gd name="T21" fmla="*/ 0 h 269"/>
                  <a:gd name="T22" fmla="*/ 149 w 150"/>
                  <a:gd name="T23" fmla="*/ 7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0" h="269">
                    <a:moveTo>
                      <a:pt x="149" y="77"/>
                    </a:moveTo>
                    <a:lnTo>
                      <a:pt x="149" y="115"/>
                    </a:lnTo>
                    <a:lnTo>
                      <a:pt x="149" y="230"/>
                    </a:lnTo>
                    <a:lnTo>
                      <a:pt x="149" y="268"/>
                    </a:lnTo>
                    <a:lnTo>
                      <a:pt x="111" y="268"/>
                    </a:lnTo>
                    <a:lnTo>
                      <a:pt x="74" y="268"/>
                    </a:lnTo>
                    <a:lnTo>
                      <a:pt x="37" y="268"/>
                    </a:lnTo>
                    <a:lnTo>
                      <a:pt x="0" y="230"/>
                    </a:lnTo>
                    <a:lnTo>
                      <a:pt x="0" y="190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149" y="7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5" name="Freeform 62"/>
              <p:cNvSpPr>
                <a:spLocks noChangeArrowheads="1"/>
              </p:cNvSpPr>
              <p:nvPr/>
            </p:nvSpPr>
            <p:spPr bwMode="auto">
              <a:xfrm>
                <a:off x="1845024" y="1957393"/>
                <a:ext cx="84537" cy="102403"/>
              </a:xfrm>
              <a:custGeom>
                <a:avLst/>
                <a:gdLst>
                  <a:gd name="T0" fmla="*/ 186 w 337"/>
                  <a:gd name="T1" fmla="*/ 38 h 498"/>
                  <a:gd name="T2" fmla="*/ 186 w 337"/>
                  <a:gd name="T3" fmla="*/ 76 h 498"/>
                  <a:gd name="T4" fmla="*/ 224 w 337"/>
                  <a:gd name="T5" fmla="*/ 113 h 498"/>
                  <a:gd name="T6" fmla="*/ 260 w 337"/>
                  <a:gd name="T7" fmla="*/ 153 h 498"/>
                  <a:gd name="T8" fmla="*/ 298 w 337"/>
                  <a:gd name="T9" fmla="*/ 230 h 498"/>
                  <a:gd name="T10" fmla="*/ 336 w 337"/>
                  <a:gd name="T11" fmla="*/ 266 h 498"/>
                  <a:gd name="T12" fmla="*/ 336 w 337"/>
                  <a:gd name="T13" fmla="*/ 306 h 498"/>
                  <a:gd name="T14" fmla="*/ 336 w 337"/>
                  <a:gd name="T15" fmla="*/ 344 h 498"/>
                  <a:gd name="T16" fmla="*/ 336 w 337"/>
                  <a:gd name="T17" fmla="*/ 381 h 498"/>
                  <a:gd name="T18" fmla="*/ 298 w 337"/>
                  <a:gd name="T19" fmla="*/ 420 h 498"/>
                  <a:gd name="T20" fmla="*/ 298 w 337"/>
                  <a:gd name="T21" fmla="*/ 458 h 498"/>
                  <a:gd name="T22" fmla="*/ 260 w 337"/>
                  <a:gd name="T23" fmla="*/ 497 h 498"/>
                  <a:gd name="T24" fmla="*/ 224 w 337"/>
                  <a:gd name="T25" fmla="*/ 458 h 498"/>
                  <a:gd name="T26" fmla="*/ 186 w 337"/>
                  <a:gd name="T27" fmla="*/ 458 h 498"/>
                  <a:gd name="T28" fmla="*/ 149 w 337"/>
                  <a:gd name="T29" fmla="*/ 420 h 498"/>
                  <a:gd name="T30" fmla="*/ 111 w 337"/>
                  <a:gd name="T31" fmla="*/ 420 h 498"/>
                  <a:gd name="T32" fmla="*/ 111 w 337"/>
                  <a:gd name="T33" fmla="*/ 381 h 498"/>
                  <a:gd name="T34" fmla="*/ 74 w 337"/>
                  <a:gd name="T35" fmla="*/ 381 h 498"/>
                  <a:gd name="T36" fmla="*/ 74 w 337"/>
                  <a:gd name="T37" fmla="*/ 344 h 498"/>
                  <a:gd name="T38" fmla="*/ 36 w 337"/>
                  <a:gd name="T39" fmla="*/ 344 h 498"/>
                  <a:gd name="T40" fmla="*/ 36 w 337"/>
                  <a:gd name="T41" fmla="*/ 306 h 498"/>
                  <a:gd name="T42" fmla="*/ 0 w 337"/>
                  <a:gd name="T43" fmla="*/ 306 h 498"/>
                  <a:gd name="T44" fmla="*/ 0 w 337"/>
                  <a:gd name="T45" fmla="*/ 191 h 498"/>
                  <a:gd name="T46" fmla="*/ 36 w 337"/>
                  <a:gd name="T47" fmla="*/ 191 h 498"/>
                  <a:gd name="T48" fmla="*/ 74 w 337"/>
                  <a:gd name="T49" fmla="*/ 191 h 498"/>
                  <a:gd name="T50" fmla="*/ 111 w 337"/>
                  <a:gd name="T51" fmla="*/ 191 h 498"/>
                  <a:gd name="T52" fmla="*/ 111 w 337"/>
                  <a:gd name="T53" fmla="*/ 153 h 498"/>
                  <a:gd name="T54" fmla="*/ 111 w 337"/>
                  <a:gd name="T55" fmla="*/ 38 h 498"/>
                  <a:gd name="T56" fmla="*/ 111 w 337"/>
                  <a:gd name="T57" fmla="*/ 0 h 498"/>
                  <a:gd name="T58" fmla="*/ 149 w 337"/>
                  <a:gd name="T59" fmla="*/ 38 h 498"/>
                  <a:gd name="T60" fmla="*/ 186 w 337"/>
                  <a:gd name="T61" fmla="*/ 3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37" h="498">
                    <a:moveTo>
                      <a:pt x="186" y="38"/>
                    </a:moveTo>
                    <a:lnTo>
                      <a:pt x="186" y="76"/>
                    </a:lnTo>
                    <a:lnTo>
                      <a:pt x="224" y="113"/>
                    </a:lnTo>
                    <a:lnTo>
                      <a:pt x="260" y="153"/>
                    </a:lnTo>
                    <a:lnTo>
                      <a:pt x="298" y="230"/>
                    </a:lnTo>
                    <a:lnTo>
                      <a:pt x="336" y="266"/>
                    </a:lnTo>
                    <a:lnTo>
                      <a:pt x="336" y="306"/>
                    </a:lnTo>
                    <a:lnTo>
                      <a:pt x="336" y="344"/>
                    </a:lnTo>
                    <a:lnTo>
                      <a:pt x="336" y="381"/>
                    </a:lnTo>
                    <a:lnTo>
                      <a:pt x="298" y="420"/>
                    </a:lnTo>
                    <a:lnTo>
                      <a:pt x="298" y="458"/>
                    </a:lnTo>
                    <a:lnTo>
                      <a:pt x="260" y="497"/>
                    </a:lnTo>
                    <a:lnTo>
                      <a:pt x="224" y="458"/>
                    </a:lnTo>
                    <a:lnTo>
                      <a:pt x="186" y="458"/>
                    </a:lnTo>
                    <a:lnTo>
                      <a:pt x="149" y="420"/>
                    </a:lnTo>
                    <a:lnTo>
                      <a:pt x="111" y="420"/>
                    </a:lnTo>
                    <a:lnTo>
                      <a:pt x="111" y="381"/>
                    </a:lnTo>
                    <a:lnTo>
                      <a:pt x="74" y="381"/>
                    </a:lnTo>
                    <a:lnTo>
                      <a:pt x="74" y="344"/>
                    </a:lnTo>
                    <a:lnTo>
                      <a:pt x="36" y="344"/>
                    </a:lnTo>
                    <a:lnTo>
                      <a:pt x="36" y="306"/>
                    </a:lnTo>
                    <a:lnTo>
                      <a:pt x="0" y="306"/>
                    </a:lnTo>
                    <a:lnTo>
                      <a:pt x="0" y="191"/>
                    </a:lnTo>
                    <a:lnTo>
                      <a:pt x="36" y="191"/>
                    </a:lnTo>
                    <a:lnTo>
                      <a:pt x="74" y="191"/>
                    </a:lnTo>
                    <a:lnTo>
                      <a:pt x="111" y="191"/>
                    </a:lnTo>
                    <a:lnTo>
                      <a:pt x="111" y="153"/>
                    </a:lnTo>
                    <a:lnTo>
                      <a:pt x="111" y="38"/>
                    </a:lnTo>
                    <a:lnTo>
                      <a:pt x="111" y="0"/>
                    </a:lnTo>
                    <a:lnTo>
                      <a:pt x="149" y="38"/>
                    </a:lnTo>
                    <a:lnTo>
                      <a:pt x="186" y="3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6" name="Freeform 63"/>
              <p:cNvSpPr>
                <a:spLocks noChangeArrowheads="1"/>
              </p:cNvSpPr>
              <p:nvPr/>
            </p:nvSpPr>
            <p:spPr bwMode="auto">
              <a:xfrm>
                <a:off x="1845024" y="1957393"/>
                <a:ext cx="84537" cy="102403"/>
              </a:xfrm>
              <a:custGeom>
                <a:avLst/>
                <a:gdLst>
                  <a:gd name="T0" fmla="*/ 186 w 337"/>
                  <a:gd name="T1" fmla="*/ 38 h 498"/>
                  <a:gd name="T2" fmla="*/ 186 w 337"/>
                  <a:gd name="T3" fmla="*/ 76 h 498"/>
                  <a:gd name="T4" fmla="*/ 224 w 337"/>
                  <a:gd name="T5" fmla="*/ 113 h 498"/>
                  <a:gd name="T6" fmla="*/ 260 w 337"/>
                  <a:gd name="T7" fmla="*/ 153 h 498"/>
                  <a:gd name="T8" fmla="*/ 298 w 337"/>
                  <a:gd name="T9" fmla="*/ 230 h 498"/>
                  <a:gd name="T10" fmla="*/ 336 w 337"/>
                  <a:gd name="T11" fmla="*/ 266 h 498"/>
                  <a:gd name="T12" fmla="*/ 336 w 337"/>
                  <a:gd name="T13" fmla="*/ 306 h 498"/>
                  <a:gd name="T14" fmla="*/ 336 w 337"/>
                  <a:gd name="T15" fmla="*/ 344 h 498"/>
                  <a:gd name="T16" fmla="*/ 336 w 337"/>
                  <a:gd name="T17" fmla="*/ 381 h 498"/>
                  <a:gd name="T18" fmla="*/ 298 w 337"/>
                  <a:gd name="T19" fmla="*/ 420 h 498"/>
                  <a:gd name="T20" fmla="*/ 298 w 337"/>
                  <a:gd name="T21" fmla="*/ 458 h 498"/>
                  <a:gd name="T22" fmla="*/ 260 w 337"/>
                  <a:gd name="T23" fmla="*/ 497 h 498"/>
                  <a:gd name="T24" fmla="*/ 224 w 337"/>
                  <a:gd name="T25" fmla="*/ 458 h 498"/>
                  <a:gd name="T26" fmla="*/ 186 w 337"/>
                  <a:gd name="T27" fmla="*/ 458 h 498"/>
                  <a:gd name="T28" fmla="*/ 149 w 337"/>
                  <a:gd name="T29" fmla="*/ 420 h 498"/>
                  <a:gd name="T30" fmla="*/ 111 w 337"/>
                  <a:gd name="T31" fmla="*/ 420 h 498"/>
                  <a:gd name="T32" fmla="*/ 111 w 337"/>
                  <a:gd name="T33" fmla="*/ 381 h 498"/>
                  <a:gd name="T34" fmla="*/ 74 w 337"/>
                  <a:gd name="T35" fmla="*/ 381 h 498"/>
                  <a:gd name="T36" fmla="*/ 74 w 337"/>
                  <a:gd name="T37" fmla="*/ 344 h 498"/>
                  <a:gd name="T38" fmla="*/ 36 w 337"/>
                  <a:gd name="T39" fmla="*/ 344 h 498"/>
                  <a:gd name="T40" fmla="*/ 36 w 337"/>
                  <a:gd name="T41" fmla="*/ 306 h 498"/>
                  <a:gd name="T42" fmla="*/ 0 w 337"/>
                  <a:gd name="T43" fmla="*/ 306 h 498"/>
                  <a:gd name="T44" fmla="*/ 0 w 337"/>
                  <a:gd name="T45" fmla="*/ 191 h 498"/>
                  <a:gd name="T46" fmla="*/ 36 w 337"/>
                  <a:gd name="T47" fmla="*/ 191 h 498"/>
                  <a:gd name="T48" fmla="*/ 74 w 337"/>
                  <a:gd name="T49" fmla="*/ 191 h 498"/>
                  <a:gd name="T50" fmla="*/ 111 w 337"/>
                  <a:gd name="T51" fmla="*/ 191 h 498"/>
                  <a:gd name="T52" fmla="*/ 111 w 337"/>
                  <a:gd name="T53" fmla="*/ 153 h 498"/>
                  <a:gd name="T54" fmla="*/ 111 w 337"/>
                  <a:gd name="T55" fmla="*/ 38 h 498"/>
                  <a:gd name="T56" fmla="*/ 111 w 337"/>
                  <a:gd name="T57" fmla="*/ 0 h 498"/>
                  <a:gd name="T58" fmla="*/ 149 w 337"/>
                  <a:gd name="T59" fmla="*/ 38 h 498"/>
                  <a:gd name="T60" fmla="*/ 186 w 337"/>
                  <a:gd name="T61" fmla="*/ 3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37" h="498">
                    <a:moveTo>
                      <a:pt x="186" y="38"/>
                    </a:moveTo>
                    <a:lnTo>
                      <a:pt x="186" y="76"/>
                    </a:lnTo>
                    <a:lnTo>
                      <a:pt x="224" y="113"/>
                    </a:lnTo>
                    <a:lnTo>
                      <a:pt x="260" y="153"/>
                    </a:lnTo>
                    <a:lnTo>
                      <a:pt x="298" y="230"/>
                    </a:lnTo>
                    <a:lnTo>
                      <a:pt x="336" y="266"/>
                    </a:lnTo>
                    <a:lnTo>
                      <a:pt x="336" y="306"/>
                    </a:lnTo>
                    <a:lnTo>
                      <a:pt x="336" y="344"/>
                    </a:lnTo>
                    <a:lnTo>
                      <a:pt x="336" y="381"/>
                    </a:lnTo>
                    <a:lnTo>
                      <a:pt x="298" y="420"/>
                    </a:lnTo>
                    <a:lnTo>
                      <a:pt x="298" y="458"/>
                    </a:lnTo>
                    <a:lnTo>
                      <a:pt x="260" y="497"/>
                    </a:lnTo>
                    <a:lnTo>
                      <a:pt x="224" y="458"/>
                    </a:lnTo>
                    <a:lnTo>
                      <a:pt x="186" y="458"/>
                    </a:lnTo>
                    <a:lnTo>
                      <a:pt x="149" y="420"/>
                    </a:lnTo>
                    <a:lnTo>
                      <a:pt x="111" y="420"/>
                    </a:lnTo>
                    <a:lnTo>
                      <a:pt x="111" y="381"/>
                    </a:lnTo>
                    <a:lnTo>
                      <a:pt x="74" y="381"/>
                    </a:lnTo>
                    <a:lnTo>
                      <a:pt x="74" y="344"/>
                    </a:lnTo>
                    <a:lnTo>
                      <a:pt x="36" y="344"/>
                    </a:lnTo>
                    <a:lnTo>
                      <a:pt x="36" y="306"/>
                    </a:lnTo>
                    <a:lnTo>
                      <a:pt x="0" y="306"/>
                    </a:lnTo>
                    <a:lnTo>
                      <a:pt x="0" y="191"/>
                    </a:lnTo>
                    <a:lnTo>
                      <a:pt x="36" y="191"/>
                    </a:lnTo>
                    <a:lnTo>
                      <a:pt x="74" y="191"/>
                    </a:lnTo>
                    <a:lnTo>
                      <a:pt x="111" y="191"/>
                    </a:lnTo>
                    <a:lnTo>
                      <a:pt x="111" y="153"/>
                    </a:lnTo>
                    <a:lnTo>
                      <a:pt x="111" y="38"/>
                    </a:lnTo>
                    <a:lnTo>
                      <a:pt x="111" y="0"/>
                    </a:lnTo>
                    <a:lnTo>
                      <a:pt x="149" y="38"/>
                    </a:lnTo>
                    <a:lnTo>
                      <a:pt x="186" y="3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7" name="Freeform 64"/>
              <p:cNvSpPr>
                <a:spLocks noChangeArrowheads="1"/>
              </p:cNvSpPr>
              <p:nvPr/>
            </p:nvSpPr>
            <p:spPr bwMode="auto">
              <a:xfrm>
                <a:off x="1902509" y="1886077"/>
                <a:ext cx="85664" cy="46630"/>
              </a:xfrm>
              <a:custGeom>
                <a:avLst/>
                <a:gdLst>
                  <a:gd name="T0" fmla="*/ 185 w 338"/>
                  <a:gd name="T1" fmla="*/ 0 h 230"/>
                  <a:gd name="T2" fmla="*/ 224 w 338"/>
                  <a:gd name="T3" fmla="*/ 0 h 230"/>
                  <a:gd name="T4" fmla="*/ 261 w 338"/>
                  <a:gd name="T5" fmla="*/ 37 h 230"/>
                  <a:gd name="T6" fmla="*/ 299 w 338"/>
                  <a:gd name="T7" fmla="*/ 76 h 230"/>
                  <a:gd name="T8" fmla="*/ 337 w 338"/>
                  <a:gd name="T9" fmla="*/ 76 h 230"/>
                  <a:gd name="T10" fmla="*/ 337 w 338"/>
                  <a:gd name="T11" fmla="*/ 114 h 230"/>
                  <a:gd name="T12" fmla="*/ 299 w 338"/>
                  <a:gd name="T13" fmla="*/ 114 h 230"/>
                  <a:gd name="T14" fmla="*/ 185 w 338"/>
                  <a:gd name="T15" fmla="*/ 191 h 230"/>
                  <a:gd name="T16" fmla="*/ 150 w 338"/>
                  <a:gd name="T17" fmla="*/ 191 h 230"/>
                  <a:gd name="T18" fmla="*/ 74 w 338"/>
                  <a:gd name="T19" fmla="*/ 229 h 230"/>
                  <a:gd name="T20" fmla="*/ 36 w 338"/>
                  <a:gd name="T21" fmla="*/ 229 h 230"/>
                  <a:gd name="T22" fmla="*/ 0 w 338"/>
                  <a:gd name="T23" fmla="*/ 229 h 230"/>
                  <a:gd name="T24" fmla="*/ 0 w 338"/>
                  <a:gd name="T25" fmla="*/ 191 h 230"/>
                  <a:gd name="T26" fmla="*/ 0 w 338"/>
                  <a:gd name="T27" fmla="*/ 153 h 230"/>
                  <a:gd name="T28" fmla="*/ 0 w 338"/>
                  <a:gd name="T29" fmla="*/ 114 h 230"/>
                  <a:gd name="T30" fmla="*/ 36 w 338"/>
                  <a:gd name="T31" fmla="*/ 114 h 230"/>
                  <a:gd name="T32" fmla="*/ 74 w 338"/>
                  <a:gd name="T33" fmla="*/ 76 h 230"/>
                  <a:gd name="T34" fmla="*/ 112 w 338"/>
                  <a:gd name="T35" fmla="*/ 76 h 230"/>
                  <a:gd name="T36" fmla="*/ 112 w 338"/>
                  <a:gd name="T37" fmla="*/ 37 h 230"/>
                  <a:gd name="T38" fmla="*/ 150 w 338"/>
                  <a:gd name="T39" fmla="*/ 37 h 230"/>
                  <a:gd name="T40" fmla="*/ 185 w 338"/>
                  <a:gd name="T4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8" h="230">
                    <a:moveTo>
                      <a:pt x="185" y="0"/>
                    </a:moveTo>
                    <a:lnTo>
                      <a:pt x="224" y="0"/>
                    </a:lnTo>
                    <a:lnTo>
                      <a:pt x="261" y="37"/>
                    </a:lnTo>
                    <a:lnTo>
                      <a:pt x="299" y="76"/>
                    </a:lnTo>
                    <a:lnTo>
                      <a:pt x="337" y="76"/>
                    </a:lnTo>
                    <a:lnTo>
                      <a:pt x="337" y="114"/>
                    </a:lnTo>
                    <a:lnTo>
                      <a:pt x="299" y="114"/>
                    </a:lnTo>
                    <a:lnTo>
                      <a:pt x="185" y="191"/>
                    </a:lnTo>
                    <a:lnTo>
                      <a:pt x="150" y="191"/>
                    </a:lnTo>
                    <a:lnTo>
                      <a:pt x="74" y="229"/>
                    </a:lnTo>
                    <a:lnTo>
                      <a:pt x="36" y="229"/>
                    </a:lnTo>
                    <a:lnTo>
                      <a:pt x="0" y="229"/>
                    </a:lnTo>
                    <a:lnTo>
                      <a:pt x="0" y="191"/>
                    </a:lnTo>
                    <a:lnTo>
                      <a:pt x="0" y="153"/>
                    </a:lnTo>
                    <a:lnTo>
                      <a:pt x="0" y="114"/>
                    </a:lnTo>
                    <a:lnTo>
                      <a:pt x="36" y="114"/>
                    </a:lnTo>
                    <a:lnTo>
                      <a:pt x="74" y="76"/>
                    </a:lnTo>
                    <a:lnTo>
                      <a:pt x="112" y="76"/>
                    </a:lnTo>
                    <a:lnTo>
                      <a:pt x="112" y="37"/>
                    </a:lnTo>
                    <a:lnTo>
                      <a:pt x="150" y="37"/>
                    </a:lnTo>
                    <a:lnTo>
                      <a:pt x="185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8" name="Freeform 65"/>
              <p:cNvSpPr>
                <a:spLocks noChangeArrowheads="1"/>
              </p:cNvSpPr>
              <p:nvPr/>
            </p:nvSpPr>
            <p:spPr bwMode="auto">
              <a:xfrm>
                <a:off x="1902509" y="1886077"/>
                <a:ext cx="85664" cy="46630"/>
              </a:xfrm>
              <a:custGeom>
                <a:avLst/>
                <a:gdLst>
                  <a:gd name="T0" fmla="*/ 185 w 338"/>
                  <a:gd name="T1" fmla="*/ 0 h 230"/>
                  <a:gd name="T2" fmla="*/ 224 w 338"/>
                  <a:gd name="T3" fmla="*/ 0 h 230"/>
                  <a:gd name="T4" fmla="*/ 261 w 338"/>
                  <a:gd name="T5" fmla="*/ 37 h 230"/>
                  <a:gd name="T6" fmla="*/ 299 w 338"/>
                  <a:gd name="T7" fmla="*/ 76 h 230"/>
                  <a:gd name="T8" fmla="*/ 337 w 338"/>
                  <a:gd name="T9" fmla="*/ 76 h 230"/>
                  <a:gd name="T10" fmla="*/ 337 w 338"/>
                  <a:gd name="T11" fmla="*/ 114 h 230"/>
                  <a:gd name="T12" fmla="*/ 299 w 338"/>
                  <a:gd name="T13" fmla="*/ 114 h 230"/>
                  <a:gd name="T14" fmla="*/ 185 w 338"/>
                  <a:gd name="T15" fmla="*/ 191 h 230"/>
                  <a:gd name="T16" fmla="*/ 150 w 338"/>
                  <a:gd name="T17" fmla="*/ 191 h 230"/>
                  <a:gd name="T18" fmla="*/ 74 w 338"/>
                  <a:gd name="T19" fmla="*/ 229 h 230"/>
                  <a:gd name="T20" fmla="*/ 36 w 338"/>
                  <a:gd name="T21" fmla="*/ 229 h 230"/>
                  <a:gd name="T22" fmla="*/ 0 w 338"/>
                  <a:gd name="T23" fmla="*/ 229 h 230"/>
                  <a:gd name="T24" fmla="*/ 0 w 338"/>
                  <a:gd name="T25" fmla="*/ 191 h 230"/>
                  <a:gd name="T26" fmla="*/ 0 w 338"/>
                  <a:gd name="T27" fmla="*/ 153 h 230"/>
                  <a:gd name="T28" fmla="*/ 0 w 338"/>
                  <a:gd name="T29" fmla="*/ 114 h 230"/>
                  <a:gd name="T30" fmla="*/ 36 w 338"/>
                  <a:gd name="T31" fmla="*/ 114 h 230"/>
                  <a:gd name="T32" fmla="*/ 74 w 338"/>
                  <a:gd name="T33" fmla="*/ 76 h 230"/>
                  <a:gd name="T34" fmla="*/ 112 w 338"/>
                  <a:gd name="T35" fmla="*/ 76 h 230"/>
                  <a:gd name="T36" fmla="*/ 112 w 338"/>
                  <a:gd name="T37" fmla="*/ 37 h 230"/>
                  <a:gd name="T38" fmla="*/ 150 w 338"/>
                  <a:gd name="T39" fmla="*/ 37 h 230"/>
                  <a:gd name="T40" fmla="*/ 185 w 338"/>
                  <a:gd name="T4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8" h="230">
                    <a:moveTo>
                      <a:pt x="185" y="0"/>
                    </a:moveTo>
                    <a:lnTo>
                      <a:pt x="224" y="0"/>
                    </a:lnTo>
                    <a:lnTo>
                      <a:pt x="261" y="37"/>
                    </a:lnTo>
                    <a:lnTo>
                      <a:pt x="299" y="76"/>
                    </a:lnTo>
                    <a:lnTo>
                      <a:pt x="337" y="76"/>
                    </a:lnTo>
                    <a:lnTo>
                      <a:pt x="337" y="114"/>
                    </a:lnTo>
                    <a:lnTo>
                      <a:pt x="299" y="114"/>
                    </a:lnTo>
                    <a:lnTo>
                      <a:pt x="185" y="191"/>
                    </a:lnTo>
                    <a:lnTo>
                      <a:pt x="150" y="191"/>
                    </a:lnTo>
                    <a:lnTo>
                      <a:pt x="74" y="229"/>
                    </a:lnTo>
                    <a:lnTo>
                      <a:pt x="36" y="229"/>
                    </a:lnTo>
                    <a:lnTo>
                      <a:pt x="0" y="229"/>
                    </a:lnTo>
                    <a:lnTo>
                      <a:pt x="0" y="191"/>
                    </a:lnTo>
                    <a:lnTo>
                      <a:pt x="0" y="153"/>
                    </a:lnTo>
                    <a:lnTo>
                      <a:pt x="0" y="114"/>
                    </a:lnTo>
                    <a:lnTo>
                      <a:pt x="36" y="114"/>
                    </a:lnTo>
                    <a:lnTo>
                      <a:pt x="74" y="76"/>
                    </a:lnTo>
                    <a:lnTo>
                      <a:pt x="112" y="76"/>
                    </a:lnTo>
                    <a:lnTo>
                      <a:pt x="112" y="37"/>
                    </a:lnTo>
                    <a:lnTo>
                      <a:pt x="150" y="37"/>
                    </a:lnTo>
                    <a:lnTo>
                      <a:pt x="185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9" name="Freeform 66"/>
              <p:cNvSpPr>
                <a:spLocks noChangeArrowheads="1"/>
              </p:cNvSpPr>
              <p:nvPr/>
            </p:nvSpPr>
            <p:spPr bwMode="auto">
              <a:xfrm>
                <a:off x="1834880" y="1846761"/>
                <a:ext cx="112716" cy="117947"/>
              </a:xfrm>
              <a:custGeom>
                <a:avLst/>
                <a:gdLst>
                  <a:gd name="T0" fmla="*/ 149 w 447"/>
                  <a:gd name="T1" fmla="*/ 535 h 575"/>
                  <a:gd name="T2" fmla="*/ 186 w 447"/>
                  <a:gd name="T3" fmla="*/ 574 h 575"/>
                  <a:gd name="T4" fmla="*/ 224 w 447"/>
                  <a:gd name="T5" fmla="*/ 574 h 575"/>
                  <a:gd name="T6" fmla="*/ 186 w 447"/>
                  <a:gd name="T7" fmla="*/ 535 h 575"/>
                  <a:gd name="T8" fmla="*/ 186 w 447"/>
                  <a:gd name="T9" fmla="*/ 496 h 575"/>
                  <a:gd name="T10" fmla="*/ 186 w 447"/>
                  <a:gd name="T11" fmla="*/ 458 h 575"/>
                  <a:gd name="T12" fmla="*/ 224 w 447"/>
                  <a:gd name="T13" fmla="*/ 420 h 575"/>
                  <a:gd name="T14" fmla="*/ 261 w 447"/>
                  <a:gd name="T15" fmla="*/ 420 h 575"/>
                  <a:gd name="T16" fmla="*/ 261 w 447"/>
                  <a:gd name="T17" fmla="*/ 382 h 575"/>
                  <a:gd name="T18" fmla="*/ 261 w 447"/>
                  <a:gd name="T19" fmla="*/ 344 h 575"/>
                  <a:gd name="T20" fmla="*/ 261 w 447"/>
                  <a:gd name="T21" fmla="*/ 306 h 575"/>
                  <a:gd name="T22" fmla="*/ 298 w 447"/>
                  <a:gd name="T23" fmla="*/ 306 h 575"/>
                  <a:gd name="T24" fmla="*/ 335 w 447"/>
                  <a:gd name="T25" fmla="*/ 267 h 575"/>
                  <a:gd name="T26" fmla="*/ 373 w 447"/>
                  <a:gd name="T27" fmla="*/ 267 h 575"/>
                  <a:gd name="T28" fmla="*/ 373 w 447"/>
                  <a:gd name="T29" fmla="*/ 229 h 575"/>
                  <a:gd name="T30" fmla="*/ 411 w 447"/>
                  <a:gd name="T31" fmla="*/ 229 h 575"/>
                  <a:gd name="T32" fmla="*/ 446 w 447"/>
                  <a:gd name="T33" fmla="*/ 191 h 575"/>
                  <a:gd name="T34" fmla="*/ 446 w 447"/>
                  <a:gd name="T35" fmla="*/ 153 h 575"/>
                  <a:gd name="T36" fmla="*/ 411 w 447"/>
                  <a:gd name="T37" fmla="*/ 153 h 575"/>
                  <a:gd name="T38" fmla="*/ 373 w 447"/>
                  <a:gd name="T39" fmla="*/ 114 h 575"/>
                  <a:gd name="T40" fmla="*/ 373 w 447"/>
                  <a:gd name="T41" fmla="*/ 77 h 575"/>
                  <a:gd name="T42" fmla="*/ 373 w 447"/>
                  <a:gd name="T43" fmla="*/ 37 h 575"/>
                  <a:gd name="T44" fmla="*/ 373 w 447"/>
                  <a:gd name="T45" fmla="*/ 0 h 575"/>
                  <a:gd name="T46" fmla="*/ 373 w 447"/>
                  <a:gd name="T47" fmla="*/ 37 h 575"/>
                  <a:gd name="T48" fmla="*/ 335 w 447"/>
                  <a:gd name="T49" fmla="*/ 77 h 575"/>
                  <a:gd name="T50" fmla="*/ 298 w 447"/>
                  <a:gd name="T51" fmla="*/ 114 h 575"/>
                  <a:gd name="T52" fmla="*/ 261 w 447"/>
                  <a:gd name="T53" fmla="*/ 153 h 575"/>
                  <a:gd name="T54" fmla="*/ 261 w 447"/>
                  <a:gd name="T55" fmla="*/ 114 h 575"/>
                  <a:gd name="T56" fmla="*/ 261 w 447"/>
                  <a:gd name="T57" fmla="*/ 77 h 575"/>
                  <a:gd name="T58" fmla="*/ 261 w 447"/>
                  <a:gd name="T59" fmla="*/ 37 h 575"/>
                  <a:gd name="T60" fmla="*/ 224 w 447"/>
                  <a:gd name="T61" fmla="*/ 37 h 575"/>
                  <a:gd name="T62" fmla="*/ 186 w 447"/>
                  <a:gd name="T63" fmla="*/ 37 h 575"/>
                  <a:gd name="T64" fmla="*/ 186 w 447"/>
                  <a:gd name="T65" fmla="*/ 0 h 575"/>
                  <a:gd name="T66" fmla="*/ 149 w 447"/>
                  <a:gd name="T67" fmla="*/ 0 h 575"/>
                  <a:gd name="T68" fmla="*/ 111 w 447"/>
                  <a:gd name="T69" fmla="*/ 0 h 575"/>
                  <a:gd name="T70" fmla="*/ 74 w 447"/>
                  <a:gd name="T71" fmla="*/ 0 h 575"/>
                  <a:gd name="T72" fmla="*/ 37 w 447"/>
                  <a:gd name="T73" fmla="*/ 37 h 575"/>
                  <a:gd name="T74" fmla="*/ 0 w 447"/>
                  <a:gd name="T75" fmla="*/ 114 h 575"/>
                  <a:gd name="T76" fmla="*/ 0 w 447"/>
                  <a:gd name="T77" fmla="*/ 306 h 575"/>
                  <a:gd name="T78" fmla="*/ 0 w 447"/>
                  <a:gd name="T79" fmla="*/ 458 h 575"/>
                  <a:gd name="T80" fmla="*/ 149 w 447"/>
                  <a:gd name="T81" fmla="*/ 535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7" h="575">
                    <a:moveTo>
                      <a:pt x="149" y="535"/>
                    </a:moveTo>
                    <a:lnTo>
                      <a:pt x="186" y="574"/>
                    </a:lnTo>
                    <a:lnTo>
                      <a:pt x="224" y="574"/>
                    </a:lnTo>
                    <a:lnTo>
                      <a:pt x="186" y="535"/>
                    </a:lnTo>
                    <a:lnTo>
                      <a:pt x="186" y="496"/>
                    </a:lnTo>
                    <a:lnTo>
                      <a:pt x="186" y="458"/>
                    </a:lnTo>
                    <a:lnTo>
                      <a:pt x="224" y="420"/>
                    </a:lnTo>
                    <a:lnTo>
                      <a:pt x="261" y="420"/>
                    </a:lnTo>
                    <a:lnTo>
                      <a:pt x="261" y="382"/>
                    </a:lnTo>
                    <a:lnTo>
                      <a:pt x="261" y="344"/>
                    </a:lnTo>
                    <a:lnTo>
                      <a:pt x="261" y="306"/>
                    </a:lnTo>
                    <a:lnTo>
                      <a:pt x="298" y="306"/>
                    </a:lnTo>
                    <a:lnTo>
                      <a:pt x="335" y="267"/>
                    </a:lnTo>
                    <a:lnTo>
                      <a:pt x="373" y="267"/>
                    </a:lnTo>
                    <a:lnTo>
                      <a:pt x="373" y="229"/>
                    </a:lnTo>
                    <a:lnTo>
                      <a:pt x="411" y="229"/>
                    </a:lnTo>
                    <a:lnTo>
                      <a:pt x="446" y="191"/>
                    </a:lnTo>
                    <a:lnTo>
                      <a:pt x="446" y="153"/>
                    </a:lnTo>
                    <a:lnTo>
                      <a:pt x="411" y="153"/>
                    </a:lnTo>
                    <a:lnTo>
                      <a:pt x="373" y="114"/>
                    </a:lnTo>
                    <a:lnTo>
                      <a:pt x="373" y="77"/>
                    </a:lnTo>
                    <a:lnTo>
                      <a:pt x="373" y="37"/>
                    </a:lnTo>
                    <a:lnTo>
                      <a:pt x="373" y="0"/>
                    </a:lnTo>
                    <a:lnTo>
                      <a:pt x="373" y="37"/>
                    </a:lnTo>
                    <a:lnTo>
                      <a:pt x="335" y="77"/>
                    </a:lnTo>
                    <a:lnTo>
                      <a:pt x="298" y="114"/>
                    </a:lnTo>
                    <a:lnTo>
                      <a:pt x="261" y="153"/>
                    </a:lnTo>
                    <a:lnTo>
                      <a:pt x="261" y="114"/>
                    </a:lnTo>
                    <a:lnTo>
                      <a:pt x="261" y="77"/>
                    </a:lnTo>
                    <a:lnTo>
                      <a:pt x="261" y="37"/>
                    </a:lnTo>
                    <a:lnTo>
                      <a:pt x="224" y="37"/>
                    </a:lnTo>
                    <a:lnTo>
                      <a:pt x="186" y="37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74" y="0"/>
                    </a:lnTo>
                    <a:lnTo>
                      <a:pt x="37" y="37"/>
                    </a:lnTo>
                    <a:lnTo>
                      <a:pt x="0" y="114"/>
                    </a:lnTo>
                    <a:lnTo>
                      <a:pt x="0" y="306"/>
                    </a:lnTo>
                    <a:lnTo>
                      <a:pt x="0" y="458"/>
                    </a:lnTo>
                    <a:lnTo>
                      <a:pt x="149" y="535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0" name="Freeform 67"/>
              <p:cNvSpPr>
                <a:spLocks noChangeArrowheads="1"/>
              </p:cNvSpPr>
              <p:nvPr/>
            </p:nvSpPr>
            <p:spPr bwMode="auto">
              <a:xfrm>
                <a:off x="1834880" y="1846761"/>
                <a:ext cx="112716" cy="117947"/>
              </a:xfrm>
              <a:custGeom>
                <a:avLst/>
                <a:gdLst>
                  <a:gd name="T0" fmla="*/ 149 w 447"/>
                  <a:gd name="T1" fmla="*/ 535 h 575"/>
                  <a:gd name="T2" fmla="*/ 186 w 447"/>
                  <a:gd name="T3" fmla="*/ 574 h 575"/>
                  <a:gd name="T4" fmla="*/ 224 w 447"/>
                  <a:gd name="T5" fmla="*/ 574 h 575"/>
                  <a:gd name="T6" fmla="*/ 186 w 447"/>
                  <a:gd name="T7" fmla="*/ 535 h 575"/>
                  <a:gd name="T8" fmla="*/ 186 w 447"/>
                  <a:gd name="T9" fmla="*/ 496 h 575"/>
                  <a:gd name="T10" fmla="*/ 186 w 447"/>
                  <a:gd name="T11" fmla="*/ 458 h 575"/>
                  <a:gd name="T12" fmla="*/ 224 w 447"/>
                  <a:gd name="T13" fmla="*/ 420 h 575"/>
                  <a:gd name="T14" fmla="*/ 261 w 447"/>
                  <a:gd name="T15" fmla="*/ 420 h 575"/>
                  <a:gd name="T16" fmla="*/ 261 w 447"/>
                  <a:gd name="T17" fmla="*/ 382 h 575"/>
                  <a:gd name="T18" fmla="*/ 261 w 447"/>
                  <a:gd name="T19" fmla="*/ 344 h 575"/>
                  <a:gd name="T20" fmla="*/ 261 w 447"/>
                  <a:gd name="T21" fmla="*/ 306 h 575"/>
                  <a:gd name="T22" fmla="*/ 298 w 447"/>
                  <a:gd name="T23" fmla="*/ 306 h 575"/>
                  <a:gd name="T24" fmla="*/ 335 w 447"/>
                  <a:gd name="T25" fmla="*/ 267 h 575"/>
                  <a:gd name="T26" fmla="*/ 373 w 447"/>
                  <a:gd name="T27" fmla="*/ 267 h 575"/>
                  <a:gd name="T28" fmla="*/ 373 w 447"/>
                  <a:gd name="T29" fmla="*/ 229 h 575"/>
                  <a:gd name="T30" fmla="*/ 411 w 447"/>
                  <a:gd name="T31" fmla="*/ 229 h 575"/>
                  <a:gd name="T32" fmla="*/ 446 w 447"/>
                  <a:gd name="T33" fmla="*/ 191 h 575"/>
                  <a:gd name="T34" fmla="*/ 446 w 447"/>
                  <a:gd name="T35" fmla="*/ 153 h 575"/>
                  <a:gd name="T36" fmla="*/ 411 w 447"/>
                  <a:gd name="T37" fmla="*/ 153 h 575"/>
                  <a:gd name="T38" fmla="*/ 373 w 447"/>
                  <a:gd name="T39" fmla="*/ 114 h 575"/>
                  <a:gd name="T40" fmla="*/ 373 w 447"/>
                  <a:gd name="T41" fmla="*/ 77 h 575"/>
                  <a:gd name="T42" fmla="*/ 373 w 447"/>
                  <a:gd name="T43" fmla="*/ 37 h 575"/>
                  <a:gd name="T44" fmla="*/ 373 w 447"/>
                  <a:gd name="T45" fmla="*/ 0 h 575"/>
                  <a:gd name="T46" fmla="*/ 373 w 447"/>
                  <a:gd name="T47" fmla="*/ 37 h 575"/>
                  <a:gd name="T48" fmla="*/ 335 w 447"/>
                  <a:gd name="T49" fmla="*/ 77 h 575"/>
                  <a:gd name="T50" fmla="*/ 298 w 447"/>
                  <a:gd name="T51" fmla="*/ 114 h 575"/>
                  <a:gd name="T52" fmla="*/ 261 w 447"/>
                  <a:gd name="T53" fmla="*/ 153 h 575"/>
                  <a:gd name="T54" fmla="*/ 261 w 447"/>
                  <a:gd name="T55" fmla="*/ 114 h 575"/>
                  <a:gd name="T56" fmla="*/ 261 w 447"/>
                  <a:gd name="T57" fmla="*/ 77 h 575"/>
                  <a:gd name="T58" fmla="*/ 261 w 447"/>
                  <a:gd name="T59" fmla="*/ 37 h 575"/>
                  <a:gd name="T60" fmla="*/ 224 w 447"/>
                  <a:gd name="T61" fmla="*/ 37 h 575"/>
                  <a:gd name="T62" fmla="*/ 186 w 447"/>
                  <a:gd name="T63" fmla="*/ 37 h 575"/>
                  <a:gd name="T64" fmla="*/ 186 w 447"/>
                  <a:gd name="T65" fmla="*/ 0 h 575"/>
                  <a:gd name="T66" fmla="*/ 149 w 447"/>
                  <a:gd name="T67" fmla="*/ 0 h 575"/>
                  <a:gd name="T68" fmla="*/ 111 w 447"/>
                  <a:gd name="T69" fmla="*/ 0 h 575"/>
                  <a:gd name="T70" fmla="*/ 74 w 447"/>
                  <a:gd name="T71" fmla="*/ 0 h 575"/>
                  <a:gd name="T72" fmla="*/ 37 w 447"/>
                  <a:gd name="T73" fmla="*/ 37 h 575"/>
                  <a:gd name="T74" fmla="*/ 0 w 447"/>
                  <a:gd name="T75" fmla="*/ 114 h 575"/>
                  <a:gd name="T76" fmla="*/ 0 w 447"/>
                  <a:gd name="T77" fmla="*/ 306 h 575"/>
                  <a:gd name="T78" fmla="*/ 0 w 447"/>
                  <a:gd name="T79" fmla="*/ 458 h 575"/>
                  <a:gd name="T80" fmla="*/ 149 w 447"/>
                  <a:gd name="T81" fmla="*/ 535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7" h="575">
                    <a:moveTo>
                      <a:pt x="149" y="535"/>
                    </a:moveTo>
                    <a:lnTo>
                      <a:pt x="186" y="574"/>
                    </a:lnTo>
                    <a:lnTo>
                      <a:pt x="224" y="574"/>
                    </a:lnTo>
                    <a:lnTo>
                      <a:pt x="186" y="535"/>
                    </a:lnTo>
                    <a:lnTo>
                      <a:pt x="186" y="496"/>
                    </a:lnTo>
                    <a:lnTo>
                      <a:pt x="186" y="458"/>
                    </a:lnTo>
                    <a:lnTo>
                      <a:pt x="224" y="420"/>
                    </a:lnTo>
                    <a:lnTo>
                      <a:pt x="261" y="420"/>
                    </a:lnTo>
                    <a:lnTo>
                      <a:pt x="261" y="382"/>
                    </a:lnTo>
                    <a:lnTo>
                      <a:pt x="261" y="344"/>
                    </a:lnTo>
                    <a:lnTo>
                      <a:pt x="261" y="306"/>
                    </a:lnTo>
                    <a:lnTo>
                      <a:pt x="298" y="306"/>
                    </a:lnTo>
                    <a:lnTo>
                      <a:pt x="335" y="267"/>
                    </a:lnTo>
                    <a:lnTo>
                      <a:pt x="373" y="267"/>
                    </a:lnTo>
                    <a:lnTo>
                      <a:pt x="373" y="229"/>
                    </a:lnTo>
                    <a:lnTo>
                      <a:pt x="411" y="229"/>
                    </a:lnTo>
                    <a:lnTo>
                      <a:pt x="446" y="191"/>
                    </a:lnTo>
                    <a:lnTo>
                      <a:pt x="446" y="153"/>
                    </a:lnTo>
                    <a:lnTo>
                      <a:pt x="411" y="153"/>
                    </a:lnTo>
                    <a:lnTo>
                      <a:pt x="373" y="114"/>
                    </a:lnTo>
                    <a:lnTo>
                      <a:pt x="373" y="77"/>
                    </a:lnTo>
                    <a:lnTo>
                      <a:pt x="373" y="37"/>
                    </a:lnTo>
                    <a:lnTo>
                      <a:pt x="373" y="0"/>
                    </a:lnTo>
                    <a:lnTo>
                      <a:pt x="373" y="37"/>
                    </a:lnTo>
                    <a:lnTo>
                      <a:pt x="335" y="77"/>
                    </a:lnTo>
                    <a:lnTo>
                      <a:pt x="298" y="114"/>
                    </a:lnTo>
                    <a:lnTo>
                      <a:pt x="261" y="153"/>
                    </a:lnTo>
                    <a:lnTo>
                      <a:pt x="261" y="114"/>
                    </a:lnTo>
                    <a:lnTo>
                      <a:pt x="261" y="77"/>
                    </a:lnTo>
                    <a:lnTo>
                      <a:pt x="261" y="37"/>
                    </a:lnTo>
                    <a:lnTo>
                      <a:pt x="224" y="37"/>
                    </a:lnTo>
                    <a:lnTo>
                      <a:pt x="186" y="37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74" y="0"/>
                    </a:lnTo>
                    <a:lnTo>
                      <a:pt x="37" y="37"/>
                    </a:lnTo>
                    <a:lnTo>
                      <a:pt x="0" y="114"/>
                    </a:lnTo>
                    <a:lnTo>
                      <a:pt x="0" y="306"/>
                    </a:lnTo>
                    <a:lnTo>
                      <a:pt x="0" y="458"/>
                    </a:lnTo>
                    <a:lnTo>
                      <a:pt x="149" y="53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1" name="Freeform 68"/>
              <p:cNvSpPr>
                <a:spLocks noChangeArrowheads="1"/>
              </p:cNvSpPr>
              <p:nvPr/>
            </p:nvSpPr>
            <p:spPr bwMode="auto">
              <a:xfrm>
                <a:off x="1834880" y="1164682"/>
                <a:ext cx="524131" cy="744252"/>
              </a:xfrm>
              <a:custGeom>
                <a:avLst/>
                <a:gdLst>
                  <a:gd name="T0" fmla="*/ 522 w 2055"/>
                  <a:gd name="T1" fmla="*/ 3516 h 3594"/>
                  <a:gd name="T2" fmla="*/ 598 w 2055"/>
                  <a:gd name="T3" fmla="*/ 3593 h 3594"/>
                  <a:gd name="T4" fmla="*/ 747 w 2055"/>
                  <a:gd name="T5" fmla="*/ 3516 h 3594"/>
                  <a:gd name="T6" fmla="*/ 858 w 2055"/>
                  <a:gd name="T7" fmla="*/ 3402 h 3594"/>
                  <a:gd name="T8" fmla="*/ 747 w 2055"/>
                  <a:gd name="T9" fmla="*/ 3211 h 3594"/>
                  <a:gd name="T10" fmla="*/ 522 w 2055"/>
                  <a:gd name="T11" fmla="*/ 3211 h 3594"/>
                  <a:gd name="T12" fmla="*/ 446 w 2055"/>
                  <a:gd name="T13" fmla="*/ 3019 h 3594"/>
                  <a:gd name="T14" fmla="*/ 411 w 2055"/>
                  <a:gd name="T15" fmla="*/ 2867 h 3594"/>
                  <a:gd name="T16" fmla="*/ 446 w 2055"/>
                  <a:gd name="T17" fmla="*/ 2676 h 3594"/>
                  <a:gd name="T18" fmla="*/ 522 w 2055"/>
                  <a:gd name="T19" fmla="*/ 2560 h 3594"/>
                  <a:gd name="T20" fmla="*/ 671 w 2055"/>
                  <a:gd name="T21" fmla="*/ 2407 h 3594"/>
                  <a:gd name="T22" fmla="*/ 896 w 2055"/>
                  <a:gd name="T23" fmla="*/ 2293 h 3594"/>
                  <a:gd name="T24" fmla="*/ 1045 w 2055"/>
                  <a:gd name="T25" fmla="*/ 2217 h 3594"/>
                  <a:gd name="T26" fmla="*/ 1157 w 2055"/>
                  <a:gd name="T27" fmla="*/ 1874 h 3594"/>
                  <a:gd name="T28" fmla="*/ 1307 w 2055"/>
                  <a:gd name="T29" fmla="*/ 1721 h 3594"/>
                  <a:gd name="T30" fmla="*/ 1232 w 2055"/>
                  <a:gd name="T31" fmla="*/ 1605 h 3594"/>
                  <a:gd name="T32" fmla="*/ 1344 w 2055"/>
                  <a:gd name="T33" fmla="*/ 1491 h 3594"/>
                  <a:gd name="T34" fmla="*/ 1530 w 2055"/>
                  <a:gd name="T35" fmla="*/ 1376 h 3594"/>
                  <a:gd name="T36" fmla="*/ 1680 w 2055"/>
                  <a:gd name="T37" fmla="*/ 1262 h 3594"/>
                  <a:gd name="T38" fmla="*/ 1829 w 2055"/>
                  <a:gd name="T39" fmla="*/ 1186 h 3594"/>
                  <a:gd name="T40" fmla="*/ 1905 w 2055"/>
                  <a:gd name="T41" fmla="*/ 1070 h 3594"/>
                  <a:gd name="T42" fmla="*/ 1866 w 2055"/>
                  <a:gd name="T43" fmla="*/ 956 h 3594"/>
                  <a:gd name="T44" fmla="*/ 1866 w 2055"/>
                  <a:gd name="T45" fmla="*/ 841 h 3594"/>
                  <a:gd name="T46" fmla="*/ 1905 w 2055"/>
                  <a:gd name="T47" fmla="*/ 574 h 3594"/>
                  <a:gd name="T48" fmla="*/ 1940 w 2055"/>
                  <a:gd name="T49" fmla="*/ 420 h 3594"/>
                  <a:gd name="T50" fmla="*/ 1978 w 2055"/>
                  <a:gd name="T51" fmla="*/ 306 h 3594"/>
                  <a:gd name="T52" fmla="*/ 2054 w 2055"/>
                  <a:gd name="T53" fmla="*/ 267 h 3594"/>
                  <a:gd name="T54" fmla="*/ 2015 w 2055"/>
                  <a:gd name="T55" fmla="*/ 153 h 3594"/>
                  <a:gd name="T56" fmla="*/ 1978 w 2055"/>
                  <a:gd name="T57" fmla="*/ 37 h 3594"/>
                  <a:gd name="T58" fmla="*/ 1829 w 2055"/>
                  <a:gd name="T59" fmla="*/ 77 h 3594"/>
                  <a:gd name="T60" fmla="*/ 1604 w 2055"/>
                  <a:gd name="T61" fmla="*/ 153 h 3594"/>
                  <a:gd name="T62" fmla="*/ 1455 w 2055"/>
                  <a:gd name="T63" fmla="*/ 306 h 3594"/>
                  <a:gd name="T64" fmla="*/ 1307 w 2055"/>
                  <a:gd name="T65" fmla="*/ 458 h 3594"/>
                  <a:gd name="T66" fmla="*/ 1157 w 2055"/>
                  <a:gd name="T67" fmla="*/ 497 h 3594"/>
                  <a:gd name="T68" fmla="*/ 1007 w 2055"/>
                  <a:gd name="T69" fmla="*/ 727 h 3594"/>
                  <a:gd name="T70" fmla="*/ 783 w 2055"/>
                  <a:gd name="T71" fmla="*/ 956 h 3594"/>
                  <a:gd name="T72" fmla="*/ 671 w 2055"/>
                  <a:gd name="T73" fmla="*/ 1147 h 3594"/>
                  <a:gd name="T74" fmla="*/ 783 w 2055"/>
                  <a:gd name="T75" fmla="*/ 1147 h 3594"/>
                  <a:gd name="T76" fmla="*/ 932 w 2055"/>
                  <a:gd name="T77" fmla="*/ 956 h 3594"/>
                  <a:gd name="T78" fmla="*/ 1157 w 2055"/>
                  <a:gd name="T79" fmla="*/ 765 h 3594"/>
                  <a:gd name="T80" fmla="*/ 1455 w 2055"/>
                  <a:gd name="T81" fmla="*/ 497 h 3594"/>
                  <a:gd name="T82" fmla="*/ 1604 w 2055"/>
                  <a:gd name="T83" fmla="*/ 344 h 3594"/>
                  <a:gd name="T84" fmla="*/ 1792 w 2055"/>
                  <a:gd name="T85" fmla="*/ 344 h 3594"/>
                  <a:gd name="T86" fmla="*/ 1642 w 2055"/>
                  <a:gd name="T87" fmla="*/ 535 h 3594"/>
                  <a:gd name="T88" fmla="*/ 1417 w 2055"/>
                  <a:gd name="T89" fmla="*/ 649 h 3594"/>
                  <a:gd name="T90" fmla="*/ 1268 w 2055"/>
                  <a:gd name="T91" fmla="*/ 841 h 3594"/>
                  <a:gd name="T92" fmla="*/ 932 w 2055"/>
                  <a:gd name="T93" fmla="*/ 1339 h 3594"/>
                  <a:gd name="T94" fmla="*/ 671 w 2055"/>
                  <a:gd name="T95" fmla="*/ 1605 h 3594"/>
                  <a:gd name="T96" fmla="*/ 373 w 2055"/>
                  <a:gd name="T97" fmla="*/ 1796 h 3594"/>
                  <a:gd name="T98" fmla="*/ 261 w 2055"/>
                  <a:gd name="T99" fmla="*/ 2026 h 3594"/>
                  <a:gd name="T100" fmla="*/ 74 w 2055"/>
                  <a:gd name="T101" fmla="*/ 2446 h 3594"/>
                  <a:gd name="T102" fmla="*/ 0 w 2055"/>
                  <a:gd name="T103" fmla="*/ 2751 h 3594"/>
                  <a:gd name="T104" fmla="*/ 37 w 2055"/>
                  <a:gd name="T105" fmla="*/ 2944 h 3594"/>
                  <a:gd name="T106" fmla="*/ 37 w 2055"/>
                  <a:gd name="T107" fmla="*/ 3325 h 3594"/>
                  <a:gd name="T108" fmla="*/ 149 w 2055"/>
                  <a:gd name="T109" fmla="*/ 3288 h 3594"/>
                  <a:gd name="T110" fmla="*/ 224 w 2055"/>
                  <a:gd name="T111" fmla="*/ 3325 h 3594"/>
                  <a:gd name="T112" fmla="*/ 261 w 2055"/>
                  <a:gd name="T113" fmla="*/ 3402 h 3594"/>
                  <a:gd name="T114" fmla="*/ 335 w 2055"/>
                  <a:gd name="T115" fmla="*/ 3365 h 3594"/>
                  <a:gd name="T116" fmla="*/ 373 w 2055"/>
                  <a:gd name="T117" fmla="*/ 3325 h 3594"/>
                  <a:gd name="T118" fmla="*/ 411 w 2055"/>
                  <a:gd name="T119" fmla="*/ 3440 h 3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55" h="3594">
                    <a:moveTo>
                      <a:pt x="446" y="3479"/>
                    </a:moveTo>
                    <a:lnTo>
                      <a:pt x="485" y="3479"/>
                    </a:lnTo>
                    <a:lnTo>
                      <a:pt x="522" y="3516"/>
                    </a:lnTo>
                    <a:lnTo>
                      <a:pt x="560" y="3555"/>
                    </a:lnTo>
                    <a:lnTo>
                      <a:pt x="598" y="3555"/>
                    </a:lnTo>
                    <a:lnTo>
                      <a:pt x="598" y="3593"/>
                    </a:lnTo>
                    <a:lnTo>
                      <a:pt x="634" y="3555"/>
                    </a:lnTo>
                    <a:lnTo>
                      <a:pt x="671" y="3555"/>
                    </a:lnTo>
                    <a:lnTo>
                      <a:pt x="747" y="3516"/>
                    </a:lnTo>
                    <a:lnTo>
                      <a:pt x="820" y="3516"/>
                    </a:lnTo>
                    <a:lnTo>
                      <a:pt x="858" y="3479"/>
                    </a:lnTo>
                    <a:lnTo>
                      <a:pt x="858" y="3402"/>
                    </a:lnTo>
                    <a:lnTo>
                      <a:pt x="820" y="3288"/>
                    </a:lnTo>
                    <a:lnTo>
                      <a:pt x="783" y="3211"/>
                    </a:lnTo>
                    <a:lnTo>
                      <a:pt x="747" y="3211"/>
                    </a:lnTo>
                    <a:lnTo>
                      <a:pt x="671" y="3172"/>
                    </a:lnTo>
                    <a:lnTo>
                      <a:pt x="598" y="3211"/>
                    </a:lnTo>
                    <a:lnTo>
                      <a:pt x="522" y="3211"/>
                    </a:lnTo>
                    <a:lnTo>
                      <a:pt x="485" y="3172"/>
                    </a:lnTo>
                    <a:lnTo>
                      <a:pt x="446" y="3097"/>
                    </a:lnTo>
                    <a:lnTo>
                      <a:pt x="446" y="3019"/>
                    </a:lnTo>
                    <a:lnTo>
                      <a:pt x="411" y="2981"/>
                    </a:lnTo>
                    <a:lnTo>
                      <a:pt x="411" y="2944"/>
                    </a:lnTo>
                    <a:lnTo>
                      <a:pt x="411" y="2867"/>
                    </a:lnTo>
                    <a:lnTo>
                      <a:pt x="411" y="2791"/>
                    </a:lnTo>
                    <a:lnTo>
                      <a:pt x="446" y="2751"/>
                    </a:lnTo>
                    <a:lnTo>
                      <a:pt x="446" y="2676"/>
                    </a:lnTo>
                    <a:lnTo>
                      <a:pt x="446" y="2638"/>
                    </a:lnTo>
                    <a:lnTo>
                      <a:pt x="485" y="2599"/>
                    </a:lnTo>
                    <a:lnTo>
                      <a:pt x="522" y="2560"/>
                    </a:lnTo>
                    <a:lnTo>
                      <a:pt x="560" y="2524"/>
                    </a:lnTo>
                    <a:lnTo>
                      <a:pt x="598" y="2446"/>
                    </a:lnTo>
                    <a:lnTo>
                      <a:pt x="671" y="2407"/>
                    </a:lnTo>
                    <a:lnTo>
                      <a:pt x="747" y="2370"/>
                    </a:lnTo>
                    <a:lnTo>
                      <a:pt x="783" y="2332"/>
                    </a:lnTo>
                    <a:lnTo>
                      <a:pt x="896" y="2293"/>
                    </a:lnTo>
                    <a:lnTo>
                      <a:pt x="971" y="2217"/>
                    </a:lnTo>
                    <a:lnTo>
                      <a:pt x="1007" y="2217"/>
                    </a:lnTo>
                    <a:lnTo>
                      <a:pt x="1045" y="2217"/>
                    </a:lnTo>
                    <a:lnTo>
                      <a:pt x="1083" y="2217"/>
                    </a:lnTo>
                    <a:lnTo>
                      <a:pt x="1119" y="1950"/>
                    </a:lnTo>
                    <a:lnTo>
                      <a:pt x="1157" y="1874"/>
                    </a:lnTo>
                    <a:lnTo>
                      <a:pt x="1232" y="1796"/>
                    </a:lnTo>
                    <a:lnTo>
                      <a:pt x="1307" y="1759"/>
                    </a:lnTo>
                    <a:lnTo>
                      <a:pt x="1307" y="1721"/>
                    </a:lnTo>
                    <a:lnTo>
                      <a:pt x="1344" y="1721"/>
                    </a:lnTo>
                    <a:lnTo>
                      <a:pt x="1307" y="1643"/>
                    </a:lnTo>
                    <a:lnTo>
                      <a:pt x="1232" y="1605"/>
                    </a:lnTo>
                    <a:lnTo>
                      <a:pt x="1232" y="1568"/>
                    </a:lnTo>
                    <a:lnTo>
                      <a:pt x="1307" y="1529"/>
                    </a:lnTo>
                    <a:lnTo>
                      <a:pt x="1344" y="1491"/>
                    </a:lnTo>
                    <a:lnTo>
                      <a:pt x="1417" y="1453"/>
                    </a:lnTo>
                    <a:lnTo>
                      <a:pt x="1493" y="1415"/>
                    </a:lnTo>
                    <a:lnTo>
                      <a:pt x="1530" y="1376"/>
                    </a:lnTo>
                    <a:lnTo>
                      <a:pt x="1604" y="1339"/>
                    </a:lnTo>
                    <a:lnTo>
                      <a:pt x="1642" y="1300"/>
                    </a:lnTo>
                    <a:lnTo>
                      <a:pt x="1680" y="1262"/>
                    </a:lnTo>
                    <a:lnTo>
                      <a:pt x="1718" y="1262"/>
                    </a:lnTo>
                    <a:lnTo>
                      <a:pt x="1792" y="1222"/>
                    </a:lnTo>
                    <a:lnTo>
                      <a:pt x="1829" y="1186"/>
                    </a:lnTo>
                    <a:lnTo>
                      <a:pt x="1866" y="1147"/>
                    </a:lnTo>
                    <a:lnTo>
                      <a:pt x="1905" y="1109"/>
                    </a:lnTo>
                    <a:lnTo>
                      <a:pt x="1905" y="1070"/>
                    </a:lnTo>
                    <a:lnTo>
                      <a:pt x="1905" y="1032"/>
                    </a:lnTo>
                    <a:lnTo>
                      <a:pt x="1905" y="994"/>
                    </a:lnTo>
                    <a:lnTo>
                      <a:pt x="1866" y="956"/>
                    </a:lnTo>
                    <a:lnTo>
                      <a:pt x="1829" y="956"/>
                    </a:lnTo>
                    <a:lnTo>
                      <a:pt x="1829" y="879"/>
                    </a:lnTo>
                    <a:lnTo>
                      <a:pt x="1866" y="841"/>
                    </a:lnTo>
                    <a:lnTo>
                      <a:pt x="1866" y="688"/>
                    </a:lnTo>
                    <a:lnTo>
                      <a:pt x="1905" y="611"/>
                    </a:lnTo>
                    <a:lnTo>
                      <a:pt x="1905" y="574"/>
                    </a:lnTo>
                    <a:lnTo>
                      <a:pt x="1905" y="535"/>
                    </a:lnTo>
                    <a:lnTo>
                      <a:pt x="1940" y="458"/>
                    </a:lnTo>
                    <a:lnTo>
                      <a:pt x="1940" y="420"/>
                    </a:lnTo>
                    <a:lnTo>
                      <a:pt x="1940" y="383"/>
                    </a:lnTo>
                    <a:lnTo>
                      <a:pt x="1978" y="344"/>
                    </a:lnTo>
                    <a:lnTo>
                      <a:pt x="1978" y="306"/>
                    </a:lnTo>
                    <a:lnTo>
                      <a:pt x="1978" y="267"/>
                    </a:lnTo>
                    <a:lnTo>
                      <a:pt x="2015" y="267"/>
                    </a:lnTo>
                    <a:lnTo>
                      <a:pt x="2054" y="267"/>
                    </a:lnTo>
                    <a:lnTo>
                      <a:pt x="2054" y="230"/>
                    </a:lnTo>
                    <a:lnTo>
                      <a:pt x="2015" y="191"/>
                    </a:lnTo>
                    <a:lnTo>
                      <a:pt x="2015" y="153"/>
                    </a:lnTo>
                    <a:lnTo>
                      <a:pt x="2015" y="114"/>
                    </a:lnTo>
                    <a:lnTo>
                      <a:pt x="1978" y="77"/>
                    </a:lnTo>
                    <a:lnTo>
                      <a:pt x="1978" y="37"/>
                    </a:lnTo>
                    <a:lnTo>
                      <a:pt x="1978" y="0"/>
                    </a:lnTo>
                    <a:lnTo>
                      <a:pt x="1940" y="37"/>
                    </a:lnTo>
                    <a:lnTo>
                      <a:pt x="1829" y="77"/>
                    </a:lnTo>
                    <a:lnTo>
                      <a:pt x="1753" y="114"/>
                    </a:lnTo>
                    <a:lnTo>
                      <a:pt x="1642" y="153"/>
                    </a:lnTo>
                    <a:lnTo>
                      <a:pt x="1604" y="153"/>
                    </a:lnTo>
                    <a:lnTo>
                      <a:pt x="1568" y="191"/>
                    </a:lnTo>
                    <a:lnTo>
                      <a:pt x="1493" y="267"/>
                    </a:lnTo>
                    <a:lnTo>
                      <a:pt x="1455" y="306"/>
                    </a:lnTo>
                    <a:lnTo>
                      <a:pt x="1381" y="383"/>
                    </a:lnTo>
                    <a:lnTo>
                      <a:pt x="1344" y="420"/>
                    </a:lnTo>
                    <a:lnTo>
                      <a:pt x="1307" y="458"/>
                    </a:lnTo>
                    <a:lnTo>
                      <a:pt x="1232" y="497"/>
                    </a:lnTo>
                    <a:lnTo>
                      <a:pt x="1194" y="458"/>
                    </a:lnTo>
                    <a:lnTo>
                      <a:pt x="1157" y="497"/>
                    </a:lnTo>
                    <a:lnTo>
                      <a:pt x="1119" y="574"/>
                    </a:lnTo>
                    <a:lnTo>
                      <a:pt x="1045" y="649"/>
                    </a:lnTo>
                    <a:lnTo>
                      <a:pt x="1007" y="727"/>
                    </a:lnTo>
                    <a:lnTo>
                      <a:pt x="896" y="841"/>
                    </a:lnTo>
                    <a:lnTo>
                      <a:pt x="858" y="879"/>
                    </a:lnTo>
                    <a:lnTo>
                      <a:pt x="783" y="956"/>
                    </a:lnTo>
                    <a:lnTo>
                      <a:pt x="747" y="1032"/>
                    </a:lnTo>
                    <a:lnTo>
                      <a:pt x="710" y="1109"/>
                    </a:lnTo>
                    <a:lnTo>
                      <a:pt x="671" y="1147"/>
                    </a:lnTo>
                    <a:lnTo>
                      <a:pt x="710" y="1186"/>
                    </a:lnTo>
                    <a:lnTo>
                      <a:pt x="747" y="1186"/>
                    </a:lnTo>
                    <a:lnTo>
                      <a:pt x="783" y="1147"/>
                    </a:lnTo>
                    <a:lnTo>
                      <a:pt x="820" y="1109"/>
                    </a:lnTo>
                    <a:lnTo>
                      <a:pt x="858" y="1032"/>
                    </a:lnTo>
                    <a:lnTo>
                      <a:pt x="932" y="956"/>
                    </a:lnTo>
                    <a:lnTo>
                      <a:pt x="971" y="918"/>
                    </a:lnTo>
                    <a:lnTo>
                      <a:pt x="1119" y="802"/>
                    </a:lnTo>
                    <a:lnTo>
                      <a:pt x="1157" y="765"/>
                    </a:lnTo>
                    <a:lnTo>
                      <a:pt x="1268" y="688"/>
                    </a:lnTo>
                    <a:lnTo>
                      <a:pt x="1381" y="535"/>
                    </a:lnTo>
                    <a:lnTo>
                      <a:pt x="1455" y="497"/>
                    </a:lnTo>
                    <a:lnTo>
                      <a:pt x="1530" y="420"/>
                    </a:lnTo>
                    <a:lnTo>
                      <a:pt x="1568" y="383"/>
                    </a:lnTo>
                    <a:lnTo>
                      <a:pt x="1604" y="344"/>
                    </a:lnTo>
                    <a:lnTo>
                      <a:pt x="1680" y="344"/>
                    </a:lnTo>
                    <a:lnTo>
                      <a:pt x="1829" y="306"/>
                    </a:lnTo>
                    <a:lnTo>
                      <a:pt x="1792" y="344"/>
                    </a:lnTo>
                    <a:lnTo>
                      <a:pt x="1753" y="420"/>
                    </a:lnTo>
                    <a:lnTo>
                      <a:pt x="1718" y="458"/>
                    </a:lnTo>
                    <a:lnTo>
                      <a:pt x="1642" y="535"/>
                    </a:lnTo>
                    <a:lnTo>
                      <a:pt x="1530" y="574"/>
                    </a:lnTo>
                    <a:lnTo>
                      <a:pt x="1455" y="611"/>
                    </a:lnTo>
                    <a:lnTo>
                      <a:pt x="1417" y="649"/>
                    </a:lnTo>
                    <a:lnTo>
                      <a:pt x="1307" y="727"/>
                    </a:lnTo>
                    <a:lnTo>
                      <a:pt x="1307" y="802"/>
                    </a:lnTo>
                    <a:lnTo>
                      <a:pt x="1268" y="841"/>
                    </a:lnTo>
                    <a:lnTo>
                      <a:pt x="1157" y="956"/>
                    </a:lnTo>
                    <a:lnTo>
                      <a:pt x="1007" y="1186"/>
                    </a:lnTo>
                    <a:lnTo>
                      <a:pt x="932" y="1339"/>
                    </a:lnTo>
                    <a:lnTo>
                      <a:pt x="896" y="1376"/>
                    </a:lnTo>
                    <a:lnTo>
                      <a:pt x="783" y="1491"/>
                    </a:lnTo>
                    <a:lnTo>
                      <a:pt x="671" y="1605"/>
                    </a:lnTo>
                    <a:lnTo>
                      <a:pt x="560" y="1682"/>
                    </a:lnTo>
                    <a:lnTo>
                      <a:pt x="446" y="1721"/>
                    </a:lnTo>
                    <a:lnTo>
                      <a:pt x="373" y="1796"/>
                    </a:lnTo>
                    <a:lnTo>
                      <a:pt x="335" y="1874"/>
                    </a:lnTo>
                    <a:lnTo>
                      <a:pt x="335" y="1911"/>
                    </a:lnTo>
                    <a:lnTo>
                      <a:pt x="261" y="2026"/>
                    </a:lnTo>
                    <a:lnTo>
                      <a:pt x="261" y="2064"/>
                    </a:lnTo>
                    <a:lnTo>
                      <a:pt x="186" y="2217"/>
                    </a:lnTo>
                    <a:lnTo>
                      <a:pt x="74" y="2446"/>
                    </a:lnTo>
                    <a:lnTo>
                      <a:pt x="37" y="2638"/>
                    </a:lnTo>
                    <a:lnTo>
                      <a:pt x="37" y="2714"/>
                    </a:lnTo>
                    <a:lnTo>
                      <a:pt x="0" y="2751"/>
                    </a:lnTo>
                    <a:lnTo>
                      <a:pt x="0" y="2791"/>
                    </a:lnTo>
                    <a:lnTo>
                      <a:pt x="0" y="2905"/>
                    </a:lnTo>
                    <a:lnTo>
                      <a:pt x="37" y="2944"/>
                    </a:lnTo>
                    <a:lnTo>
                      <a:pt x="74" y="2981"/>
                    </a:lnTo>
                    <a:lnTo>
                      <a:pt x="74" y="3019"/>
                    </a:lnTo>
                    <a:lnTo>
                      <a:pt x="37" y="3325"/>
                    </a:lnTo>
                    <a:lnTo>
                      <a:pt x="74" y="3288"/>
                    </a:lnTo>
                    <a:lnTo>
                      <a:pt x="111" y="3288"/>
                    </a:lnTo>
                    <a:lnTo>
                      <a:pt x="149" y="3288"/>
                    </a:lnTo>
                    <a:lnTo>
                      <a:pt x="186" y="3288"/>
                    </a:lnTo>
                    <a:lnTo>
                      <a:pt x="186" y="3325"/>
                    </a:lnTo>
                    <a:lnTo>
                      <a:pt x="224" y="3325"/>
                    </a:lnTo>
                    <a:lnTo>
                      <a:pt x="261" y="3325"/>
                    </a:lnTo>
                    <a:lnTo>
                      <a:pt x="261" y="3365"/>
                    </a:lnTo>
                    <a:lnTo>
                      <a:pt x="261" y="3402"/>
                    </a:lnTo>
                    <a:lnTo>
                      <a:pt x="261" y="3440"/>
                    </a:lnTo>
                    <a:lnTo>
                      <a:pt x="298" y="3402"/>
                    </a:lnTo>
                    <a:lnTo>
                      <a:pt x="335" y="3365"/>
                    </a:lnTo>
                    <a:lnTo>
                      <a:pt x="373" y="3325"/>
                    </a:lnTo>
                    <a:lnTo>
                      <a:pt x="373" y="3288"/>
                    </a:lnTo>
                    <a:lnTo>
                      <a:pt x="373" y="3325"/>
                    </a:lnTo>
                    <a:lnTo>
                      <a:pt x="373" y="3365"/>
                    </a:lnTo>
                    <a:lnTo>
                      <a:pt x="373" y="3402"/>
                    </a:lnTo>
                    <a:lnTo>
                      <a:pt x="411" y="3440"/>
                    </a:lnTo>
                    <a:lnTo>
                      <a:pt x="446" y="3440"/>
                    </a:lnTo>
                    <a:lnTo>
                      <a:pt x="446" y="3479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2" name="Freeform 69"/>
              <p:cNvSpPr>
                <a:spLocks noChangeArrowheads="1"/>
              </p:cNvSpPr>
              <p:nvPr/>
            </p:nvSpPr>
            <p:spPr bwMode="auto">
              <a:xfrm>
                <a:off x="1834880" y="1164682"/>
                <a:ext cx="524131" cy="744252"/>
              </a:xfrm>
              <a:custGeom>
                <a:avLst/>
                <a:gdLst>
                  <a:gd name="T0" fmla="*/ 522 w 2055"/>
                  <a:gd name="T1" fmla="*/ 3516 h 3594"/>
                  <a:gd name="T2" fmla="*/ 598 w 2055"/>
                  <a:gd name="T3" fmla="*/ 3593 h 3594"/>
                  <a:gd name="T4" fmla="*/ 747 w 2055"/>
                  <a:gd name="T5" fmla="*/ 3516 h 3594"/>
                  <a:gd name="T6" fmla="*/ 858 w 2055"/>
                  <a:gd name="T7" fmla="*/ 3402 h 3594"/>
                  <a:gd name="T8" fmla="*/ 747 w 2055"/>
                  <a:gd name="T9" fmla="*/ 3211 h 3594"/>
                  <a:gd name="T10" fmla="*/ 522 w 2055"/>
                  <a:gd name="T11" fmla="*/ 3211 h 3594"/>
                  <a:gd name="T12" fmla="*/ 446 w 2055"/>
                  <a:gd name="T13" fmla="*/ 3019 h 3594"/>
                  <a:gd name="T14" fmla="*/ 411 w 2055"/>
                  <a:gd name="T15" fmla="*/ 2867 h 3594"/>
                  <a:gd name="T16" fmla="*/ 446 w 2055"/>
                  <a:gd name="T17" fmla="*/ 2676 h 3594"/>
                  <a:gd name="T18" fmla="*/ 522 w 2055"/>
                  <a:gd name="T19" fmla="*/ 2560 h 3594"/>
                  <a:gd name="T20" fmla="*/ 671 w 2055"/>
                  <a:gd name="T21" fmla="*/ 2407 h 3594"/>
                  <a:gd name="T22" fmla="*/ 896 w 2055"/>
                  <a:gd name="T23" fmla="*/ 2293 h 3594"/>
                  <a:gd name="T24" fmla="*/ 1045 w 2055"/>
                  <a:gd name="T25" fmla="*/ 2217 h 3594"/>
                  <a:gd name="T26" fmla="*/ 1157 w 2055"/>
                  <a:gd name="T27" fmla="*/ 1874 h 3594"/>
                  <a:gd name="T28" fmla="*/ 1307 w 2055"/>
                  <a:gd name="T29" fmla="*/ 1721 h 3594"/>
                  <a:gd name="T30" fmla="*/ 1232 w 2055"/>
                  <a:gd name="T31" fmla="*/ 1605 h 3594"/>
                  <a:gd name="T32" fmla="*/ 1344 w 2055"/>
                  <a:gd name="T33" fmla="*/ 1491 h 3594"/>
                  <a:gd name="T34" fmla="*/ 1530 w 2055"/>
                  <a:gd name="T35" fmla="*/ 1376 h 3594"/>
                  <a:gd name="T36" fmla="*/ 1680 w 2055"/>
                  <a:gd name="T37" fmla="*/ 1262 h 3594"/>
                  <a:gd name="T38" fmla="*/ 1829 w 2055"/>
                  <a:gd name="T39" fmla="*/ 1186 h 3594"/>
                  <a:gd name="T40" fmla="*/ 1905 w 2055"/>
                  <a:gd name="T41" fmla="*/ 1070 h 3594"/>
                  <a:gd name="T42" fmla="*/ 1866 w 2055"/>
                  <a:gd name="T43" fmla="*/ 956 h 3594"/>
                  <a:gd name="T44" fmla="*/ 1866 w 2055"/>
                  <a:gd name="T45" fmla="*/ 841 h 3594"/>
                  <a:gd name="T46" fmla="*/ 1905 w 2055"/>
                  <a:gd name="T47" fmla="*/ 574 h 3594"/>
                  <a:gd name="T48" fmla="*/ 1940 w 2055"/>
                  <a:gd name="T49" fmla="*/ 420 h 3594"/>
                  <a:gd name="T50" fmla="*/ 1978 w 2055"/>
                  <a:gd name="T51" fmla="*/ 306 h 3594"/>
                  <a:gd name="T52" fmla="*/ 2054 w 2055"/>
                  <a:gd name="T53" fmla="*/ 267 h 3594"/>
                  <a:gd name="T54" fmla="*/ 2015 w 2055"/>
                  <a:gd name="T55" fmla="*/ 153 h 3594"/>
                  <a:gd name="T56" fmla="*/ 1978 w 2055"/>
                  <a:gd name="T57" fmla="*/ 37 h 3594"/>
                  <a:gd name="T58" fmla="*/ 1829 w 2055"/>
                  <a:gd name="T59" fmla="*/ 77 h 3594"/>
                  <a:gd name="T60" fmla="*/ 1604 w 2055"/>
                  <a:gd name="T61" fmla="*/ 153 h 3594"/>
                  <a:gd name="T62" fmla="*/ 1455 w 2055"/>
                  <a:gd name="T63" fmla="*/ 306 h 3594"/>
                  <a:gd name="T64" fmla="*/ 1307 w 2055"/>
                  <a:gd name="T65" fmla="*/ 458 h 3594"/>
                  <a:gd name="T66" fmla="*/ 1157 w 2055"/>
                  <a:gd name="T67" fmla="*/ 497 h 3594"/>
                  <a:gd name="T68" fmla="*/ 1007 w 2055"/>
                  <a:gd name="T69" fmla="*/ 727 h 3594"/>
                  <a:gd name="T70" fmla="*/ 783 w 2055"/>
                  <a:gd name="T71" fmla="*/ 956 h 3594"/>
                  <a:gd name="T72" fmla="*/ 671 w 2055"/>
                  <a:gd name="T73" fmla="*/ 1147 h 3594"/>
                  <a:gd name="T74" fmla="*/ 783 w 2055"/>
                  <a:gd name="T75" fmla="*/ 1147 h 3594"/>
                  <a:gd name="T76" fmla="*/ 932 w 2055"/>
                  <a:gd name="T77" fmla="*/ 956 h 3594"/>
                  <a:gd name="T78" fmla="*/ 1157 w 2055"/>
                  <a:gd name="T79" fmla="*/ 765 h 3594"/>
                  <a:gd name="T80" fmla="*/ 1455 w 2055"/>
                  <a:gd name="T81" fmla="*/ 497 h 3594"/>
                  <a:gd name="T82" fmla="*/ 1604 w 2055"/>
                  <a:gd name="T83" fmla="*/ 344 h 3594"/>
                  <a:gd name="T84" fmla="*/ 1792 w 2055"/>
                  <a:gd name="T85" fmla="*/ 344 h 3594"/>
                  <a:gd name="T86" fmla="*/ 1642 w 2055"/>
                  <a:gd name="T87" fmla="*/ 535 h 3594"/>
                  <a:gd name="T88" fmla="*/ 1417 w 2055"/>
                  <a:gd name="T89" fmla="*/ 649 h 3594"/>
                  <a:gd name="T90" fmla="*/ 1268 w 2055"/>
                  <a:gd name="T91" fmla="*/ 841 h 3594"/>
                  <a:gd name="T92" fmla="*/ 932 w 2055"/>
                  <a:gd name="T93" fmla="*/ 1339 h 3594"/>
                  <a:gd name="T94" fmla="*/ 671 w 2055"/>
                  <a:gd name="T95" fmla="*/ 1605 h 3594"/>
                  <a:gd name="T96" fmla="*/ 373 w 2055"/>
                  <a:gd name="T97" fmla="*/ 1796 h 3594"/>
                  <a:gd name="T98" fmla="*/ 261 w 2055"/>
                  <a:gd name="T99" fmla="*/ 2026 h 3594"/>
                  <a:gd name="T100" fmla="*/ 74 w 2055"/>
                  <a:gd name="T101" fmla="*/ 2446 h 3594"/>
                  <a:gd name="T102" fmla="*/ 0 w 2055"/>
                  <a:gd name="T103" fmla="*/ 2751 h 3594"/>
                  <a:gd name="T104" fmla="*/ 37 w 2055"/>
                  <a:gd name="T105" fmla="*/ 2944 h 3594"/>
                  <a:gd name="T106" fmla="*/ 37 w 2055"/>
                  <a:gd name="T107" fmla="*/ 3325 h 3594"/>
                  <a:gd name="T108" fmla="*/ 149 w 2055"/>
                  <a:gd name="T109" fmla="*/ 3288 h 3594"/>
                  <a:gd name="T110" fmla="*/ 224 w 2055"/>
                  <a:gd name="T111" fmla="*/ 3325 h 3594"/>
                  <a:gd name="T112" fmla="*/ 261 w 2055"/>
                  <a:gd name="T113" fmla="*/ 3402 h 3594"/>
                  <a:gd name="T114" fmla="*/ 335 w 2055"/>
                  <a:gd name="T115" fmla="*/ 3365 h 3594"/>
                  <a:gd name="T116" fmla="*/ 373 w 2055"/>
                  <a:gd name="T117" fmla="*/ 3325 h 3594"/>
                  <a:gd name="T118" fmla="*/ 411 w 2055"/>
                  <a:gd name="T119" fmla="*/ 3440 h 3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55" h="3594">
                    <a:moveTo>
                      <a:pt x="446" y="3479"/>
                    </a:moveTo>
                    <a:lnTo>
                      <a:pt x="485" y="3479"/>
                    </a:lnTo>
                    <a:lnTo>
                      <a:pt x="522" y="3516"/>
                    </a:lnTo>
                    <a:lnTo>
                      <a:pt x="560" y="3555"/>
                    </a:lnTo>
                    <a:lnTo>
                      <a:pt x="598" y="3555"/>
                    </a:lnTo>
                    <a:lnTo>
                      <a:pt x="598" y="3593"/>
                    </a:lnTo>
                    <a:lnTo>
                      <a:pt x="634" y="3555"/>
                    </a:lnTo>
                    <a:lnTo>
                      <a:pt x="671" y="3555"/>
                    </a:lnTo>
                    <a:lnTo>
                      <a:pt x="747" y="3516"/>
                    </a:lnTo>
                    <a:lnTo>
                      <a:pt x="820" y="3516"/>
                    </a:lnTo>
                    <a:lnTo>
                      <a:pt x="858" y="3479"/>
                    </a:lnTo>
                    <a:lnTo>
                      <a:pt x="858" y="3402"/>
                    </a:lnTo>
                    <a:lnTo>
                      <a:pt x="820" y="3288"/>
                    </a:lnTo>
                    <a:lnTo>
                      <a:pt x="783" y="3211"/>
                    </a:lnTo>
                    <a:lnTo>
                      <a:pt x="747" y="3211"/>
                    </a:lnTo>
                    <a:lnTo>
                      <a:pt x="671" y="3172"/>
                    </a:lnTo>
                    <a:lnTo>
                      <a:pt x="598" y="3211"/>
                    </a:lnTo>
                    <a:lnTo>
                      <a:pt x="522" y="3211"/>
                    </a:lnTo>
                    <a:lnTo>
                      <a:pt x="485" y="3172"/>
                    </a:lnTo>
                    <a:lnTo>
                      <a:pt x="446" y="3097"/>
                    </a:lnTo>
                    <a:lnTo>
                      <a:pt x="446" y="3019"/>
                    </a:lnTo>
                    <a:lnTo>
                      <a:pt x="411" y="2981"/>
                    </a:lnTo>
                    <a:lnTo>
                      <a:pt x="411" y="2944"/>
                    </a:lnTo>
                    <a:lnTo>
                      <a:pt x="411" y="2867"/>
                    </a:lnTo>
                    <a:lnTo>
                      <a:pt x="411" y="2791"/>
                    </a:lnTo>
                    <a:lnTo>
                      <a:pt x="446" y="2751"/>
                    </a:lnTo>
                    <a:lnTo>
                      <a:pt x="446" y="2676"/>
                    </a:lnTo>
                    <a:lnTo>
                      <a:pt x="446" y="2638"/>
                    </a:lnTo>
                    <a:lnTo>
                      <a:pt x="485" y="2599"/>
                    </a:lnTo>
                    <a:lnTo>
                      <a:pt x="522" y="2560"/>
                    </a:lnTo>
                    <a:lnTo>
                      <a:pt x="560" y="2524"/>
                    </a:lnTo>
                    <a:lnTo>
                      <a:pt x="598" y="2446"/>
                    </a:lnTo>
                    <a:lnTo>
                      <a:pt x="671" y="2407"/>
                    </a:lnTo>
                    <a:lnTo>
                      <a:pt x="747" y="2370"/>
                    </a:lnTo>
                    <a:lnTo>
                      <a:pt x="783" y="2332"/>
                    </a:lnTo>
                    <a:lnTo>
                      <a:pt x="896" y="2293"/>
                    </a:lnTo>
                    <a:lnTo>
                      <a:pt x="971" y="2217"/>
                    </a:lnTo>
                    <a:lnTo>
                      <a:pt x="1007" y="2217"/>
                    </a:lnTo>
                    <a:lnTo>
                      <a:pt x="1045" y="2217"/>
                    </a:lnTo>
                    <a:lnTo>
                      <a:pt x="1083" y="2217"/>
                    </a:lnTo>
                    <a:lnTo>
                      <a:pt x="1119" y="1950"/>
                    </a:lnTo>
                    <a:lnTo>
                      <a:pt x="1157" y="1874"/>
                    </a:lnTo>
                    <a:lnTo>
                      <a:pt x="1232" y="1796"/>
                    </a:lnTo>
                    <a:lnTo>
                      <a:pt x="1307" y="1759"/>
                    </a:lnTo>
                    <a:lnTo>
                      <a:pt x="1307" y="1721"/>
                    </a:lnTo>
                    <a:lnTo>
                      <a:pt x="1344" y="1721"/>
                    </a:lnTo>
                    <a:lnTo>
                      <a:pt x="1307" y="1643"/>
                    </a:lnTo>
                    <a:lnTo>
                      <a:pt x="1232" y="1605"/>
                    </a:lnTo>
                    <a:lnTo>
                      <a:pt x="1232" y="1568"/>
                    </a:lnTo>
                    <a:lnTo>
                      <a:pt x="1307" y="1529"/>
                    </a:lnTo>
                    <a:lnTo>
                      <a:pt x="1344" y="1491"/>
                    </a:lnTo>
                    <a:lnTo>
                      <a:pt x="1417" y="1453"/>
                    </a:lnTo>
                    <a:lnTo>
                      <a:pt x="1493" y="1415"/>
                    </a:lnTo>
                    <a:lnTo>
                      <a:pt x="1530" y="1376"/>
                    </a:lnTo>
                    <a:lnTo>
                      <a:pt x="1604" y="1339"/>
                    </a:lnTo>
                    <a:lnTo>
                      <a:pt x="1642" y="1300"/>
                    </a:lnTo>
                    <a:lnTo>
                      <a:pt x="1680" y="1262"/>
                    </a:lnTo>
                    <a:lnTo>
                      <a:pt x="1718" y="1262"/>
                    </a:lnTo>
                    <a:lnTo>
                      <a:pt x="1792" y="1222"/>
                    </a:lnTo>
                    <a:lnTo>
                      <a:pt x="1829" y="1186"/>
                    </a:lnTo>
                    <a:lnTo>
                      <a:pt x="1866" y="1147"/>
                    </a:lnTo>
                    <a:lnTo>
                      <a:pt x="1905" y="1109"/>
                    </a:lnTo>
                    <a:lnTo>
                      <a:pt x="1905" y="1070"/>
                    </a:lnTo>
                    <a:lnTo>
                      <a:pt x="1905" y="1032"/>
                    </a:lnTo>
                    <a:lnTo>
                      <a:pt x="1905" y="994"/>
                    </a:lnTo>
                    <a:lnTo>
                      <a:pt x="1866" y="956"/>
                    </a:lnTo>
                    <a:lnTo>
                      <a:pt x="1829" y="956"/>
                    </a:lnTo>
                    <a:lnTo>
                      <a:pt x="1829" y="879"/>
                    </a:lnTo>
                    <a:lnTo>
                      <a:pt x="1866" y="841"/>
                    </a:lnTo>
                    <a:lnTo>
                      <a:pt x="1866" y="688"/>
                    </a:lnTo>
                    <a:lnTo>
                      <a:pt x="1905" y="611"/>
                    </a:lnTo>
                    <a:lnTo>
                      <a:pt x="1905" y="574"/>
                    </a:lnTo>
                    <a:lnTo>
                      <a:pt x="1905" y="535"/>
                    </a:lnTo>
                    <a:lnTo>
                      <a:pt x="1940" y="458"/>
                    </a:lnTo>
                    <a:lnTo>
                      <a:pt x="1940" y="420"/>
                    </a:lnTo>
                    <a:lnTo>
                      <a:pt x="1940" y="383"/>
                    </a:lnTo>
                    <a:lnTo>
                      <a:pt x="1978" y="344"/>
                    </a:lnTo>
                    <a:lnTo>
                      <a:pt x="1978" y="306"/>
                    </a:lnTo>
                    <a:lnTo>
                      <a:pt x="1978" y="267"/>
                    </a:lnTo>
                    <a:lnTo>
                      <a:pt x="2015" y="267"/>
                    </a:lnTo>
                    <a:lnTo>
                      <a:pt x="2054" y="267"/>
                    </a:lnTo>
                    <a:lnTo>
                      <a:pt x="2054" y="230"/>
                    </a:lnTo>
                    <a:lnTo>
                      <a:pt x="2015" y="191"/>
                    </a:lnTo>
                    <a:lnTo>
                      <a:pt x="2015" y="153"/>
                    </a:lnTo>
                    <a:lnTo>
                      <a:pt x="2015" y="114"/>
                    </a:lnTo>
                    <a:lnTo>
                      <a:pt x="1978" y="77"/>
                    </a:lnTo>
                    <a:lnTo>
                      <a:pt x="1978" y="37"/>
                    </a:lnTo>
                    <a:lnTo>
                      <a:pt x="1978" y="0"/>
                    </a:lnTo>
                    <a:lnTo>
                      <a:pt x="1940" y="37"/>
                    </a:lnTo>
                    <a:lnTo>
                      <a:pt x="1829" y="77"/>
                    </a:lnTo>
                    <a:lnTo>
                      <a:pt x="1753" y="114"/>
                    </a:lnTo>
                    <a:lnTo>
                      <a:pt x="1642" y="153"/>
                    </a:lnTo>
                    <a:lnTo>
                      <a:pt x="1604" y="153"/>
                    </a:lnTo>
                    <a:lnTo>
                      <a:pt x="1568" y="191"/>
                    </a:lnTo>
                    <a:lnTo>
                      <a:pt x="1493" y="267"/>
                    </a:lnTo>
                    <a:lnTo>
                      <a:pt x="1455" y="306"/>
                    </a:lnTo>
                    <a:lnTo>
                      <a:pt x="1381" y="383"/>
                    </a:lnTo>
                    <a:lnTo>
                      <a:pt x="1344" y="420"/>
                    </a:lnTo>
                    <a:lnTo>
                      <a:pt x="1307" y="458"/>
                    </a:lnTo>
                    <a:lnTo>
                      <a:pt x="1232" y="497"/>
                    </a:lnTo>
                    <a:lnTo>
                      <a:pt x="1194" y="458"/>
                    </a:lnTo>
                    <a:lnTo>
                      <a:pt x="1157" y="497"/>
                    </a:lnTo>
                    <a:lnTo>
                      <a:pt x="1119" y="574"/>
                    </a:lnTo>
                    <a:lnTo>
                      <a:pt x="1045" y="649"/>
                    </a:lnTo>
                    <a:lnTo>
                      <a:pt x="1007" y="727"/>
                    </a:lnTo>
                    <a:lnTo>
                      <a:pt x="896" y="841"/>
                    </a:lnTo>
                    <a:lnTo>
                      <a:pt x="858" y="879"/>
                    </a:lnTo>
                    <a:lnTo>
                      <a:pt x="783" y="956"/>
                    </a:lnTo>
                    <a:lnTo>
                      <a:pt x="747" y="1032"/>
                    </a:lnTo>
                    <a:lnTo>
                      <a:pt x="710" y="1109"/>
                    </a:lnTo>
                    <a:lnTo>
                      <a:pt x="671" y="1147"/>
                    </a:lnTo>
                    <a:lnTo>
                      <a:pt x="710" y="1186"/>
                    </a:lnTo>
                    <a:lnTo>
                      <a:pt x="747" y="1186"/>
                    </a:lnTo>
                    <a:lnTo>
                      <a:pt x="783" y="1147"/>
                    </a:lnTo>
                    <a:lnTo>
                      <a:pt x="820" y="1109"/>
                    </a:lnTo>
                    <a:lnTo>
                      <a:pt x="858" y="1032"/>
                    </a:lnTo>
                    <a:lnTo>
                      <a:pt x="932" y="956"/>
                    </a:lnTo>
                    <a:lnTo>
                      <a:pt x="971" y="918"/>
                    </a:lnTo>
                    <a:lnTo>
                      <a:pt x="1119" y="802"/>
                    </a:lnTo>
                    <a:lnTo>
                      <a:pt x="1157" y="765"/>
                    </a:lnTo>
                    <a:lnTo>
                      <a:pt x="1268" y="688"/>
                    </a:lnTo>
                    <a:lnTo>
                      <a:pt x="1381" y="535"/>
                    </a:lnTo>
                    <a:lnTo>
                      <a:pt x="1455" y="497"/>
                    </a:lnTo>
                    <a:lnTo>
                      <a:pt x="1530" y="420"/>
                    </a:lnTo>
                    <a:lnTo>
                      <a:pt x="1568" y="383"/>
                    </a:lnTo>
                    <a:lnTo>
                      <a:pt x="1604" y="344"/>
                    </a:lnTo>
                    <a:lnTo>
                      <a:pt x="1680" y="344"/>
                    </a:lnTo>
                    <a:lnTo>
                      <a:pt x="1829" y="306"/>
                    </a:lnTo>
                    <a:lnTo>
                      <a:pt x="1792" y="344"/>
                    </a:lnTo>
                    <a:lnTo>
                      <a:pt x="1753" y="420"/>
                    </a:lnTo>
                    <a:lnTo>
                      <a:pt x="1718" y="458"/>
                    </a:lnTo>
                    <a:lnTo>
                      <a:pt x="1642" y="535"/>
                    </a:lnTo>
                    <a:lnTo>
                      <a:pt x="1530" y="574"/>
                    </a:lnTo>
                    <a:lnTo>
                      <a:pt x="1455" y="611"/>
                    </a:lnTo>
                    <a:lnTo>
                      <a:pt x="1417" y="649"/>
                    </a:lnTo>
                    <a:lnTo>
                      <a:pt x="1307" y="727"/>
                    </a:lnTo>
                    <a:lnTo>
                      <a:pt x="1307" y="802"/>
                    </a:lnTo>
                    <a:lnTo>
                      <a:pt x="1268" y="841"/>
                    </a:lnTo>
                    <a:lnTo>
                      <a:pt x="1157" y="956"/>
                    </a:lnTo>
                    <a:lnTo>
                      <a:pt x="1007" y="1186"/>
                    </a:lnTo>
                    <a:lnTo>
                      <a:pt x="932" y="1339"/>
                    </a:lnTo>
                    <a:lnTo>
                      <a:pt x="896" y="1376"/>
                    </a:lnTo>
                    <a:lnTo>
                      <a:pt x="783" y="1491"/>
                    </a:lnTo>
                    <a:lnTo>
                      <a:pt x="671" y="1605"/>
                    </a:lnTo>
                    <a:lnTo>
                      <a:pt x="560" y="1682"/>
                    </a:lnTo>
                    <a:lnTo>
                      <a:pt x="446" y="1721"/>
                    </a:lnTo>
                    <a:lnTo>
                      <a:pt x="373" y="1796"/>
                    </a:lnTo>
                    <a:lnTo>
                      <a:pt x="335" y="1874"/>
                    </a:lnTo>
                    <a:lnTo>
                      <a:pt x="335" y="1911"/>
                    </a:lnTo>
                    <a:lnTo>
                      <a:pt x="261" y="2026"/>
                    </a:lnTo>
                    <a:lnTo>
                      <a:pt x="261" y="2064"/>
                    </a:lnTo>
                    <a:lnTo>
                      <a:pt x="186" y="2217"/>
                    </a:lnTo>
                    <a:lnTo>
                      <a:pt x="74" y="2446"/>
                    </a:lnTo>
                    <a:lnTo>
                      <a:pt x="37" y="2638"/>
                    </a:lnTo>
                    <a:lnTo>
                      <a:pt x="37" y="2714"/>
                    </a:lnTo>
                    <a:lnTo>
                      <a:pt x="0" y="2751"/>
                    </a:lnTo>
                    <a:lnTo>
                      <a:pt x="0" y="2791"/>
                    </a:lnTo>
                    <a:lnTo>
                      <a:pt x="0" y="2905"/>
                    </a:lnTo>
                    <a:lnTo>
                      <a:pt x="37" y="2944"/>
                    </a:lnTo>
                    <a:lnTo>
                      <a:pt x="74" y="2981"/>
                    </a:lnTo>
                    <a:lnTo>
                      <a:pt x="74" y="3019"/>
                    </a:lnTo>
                    <a:lnTo>
                      <a:pt x="37" y="3325"/>
                    </a:lnTo>
                    <a:lnTo>
                      <a:pt x="74" y="3288"/>
                    </a:lnTo>
                    <a:lnTo>
                      <a:pt x="111" y="3288"/>
                    </a:lnTo>
                    <a:lnTo>
                      <a:pt x="149" y="3288"/>
                    </a:lnTo>
                    <a:lnTo>
                      <a:pt x="186" y="3288"/>
                    </a:lnTo>
                    <a:lnTo>
                      <a:pt x="186" y="3325"/>
                    </a:lnTo>
                    <a:lnTo>
                      <a:pt x="224" y="3325"/>
                    </a:lnTo>
                    <a:lnTo>
                      <a:pt x="261" y="3325"/>
                    </a:lnTo>
                    <a:lnTo>
                      <a:pt x="261" y="3365"/>
                    </a:lnTo>
                    <a:lnTo>
                      <a:pt x="261" y="3402"/>
                    </a:lnTo>
                    <a:lnTo>
                      <a:pt x="261" y="3440"/>
                    </a:lnTo>
                    <a:lnTo>
                      <a:pt x="298" y="3402"/>
                    </a:lnTo>
                    <a:lnTo>
                      <a:pt x="335" y="3365"/>
                    </a:lnTo>
                    <a:lnTo>
                      <a:pt x="373" y="3325"/>
                    </a:lnTo>
                    <a:lnTo>
                      <a:pt x="373" y="3288"/>
                    </a:lnTo>
                    <a:lnTo>
                      <a:pt x="373" y="3325"/>
                    </a:lnTo>
                    <a:lnTo>
                      <a:pt x="373" y="3365"/>
                    </a:lnTo>
                    <a:lnTo>
                      <a:pt x="373" y="3402"/>
                    </a:lnTo>
                    <a:lnTo>
                      <a:pt x="411" y="3440"/>
                    </a:lnTo>
                    <a:lnTo>
                      <a:pt x="446" y="3440"/>
                    </a:lnTo>
                    <a:lnTo>
                      <a:pt x="446" y="3479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" name="Freeform 70"/>
              <p:cNvSpPr>
                <a:spLocks noChangeArrowheads="1"/>
              </p:cNvSpPr>
              <p:nvPr/>
            </p:nvSpPr>
            <p:spPr bwMode="auto">
              <a:xfrm>
                <a:off x="2112162" y="641694"/>
                <a:ext cx="1821497" cy="1291012"/>
              </a:xfrm>
              <a:custGeom>
                <a:avLst/>
                <a:gdLst>
                  <a:gd name="T0" fmla="*/ 2201 w 7131"/>
                  <a:gd name="T1" fmla="*/ 4397 h 6231"/>
                  <a:gd name="T2" fmla="*/ 1977 w 7131"/>
                  <a:gd name="T3" fmla="*/ 4548 h 6231"/>
                  <a:gd name="T4" fmla="*/ 1792 w 7131"/>
                  <a:gd name="T5" fmla="*/ 4778 h 6231"/>
                  <a:gd name="T6" fmla="*/ 2128 w 7131"/>
                  <a:gd name="T7" fmla="*/ 4817 h 6231"/>
                  <a:gd name="T8" fmla="*/ 1977 w 7131"/>
                  <a:gd name="T9" fmla="*/ 5008 h 6231"/>
                  <a:gd name="T10" fmla="*/ 1865 w 7131"/>
                  <a:gd name="T11" fmla="*/ 5236 h 6231"/>
                  <a:gd name="T12" fmla="*/ 2053 w 7131"/>
                  <a:gd name="T13" fmla="*/ 5236 h 6231"/>
                  <a:gd name="T14" fmla="*/ 2128 w 7131"/>
                  <a:gd name="T15" fmla="*/ 5428 h 6231"/>
                  <a:gd name="T16" fmla="*/ 2314 w 7131"/>
                  <a:gd name="T17" fmla="*/ 5542 h 6231"/>
                  <a:gd name="T18" fmla="*/ 2501 w 7131"/>
                  <a:gd name="T19" fmla="*/ 5773 h 6231"/>
                  <a:gd name="T20" fmla="*/ 2128 w 7131"/>
                  <a:gd name="T21" fmla="*/ 5810 h 6231"/>
                  <a:gd name="T22" fmla="*/ 1792 w 7131"/>
                  <a:gd name="T23" fmla="*/ 5887 h 6231"/>
                  <a:gd name="T24" fmla="*/ 1529 w 7131"/>
                  <a:gd name="T25" fmla="*/ 5810 h 6231"/>
                  <a:gd name="T26" fmla="*/ 1492 w 7131"/>
                  <a:gd name="T27" fmla="*/ 5695 h 6231"/>
                  <a:gd name="T28" fmla="*/ 1231 w 7131"/>
                  <a:gd name="T29" fmla="*/ 5963 h 6231"/>
                  <a:gd name="T30" fmla="*/ 635 w 7131"/>
                  <a:gd name="T31" fmla="*/ 5963 h 6231"/>
                  <a:gd name="T32" fmla="*/ 261 w 7131"/>
                  <a:gd name="T33" fmla="*/ 6230 h 6231"/>
                  <a:gd name="T34" fmla="*/ 521 w 7131"/>
                  <a:gd name="T35" fmla="*/ 5887 h 6231"/>
                  <a:gd name="T36" fmla="*/ 559 w 7131"/>
                  <a:gd name="T37" fmla="*/ 5389 h 6231"/>
                  <a:gd name="T38" fmla="*/ 372 w 7131"/>
                  <a:gd name="T39" fmla="*/ 4817 h 6231"/>
                  <a:gd name="T40" fmla="*/ 149 w 7131"/>
                  <a:gd name="T41" fmla="*/ 4319 h 6231"/>
                  <a:gd name="T42" fmla="*/ 261 w 7131"/>
                  <a:gd name="T43" fmla="*/ 4013 h 6231"/>
                  <a:gd name="T44" fmla="*/ 709 w 7131"/>
                  <a:gd name="T45" fmla="*/ 3745 h 6231"/>
                  <a:gd name="T46" fmla="*/ 746 w 7131"/>
                  <a:gd name="T47" fmla="*/ 3479 h 6231"/>
                  <a:gd name="T48" fmla="*/ 857 w 7131"/>
                  <a:gd name="T49" fmla="*/ 2943 h 6231"/>
                  <a:gd name="T50" fmla="*/ 932 w 7131"/>
                  <a:gd name="T51" fmla="*/ 2714 h 6231"/>
                  <a:gd name="T52" fmla="*/ 1082 w 7131"/>
                  <a:gd name="T53" fmla="*/ 2254 h 6231"/>
                  <a:gd name="T54" fmla="*/ 1568 w 7131"/>
                  <a:gd name="T55" fmla="*/ 1987 h 6231"/>
                  <a:gd name="T56" fmla="*/ 2239 w 7131"/>
                  <a:gd name="T57" fmla="*/ 1759 h 6231"/>
                  <a:gd name="T58" fmla="*/ 2947 w 7131"/>
                  <a:gd name="T59" fmla="*/ 1836 h 6231"/>
                  <a:gd name="T60" fmla="*/ 2875 w 7131"/>
                  <a:gd name="T61" fmla="*/ 2141 h 6231"/>
                  <a:gd name="T62" fmla="*/ 2687 w 7131"/>
                  <a:gd name="T63" fmla="*/ 2752 h 6231"/>
                  <a:gd name="T64" fmla="*/ 2538 w 7131"/>
                  <a:gd name="T65" fmla="*/ 3249 h 6231"/>
                  <a:gd name="T66" fmla="*/ 2575 w 7131"/>
                  <a:gd name="T67" fmla="*/ 3976 h 6231"/>
                  <a:gd name="T68" fmla="*/ 2277 w 7131"/>
                  <a:gd name="T69" fmla="*/ 4244 h 6231"/>
                  <a:gd name="T70" fmla="*/ 4293 w 7131"/>
                  <a:gd name="T71" fmla="*/ 1530 h 6231"/>
                  <a:gd name="T72" fmla="*/ 4927 w 7131"/>
                  <a:gd name="T73" fmla="*/ 1452 h 6231"/>
                  <a:gd name="T74" fmla="*/ 5412 w 7131"/>
                  <a:gd name="T75" fmla="*/ 1377 h 6231"/>
                  <a:gd name="T76" fmla="*/ 5786 w 7131"/>
                  <a:gd name="T77" fmla="*/ 1836 h 6231"/>
                  <a:gd name="T78" fmla="*/ 6308 w 7131"/>
                  <a:gd name="T79" fmla="*/ 1987 h 6231"/>
                  <a:gd name="T80" fmla="*/ 6719 w 7131"/>
                  <a:gd name="T81" fmla="*/ 1836 h 6231"/>
                  <a:gd name="T82" fmla="*/ 6905 w 7131"/>
                  <a:gd name="T83" fmla="*/ 1491 h 6231"/>
                  <a:gd name="T84" fmla="*/ 6905 w 7131"/>
                  <a:gd name="T85" fmla="*/ 1338 h 6231"/>
                  <a:gd name="T86" fmla="*/ 7055 w 7131"/>
                  <a:gd name="T87" fmla="*/ 1185 h 6231"/>
                  <a:gd name="T88" fmla="*/ 6719 w 7131"/>
                  <a:gd name="T89" fmla="*/ 1109 h 6231"/>
                  <a:gd name="T90" fmla="*/ 6831 w 7131"/>
                  <a:gd name="T91" fmla="*/ 688 h 6231"/>
                  <a:gd name="T92" fmla="*/ 6644 w 7131"/>
                  <a:gd name="T93" fmla="*/ 574 h 6231"/>
                  <a:gd name="T94" fmla="*/ 6346 w 7131"/>
                  <a:gd name="T95" fmla="*/ 611 h 6231"/>
                  <a:gd name="T96" fmla="*/ 6756 w 7131"/>
                  <a:gd name="T97" fmla="*/ 153 h 6231"/>
                  <a:gd name="T98" fmla="*/ 6346 w 7131"/>
                  <a:gd name="T99" fmla="*/ 344 h 6231"/>
                  <a:gd name="T100" fmla="*/ 6084 w 7131"/>
                  <a:gd name="T101" fmla="*/ 841 h 6231"/>
                  <a:gd name="T102" fmla="*/ 5973 w 7131"/>
                  <a:gd name="T103" fmla="*/ 803 h 6231"/>
                  <a:gd name="T104" fmla="*/ 5748 w 7131"/>
                  <a:gd name="T105" fmla="*/ 956 h 6231"/>
                  <a:gd name="T106" fmla="*/ 5637 w 7131"/>
                  <a:gd name="T107" fmla="*/ 1031 h 6231"/>
                  <a:gd name="T108" fmla="*/ 5225 w 7131"/>
                  <a:gd name="T109" fmla="*/ 1146 h 6231"/>
                  <a:gd name="T110" fmla="*/ 4852 w 7131"/>
                  <a:gd name="T111" fmla="*/ 1223 h 6231"/>
                  <a:gd name="T112" fmla="*/ 4405 w 7131"/>
                  <a:gd name="T113" fmla="*/ 1377 h 6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131" h="6231">
                    <a:moveTo>
                      <a:pt x="2277" y="4244"/>
                    </a:moveTo>
                    <a:lnTo>
                      <a:pt x="2239" y="4204"/>
                    </a:lnTo>
                    <a:lnTo>
                      <a:pt x="2164" y="4204"/>
                    </a:lnTo>
                    <a:lnTo>
                      <a:pt x="2128" y="4166"/>
                    </a:lnTo>
                    <a:lnTo>
                      <a:pt x="2128" y="4244"/>
                    </a:lnTo>
                    <a:lnTo>
                      <a:pt x="2128" y="4319"/>
                    </a:lnTo>
                    <a:lnTo>
                      <a:pt x="2164" y="4357"/>
                    </a:lnTo>
                    <a:lnTo>
                      <a:pt x="2201" y="4397"/>
                    </a:lnTo>
                    <a:lnTo>
                      <a:pt x="2201" y="4473"/>
                    </a:lnTo>
                    <a:lnTo>
                      <a:pt x="2201" y="4548"/>
                    </a:lnTo>
                    <a:lnTo>
                      <a:pt x="2164" y="4625"/>
                    </a:lnTo>
                    <a:lnTo>
                      <a:pt x="2128" y="4587"/>
                    </a:lnTo>
                    <a:lnTo>
                      <a:pt x="2090" y="4548"/>
                    </a:lnTo>
                    <a:lnTo>
                      <a:pt x="2053" y="4548"/>
                    </a:lnTo>
                    <a:lnTo>
                      <a:pt x="2015" y="4548"/>
                    </a:lnTo>
                    <a:lnTo>
                      <a:pt x="1977" y="4548"/>
                    </a:lnTo>
                    <a:lnTo>
                      <a:pt x="1904" y="4548"/>
                    </a:lnTo>
                    <a:lnTo>
                      <a:pt x="1865" y="4587"/>
                    </a:lnTo>
                    <a:lnTo>
                      <a:pt x="1828" y="4625"/>
                    </a:lnTo>
                    <a:lnTo>
                      <a:pt x="1754" y="4701"/>
                    </a:lnTo>
                    <a:lnTo>
                      <a:pt x="1717" y="4778"/>
                    </a:lnTo>
                    <a:lnTo>
                      <a:pt x="1754" y="4778"/>
                    </a:lnTo>
                    <a:lnTo>
                      <a:pt x="1754" y="4817"/>
                    </a:lnTo>
                    <a:lnTo>
                      <a:pt x="1792" y="4778"/>
                    </a:lnTo>
                    <a:lnTo>
                      <a:pt x="1828" y="4778"/>
                    </a:lnTo>
                    <a:lnTo>
                      <a:pt x="1904" y="4740"/>
                    </a:lnTo>
                    <a:lnTo>
                      <a:pt x="1977" y="4740"/>
                    </a:lnTo>
                    <a:lnTo>
                      <a:pt x="2015" y="4740"/>
                    </a:lnTo>
                    <a:lnTo>
                      <a:pt x="2090" y="4740"/>
                    </a:lnTo>
                    <a:lnTo>
                      <a:pt x="2128" y="4740"/>
                    </a:lnTo>
                    <a:lnTo>
                      <a:pt x="2128" y="4778"/>
                    </a:lnTo>
                    <a:lnTo>
                      <a:pt x="2128" y="4817"/>
                    </a:lnTo>
                    <a:lnTo>
                      <a:pt x="2128" y="4855"/>
                    </a:lnTo>
                    <a:lnTo>
                      <a:pt x="2090" y="4855"/>
                    </a:lnTo>
                    <a:lnTo>
                      <a:pt x="2053" y="4892"/>
                    </a:lnTo>
                    <a:lnTo>
                      <a:pt x="1977" y="4931"/>
                    </a:lnTo>
                    <a:lnTo>
                      <a:pt x="1941" y="4931"/>
                    </a:lnTo>
                    <a:lnTo>
                      <a:pt x="1941" y="4968"/>
                    </a:lnTo>
                    <a:lnTo>
                      <a:pt x="1977" y="4968"/>
                    </a:lnTo>
                    <a:lnTo>
                      <a:pt x="1977" y="5008"/>
                    </a:lnTo>
                    <a:lnTo>
                      <a:pt x="1941" y="5008"/>
                    </a:lnTo>
                    <a:lnTo>
                      <a:pt x="1941" y="5046"/>
                    </a:lnTo>
                    <a:lnTo>
                      <a:pt x="1904" y="5046"/>
                    </a:lnTo>
                    <a:lnTo>
                      <a:pt x="1904" y="5083"/>
                    </a:lnTo>
                    <a:lnTo>
                      <a:pt x="1792" y="5083"/>
                    </a:lnTo>
                    <a:lnTo>
                      <a:pt x="1792" y="5121"/>
                    </a:lnTo>
                    <a:lnTo>
                      <a:pt x="1828" y="5161"/>
                    </a:lnTo>
                    <a:lnTo>
                      <a:pt x="1865" y="5236"/>
                    </a:lnTo>
                    <a:lnTo>
                      <a:pt x="1904" y="5274"/>
                    </a:lnTo>
                    <a:lnTo>
                      <a:pt x="1941" y="5313"/>
                    </a:lnTo>
                    <a:lnTo>
                      <a:pt x="1977" y="5274"/>
                    </a:lnTo>
                    <a:lnTo>
                      <a:pt x="2015" y="5313"/>
                    </a:lnTo>
                    <a:lnTo>
                      <a:pt x="2015" y="5274"/>
                    </a:lnTo>
                    <a:lnTo>
                      <a:pt x="2015" y="5236"/>
                    </a:lnTo>
                    <a:lnTo>
                      <a:pt x="2053" y="5199"/>
                    </a:lnTo>
                    <a:lnTo>
                      <a:pt x="2053" y="5236"/>
                    </a:lnTo>
                    <a:lnTo>
                      <a:pt x="2090" y="5236"/>
                    </a:lnTo>
                    <a:lnTo>
                      <a:pt x="2090" y="5274"/>
                    </a:lnTo>
                    <a:lnTo>
                      <a:pt x="2053" y="5274"/>
                    </a:lnTo>
                    <a:lnTo>
                      <a:pt x="2053" y="5313"/>
                    </a:lnTo>
                    <a:lnTo>
                      <a:pt x="2053" y="5352"/>
                    </a:lnTo>
                    <a:lnTo>
                      <a:pt x="2090" y="5352"/>
                    </a:lnTo>
                    <a:lnTo>
                      <a:pt x="2090" y="5428"/>
                    </a:lnTo>
                    <a:lnTo>
                      <a:pt x="2128" y="5428"/>
                    </a:lnTo>
                    <a:lnTo>
                      <a:pt x="2164" y="5428"/>
                    </a:lnTo>
                    <a:lnTo>
                      <a:pt x="2201" y="5389"/>
                    </a:lnTo>
                    <a:lnTo>
                      <a:pt x="2201" y="5428"/>
                    </a:lnTo>
                    <a:lnTo>
                      <a:pt x="2239" y="5428"/>
                    </a:lnTo>
                    <a:lnTo>
                      <a:pt x="2239" y="5466"/>
                    </a:lnTo>
                    <a:lnTo>
                      <a:pt x="2239" y="5504"/>
                    </a:lnTo>
                    <a:lnTo>
                      <a:pt x="2277" y="5542"/>
                    </a:lnTo>
                    <a:lnTo>
                      <a:pt x="2314" y="5542"/>
                    </a:lnTo>
                    <a:lnTo>
                      <a:pt x="2350" y="5581"/>
                    </a:lnTo>
                    <a:lnTo>
                      <a:pt x="2389" y="5581"/>
                    </a:lnTo>
                    <a:lnTo>
                      <a:pt x="2426" y="5620"/>
                    </a:lnTo>
                    <a:lnTo>
                      <a:pt x="2463" y="5620"/>
                    </a:lnTo>
                    <a:lnTo>
                      <a:pt x="2463" y="5656"/>
                    </a:lnTo>
                    <a:lnTo>
                      <a:pt x="2463" y="5695"/>
                    </a:lnTo>
                    <a:lnTo>
                      <a:pt x="2463" y="5733"/>
                    </a:lnTo>
                    <a:lnTo>
                      <a:pt x="2501" y="5773"/>
                    </a:lnTo>
                    <a:lnTo>
                      <a:pt x="2463" y="5810"/>
                    </a:lnTo>
                    <a:lnTo>
                      <a:pt x="2426" y="5848"/>
                    </a:lnTo>
                    <a:lnTo>
                      <a:pt x="2426" y="5887"/>
                    </a:lnTo>
                    <a:lnTo>
                      <a:pt x="2389" y="5925"/>
                    </a:lnTo>
                    <a:lnTo>
                      <a:pt x="2350" y="5925"/>
                    </a:lnTo>
                    <a:lnTo>
                      <a:pt x="2239" y="5848"/>
                    </a:lnTo>
                    <a:lnTo>
                      <a:pt x="2164" y="5848"/>
                    </a:lnTo>
                    <a:lnTo>
                      <a:pt x="2128" y="5810"/>
                    </a:lnTo>
                    <a:lnTo>
                      <a:pt x="2090" y="5848"/>
                    </a:lnTo>
                    <a:lnTo>
                      <a:pt x="2053" y="5848"/>
                    </a:lnTo>
                    <a:lnTo>
                      <a:pt x="1977" y="5848"/>
                    </a:lnTo>
                    <a:lnTo>
                      <a:pt x="1904" y="5810"/>
                    </a:lnTo>
                    <a:lnTo>
                      <a:pt x="1865" y="5810"/>
                    </a:lnTo>
                    <a:lnTo>
                      <a:pt x="1828" y="5810"/>
                    </a:lnTo>
                    <a:lnTo>
                      <a:pt x="1828" y="5848"/>
                    </a:lnTo>
                    <a:lnTo>
                      <a:pt x="1792" y="5887"/>
                    </a:lnTo>
                    <a:lnTo>
                      <a:pt x="1754" y="5848"/>
                    </a:lnTo>
                    <a:lnTo>
                      <a:pt x="1717" y="5848"/>
                    </a:lnTo>
                    <a:lnTo>
                      <a:pt x="1679" y="5810"/>
                    </a:lnTo>
                    <a:lnTo>
                      <a:pt x="1679" y="5773"/>
                    </a:lnTo>
                    <a:lnTo>
                      <a:pt x="1641" y="5810"/>
                    </a:lnTo>
                    <a:lnTo>
                      <a:pt x="1604" y="5810"/>
                    </a:lnTo>
                    <a:lnTo>
                      <a:pt x="1568" y="5810"/>
                    </a:lnTo>
                    <a:lnTo>
                      <a:pt x="1529" y="5810"/>
                    </a:lnTo>
                    <a:lnTo>
                      <a:pt x="1604" y="5733"/>
                    </a:lnTo>
                    <a:lnTo>
                      <a:pt x="1641" y="5733"/>
                    </a:lnTo>
                    <a:lnTo>
                      <a:pt x="1641" y="5695"/>
                    </a:lnTo>
                    <a:lnTo>
                      <a:pt x="1641" y="5656"/>
                    </a:lnTo>
                    <a:lnTo>
                      <a:pt x="1604" y="5656"/>
                    </a:lnTo>
                    <a:lnTo>
                      <a:pt x="1568" y="5656"/>
                    </a:lnTo>
                    <a:lnTo>
                      <a:pt x="1529" y="5695"/>
                    </a:lnTo>
                    <a:lnTo>
                      <a:pt x="1492" y="5695"/>
                    </a:lnTo>
                    <a:lnTo>
                      <a:pt x="1455" y="5733"/>
                    </a:lnTo>
                    <a:lnTo>
                      <a:pt x="1418" y="5810"/>
                    </a:lnTo>
                    <a:lnTo>
                      <a:pt x="1381" y="5848"/>
                    </a:lnTo>
                    <a:lnTo>
                      <a:pt x="1381" y="5887"/>
                    </a:lnTo>
                    <a:lnTo>
                      <a:pt x="1343" y="5925"/>
                    </a:lnTo>
                    <a:lnTo>
                      <a:pt x="1307" y="5963"/>
                    </a:lnTo>
                    <a:lnTo>
                      <a:pt x="1268" y="5963"/>
                    </a:lnTo>
                    <a:lnTo>
                      <a:pt x="1231" y="5963"/>
                    </a:lnTo>
                    <a:lnTo>
                      <a:pt x="1156" y="5963"/>
                    </a:lnTo>
                    <a:lnTo>
                      <a:pt x="1082" y="5925"/>
                    </a:lnTo>
                    <a:lnTo>
                      <a:pt x="971" y="5887"/>
                    </a:lnTo>
                    <a:lnTo>
                      <a:pt x="895" y="5848"/>
                    </a:lnTo>
                    <a:lnTo>
                      <a:pt x="857" y="5848"/>
                    </a:lnTo>
                    <a:lnTo>
                      <a:pt x="783" y="5848"/>
                    </a:lnTo>
                    <a:lnTo>
                      <a:pt x="709" y="5925"/>
                    </a:lnTo>
                    <a:lnTo>
                      <a:pt x="635" y="5963"/>
                    </a:lnTo>
                    <a:lnTo>
                      <a:pt x="559" y="6001"/>
                    </a:lnTo>
                    <a:lnTo>
                      <a:pt x="485" y="6077"/>
                    </a:lnTo>
                    <a:lnTo>
                      <a:pt x="447" y="6116"/>
                    </a:lnTo>
                    <a:lnTo>
                      <a:pt x="410" y="6154"/>
                    </a:lnTo>
                    <a:lnTo>
                      <a:pt x="372" y="6193"/>
                    </a:lnTo>
                    <a:lnTo>
                      <a:pt x="372" y="6230"/>
                    </a:lnTo>
                    <a:lnTo>
                      <a:pt x="298" y="6230"/>
                    </a:lnTo>
                    <a:lnTo>
                      <a:pt x="261" y="6230"/>
                    </a:lnTo>
                    <a:lnTo>
                      <a:pt x="298" y="6193"/>
                    </a:lnTo>
                    <a:lnTo>
                      <a:pt x="298" y="6116"/>
                    </a:lnTo>
                    <a:lnTo>
                      <a:pt x="334" y="6077"/>
                    </a:lnTo>
                    <a:lnTo>
                      <a:pt x="334" y="6039"/>
                    </a:lnTo>
                    <a:lnTo>
                      <a:pt x="372" y="5925"/>
                    </a:lnTo>
                    <a:lnTo>
                      <a:pt x="410" y="5887"/>
                    </a:lnTo>
                    <a:lnTo>
                      <a:pt x="447" y="5887"/>
                    </a:lnTo>
                    <a:lnTo>
                      <a:pt x="521" y="5887"/>
                    </a:lnTo>
                    <a:lnTo>
                      <a:pt x="559" y="5848"/>
                    </a:lnTo>
                    <a:lnTo>
                      <a:pt x="597" y="5810"/>
                    </a:lnTo>
                    <a:lnTo>
                      <a:pt x="597" y="5773"/>
                    </a:lnTo>
                    <a:lnTo>
                      <a:pt x="597" y="5656"/>
                    </a:lnTo>
                    <a:lnTo>
                      <a:pt x="597" y="5620"/>
                    </a:lnTo>
                    <a:lnTo>
                      <a:pt x="635" y="5542"/>
                    </a:lnTo>
                    <a:lnTo>
                      <a:pt x="597" y="5466"/>
                    </a:lnTo>
                    <a:lnTo>
                      <a:pt x="559" y="5389"/>
                    </a:lnTo>
                    <a:lnTo>
                      <a:pt x="559" y="5352"/>
                    </a:lnTo>
                    <a:lnTo>
                      <a:pt x="521" y="5313"/>
                    </a:lnTo>
                    <a:lnTo>
                      <a:pt x="485" y="5313"/>
                    </a:lnTo>
                    <a:lnTo>
                      <a:pt x="447" y="5274"/>
                    </a:lnTo>
                    <a:lnTo>
                      <a:pt x="447" y="5236"/>
                    </a:lnTo>
                    <a:lnTo>
                      <a:pt x="447" y="4968"/>
                    </a:lnTo>
                    <a:lnTo>
                      <a:pt x="410" y="4892"/>
                    </a:lnTo>
                    <a:lnTo>
                      <a:pt x="372" y="4817"/>
                    </a:lnTo>
                    <a:lnTo>
                      <a:pt x="334" y="4778"/>
                    </a:lnTo>
                    <a:lnTo>
                      <a:pt x="224" y="4740"/>
                    </a:lnTo>
                    <a:lnTo>
                      <a:pt x="149" y="4740"/>
                    </a:lnTo>
                    <a:lnTo>
                      <a:pt x="74" y="4701"/>
                    </a:lnTo>
                    <a:lnTo>
                      <a:pt x="0" y="4740"/>
                    </a:lnTo>
                    <a:lnTo>
                      <a:pt x="36" y="4473"/>
                    </a:lnTo>
                    <a:lnTo>
                      <a:pt x="74" y="4397"/>
                    </a:lnTo>
                    <a:lnTo>
                      <a:pt x="149" y="4319"/>
                    </a:lnTo>
                    <a:lnTo>
                      <a:pt x="224" y="4281"/>
                    </a:lnTo>
                    <a:lnTo>
                      <a:pt x="224" y="4244"/>
                    </a:lnTo>
                    <a:lnTo>
                      <a:pt x="261" y="4244"/>
                    </a:lnTo>
                    <a:lnTo>
                      <a:pt x="224" y="4166"/>
                    </a:lnTo>
                    <a:lnTo>
                      <a:pt x="149" y="4127"/>
                    </a:lnTo>
                    <a:lnTo>
                      <a:pt x="149" y="4091"/>
                    </a:lnTo>
                    <a:lnTo>
                      <a:pt x="224" y="4052"/>
                    </a:lnTo>
                    <a:lnTo>
                      <a:pt x="261" y="4013"/>
                    </a:lnTo>
                    <a:lnTo>
                      <a:pt x="334" y="3976"/>
                    </a:lnTo>
                    <a:lnTo>
                      <a:pt x="410" y="3937"/>
                    </a:lnTo>
                    <a:lnTo>
                      <a:pt x="447" y="3899"/>
                    </a:lnTo>
                    <a:lnTo>
                      <a:pt x="521" y="3861"/>
                    </a:lnTo>
                    <a:lnTo>
                      <a:pt x="559" y="3823"/>
                    </a:lnTo>
                    <a:lnTo>
                      <a:pt x="597" y="3784"/>
                    </a:lnTo>
                    <a:lnTo>
                      <a:pt x="635" y="3784"/>
                    </a:lnTo>
                    <a:lnTo>
                      <a:pt x="709" y="3745"/>
                    </a:lnTo>
                    <a:lnTo>
                      <a:pt x="746" y="3709"/>
                    </a:lnTo>
                    <a:lnTo>
                      <a:pt x="783" y="3670"/>
                    </a:lnTo>
                    <a:lnTo>
                      <a:pt x="822" y="3632"/>
                    </a:lnTo>
                    <a:lnTo>
                      <a:pt x="822" y="3592"/>
                    </a:lnTo>
                    <a:lnTo>
                      <a:pt x="822" y="3555"/>
                    </a:lnTo>
                    <a:lnTo>
                      <a:pt x="822" y="3516"/>
                    </a:lnTo>
                    <a:lnTo>
                      <a:pt x="783" y="3479"/>
                    </a:lnTo>
                    <a:lnTo>
                      <a:pt x="746" y="3479"/>
                    </a:lnTo>
                    <a:lnTo>
                      <a:pt x="746" y="3402"/>
                    </a:lnTo>
                    <a:lnTo>
                      <a:pt x="783" y="3364"/>
                    </a:lnTo>
                    <a:lnTo>
                      <a:pt x="783" y="3211"/>
                    </a:lnTo>
                    <a:lnTo>
                      <a:pt x="822" y="3134"/>
                    </a:lnTo>
                    <a:lnTo>
                      <a:pt x="822" y="3096"/>
                    </a:lnTo>
                    <a:lnTo>
                      <a:pt x="822" y="3058"/>
                    </a:lnTo>
                    <a:lnTo>
                      <a:pt x="857" y="2981"/>
                    </a:lnTo>
                    <a:lnTo>
                      <a:pt x="857" y="2943"/>
                    </a:lnTo>
                    <a:lnTo>
                      <a:pt x="857" y="2906"/>
                    </a:lnTo>
                    <a:lnTo>
                      <a:pt x="895" y="2867"/>
                    </a:lnTo>
                    <a:lnTo>
                      <a:pt x="895" y="2828"/>
                    </a:lnTo>
                    <a:lnTo>
                      <a:pt x="895" y="2790"/>
                    </a:lnTo>
                    <a:lnTo>
                      <a:pt x="932" y="2790"/>
                    </a:lnTo>
                    <a:lnTo>
                      <a:pt x="971" y="2790"/>
                    </a:lnTo>
                    <a:lnTo>
                      <a:pt x="971" y="2752"/>
                    </a:lnTo>
                    <a:lnTo>
                      <a:pt x="932" y="2714"/>
                    </a:lnTo>
                    <a:lnTo>
                      <a:pt x="932" y="2675"/>
                    </a:lnTo>
                    <a:lnTo>
                      <a:pt x="932" y="2638"/>
                    </a:lnTo>
                    <a:lnTo>
                      <a:pt x="895" y="2600"/>
                    </a:lnTo>
                    <a:lnTo>
                      <a:pt x="895" y="2560"/>
                    </a:lnTo>
                    <a:lnTo>
                      <a:pt x="895" y="2523"/>
                    </a:lnTo>
                    <a:lnTo>
                      <a:pt x="895" y="2485"/>
                    </a:lnTo>
                    <a:lnTo>
                      <a:pt x="971" y="2407"/>
                    </a:lnTo>
                    <a:lnTo>
                      <a:pt x="1082" y="2254"/>
                    </a:lnTo>
                    <a:lnTo>
                      <a:pt x="1119" y="2179"/>
                    </a:lnTo>
                    <a:lnTo>
                      <a:pt x="1156" y="2141"/>
                    </a:lnTo>
                    <a:lnTo>
                      <a:pt x="1231" y="2141"/>
                    </a:lnTo>
                    <a:lnTo>
                      <a:pt x="1381" y="2064"/>
                    </a:lnTo>
                    <a:lnTo>
                      <a:pt x="1418" y="2026"/>
                    </a:lnTo>
                    <a:lnTo>
                      <a:pt x="1492" y="2026"/>
                    </a:lnTo>
                    <a:lnTo>
                      <a:pt x="1529" y="2026"/>
                    </a:lnTo>
                    <a:lnTo>
                      <a:pt x="1568" y="1987"/>
                    </a:lnTo>
                    <a:lnTo>
                      <a:pt x="1604" y="1950"/>
                    </a:lnTo>
                    <a:lnTo>
                      <a:pt x="1679" y="1911"/>
                    </a:lnTo>
                    <a:lnTo>
                      <a:pt x="1792" y="1873"/>
                    </a:lnTo>
                    <a:lnTo>
                      <a:pt x="1865" y="1796"/>
                    </a:lnTo>
                    <a:lnTo>
                      <a:pt x="1977" y="1759"/>
                    </a:lnTo>
                    <a:lnTo>
                      <a:pt x="2090" y="1796"/>
                    </a:lnTo>
                    <a:lnTo>
                      <a:pt x="2164" y="1796"/>
                    </a:lnTo>
                    <a:lnTo>
                      <a:pt x="2239" y="1759"/>
                    </a:lnTo>
                    <a:lnTo>
                      <a:pt x="2277" y="1759"/>
                    </a:lnTo>
                    <a:lnTo>
                      <a:pt x="2538" y="1759"/>
                    </a:lnTo>
                    <a:lnTo>
                      <a:pt x="2650" y="1759"/>
                    </a:lnTo>
                    <a:lnTo>
                      <a:pt x="2762" y="1720"/>
                    </a:lnTo>
                    <a:lnTo>
                      <a:pt x="2911" y="1720"/>
                    </a:lnTo>
                    <a:lnTo>
                      <a:pt x="2911" y="1796"/>
                    </a:lnTo>
                    <a:lnTo>
                      <a:pt x="2911" y="1836"/>
                    </a:lnTo>
                    <a:lnTo>
                      <a:pt x="2947" y="1836"/>
                    </a:lnTo>
                    <a:lnTo>
                      <a:pt x="2986" y="1873"/>
                    </a:lnTo>
                    <a:lnTo>
                      <a:pt x="2947" y="1873"/>
                    </a:lnTo>
                    <a:lnTo>
                      <a:pt x="2947" y="1911"/>
                    </a:lnTo>
                    <a:lnTo>
                      <a:pt x="2947" y="1950"/>
                    </a:lnTo>
                    <a:lnTo>
                      <a:pt x="2911" y="1987"/>
                    </a:lnTo>
                    <a:lnTo>
                      <a:pt x="2911" y="2026"/>
                    </a:lnTo>
                    <a:lnTo>
                      <a:pt x="2875" y="2064"/>
                    </a:lnTo>
                    <a:lnTo>
                      <a:pt x="2875" y="2141"/>
                    </a:lnTo>
                    <a:lnTo>
                      <a:pt x="2799" y="2254"/>
                    </a:lnTo>
                    <a:lnTo>
                      <a:pt x="2799" y="2332"/>
                    </a:lnTo>
                    <a:lnTo>
                      <a:pt x="2762" y="2369"/>
                    </a:lnTo>
                    <a:lnTo>
                      <a:pt x="2762" y="2407"/>
                    </a:lnTo>
                    <a:lnTo>
                      <a:pt x="2724" y="2523"/>
                    </a:lnTo>
                    <a:lnTo>
                      <a:pt x="2724" y="2560"/>
                    </a:lnTo>
                    <a:lnTo>
                      <a:pt x="2687" y="2638"/>
                    </a:lnTo>
                    <a:lnTo>
                      <a:pt x="2687" y="2752"/>
                    </a:lnTo>
                    <a:lnTo>
                      <a:pt x="2650" y="2867"/>
                    </a:lnTo>
                    <a:lnTo>
                      <a:pt x="2650" y="2906"/>
                    </a:lnTo>
                    <a:lnTo>
                      <a:pt x="2613" y="3019"/>
                    </a:lnTo>
                    <a:lnTo>
                      <a:pt x="2613" y="3058"/>
                    </a:lnTo>
                    <a:lnTo>
                      <a:pt x="2575" y="3134"/>
                    </a:lnTo>
                    <a:lnTo>
                      <a:pt x="2575" y="3171"/>
                    </a:lnTo>
                    <a:lnTo>
                      <a:pt x="2575" y="3211"/>
                    </a:lnTo>
                    <a:lnTo>
                      <a:pt x="2538" y="3249"/>
                    </a:lnTo>
                    <a:lnTo>
                      <a:pt x="2538" y="3364"/>
                    </a:lnTo>
                    <a:lnTo>
                      <a:pt x="2538" y="3440"/>
                    </a:lnTo>
                    <a:lnTo>
                      <a:pt x="2501" y="3592"/>
                    </a:lnTo>
                    <a:lnTo>
                      <a:pt x="2501" y="3784"/>
                    </a:lnTo>
                    <a:lnTo>
                      <a:pt x="2538" y="3823"/>
                    </a:lnTo>
                    <a:lnTo>
                      <a:pt x="2575" y="3861"/>
                    </a:lnTo>
                    <a:lnTo>
                      <a:pt x="2575" y="3899"/>
                    </a:lnTo>
                    <a:lnTo>
                      <a:pt x="2575" y="3976"/>
                    </a:lnTo>
                    <a:lnTo>
                      <a:pt x="2538" y="4013"/>
                    </a:lnTo>
                    <a:lnTo>
                      <a:pt x="2501" y="4052"/>
                    </a:lnTo>
                    <a:lnTo>
                      <a:pt x="2463" y="4052"/>
                    </a:lnTo>
                    <a:lnTo>
                      <a:pt x="2463" y="4091"/>
                    </a:lnTo>
                    <a:lnTo>
                      <a:pt x="2389" y="4127"/>
                    </a:lnTo>
                    <a:lnTo>
                      <a:pt x="2350" y="4166"/>
                    </a:lnTo>
                    <a:lnTo>
                      <a:pt x="2314" y="4204"/>
                    </a:lnTo>
                    <a:lnTo>
                      <a:pt x="2277" y="4244"/>
                    </a:lnTo>
                    <a:close/>
                    <a:moveTo>
                      <a:pt x="4105" y="1415"/>
                    </a:moveTo>
                    <a:lnTo>
                      <a:pt x="4105" y="1452"/>
                    </a:lnTo>
                    <a:lnTo>
                      <a:pt x="4143" y="1452"/>
                    </a:lnTo>
                    <a:lnTo>
                      <a:pt x="4143" y="1491"/>
                    </a:lnTo>
                    <a:lnTo>
                      <a:pt x="4181" y="1491"/>
                    </a:lnTo>
                    <a:lnTo>
                      <a:pt x="4218" y="1530"/>
                    </a:lnTo>
                    <a:lnTo>
                      <a:pt x="4254" y="1530"/>
                    </a:lnTo>
                    <a:lnTo>
                      <a:pt x="4293" y="1530"/>
                    </a:lnTo>
                    <a:lnTo>
                      <a:pt x="4330" y="1530"/>
                    </a:lnTo>
                    <a:lnTo>
                      <a:pt x="4330" y="1491"/>
                    </a:lnTo>
                    <a:lnTo>
                      <a:pt x="4367" y="1530"/>
                    </a:lnTo>
                    <a:lnTo>
                      <a:pt x="4405" y="1491"/>
                    </a:lnTo>
                    <a:lnTo>
                      <a:pt x="4479" y="1491"/>
                    </a:lnTo>
                    <a:lnTo>
                      <a:pt x="4516" y="1491"/>
                    </a:lnTo>
                    <a:lnTo>
                      <a:pt x="4666" y="1491"/>
                    </a:lnTo>
                    <a:lnTo>
                      <a:pt x="4927" y="1452"/>
                    </a:lnTo>
                    <a:lnTo>
                      <a:pt x="4927" y="1377"/>
                    </a:lnTo>
                    <a:lnTo>
                      <a:pt x="4927" y="1338"/>
                    </a:lnTo>
                    <a:lnTo>
                      <a:pt x="4964" y="1338"/>
                    </a:lnTo>
                    <a:lnTo>
                      <a:pt x="5076" y="1338"/>
                    </a:lnTo>
                    <a:lnTo>
                      <a:pt x="5188" y="1338"/>
                    </a:lnTo>
                    <a:lnTo>
                      <a:pt x="5263" y="1338"/>
                    </a:lnTo>
                    <a:lnTo>
                      <a:pt x="5301" y="1262"/>
                    </a:lnTo>
                    <a:lnTo>
                      <a:pt x="5412" y="1377"/>
                    </a:lnTo>
                    <a:lnTo>
                      <a:pt x="5449" y="1415"/>
                    </a:lnTo>
                    <a:lnTo>
                      <a:pt x="5488" y="1452"/>
                    </a:lnTo>
                    <a:lnTo>
                      <a:pt x="5524" y="1530"/>
                    </a:lnTo>
                    <a:lnTo>
                      <a:pt x="5637" y="1643"/>
                    </a:lnTo>
                    <a:lnTo>
                      <a:pt x="5674" y="1683"/>
                    </a:lnTo>
                    <a:lnTo>
                      <a:pt x="5710" y="1720"/>
                    </a:lnTo>
                    <a:lnTo>
                      <a:pt x="5710" y="1759"/>
                    </a:lnTo>
                    <a:lnTo>
                      <a:pt x="5786" y="1836"/>
                    </a:lnTo>
                    <a:lnTo>
                      <a:pt x="5823" y="1911"/>
                    </a:lnTo>
                    <a:lnTo>
                      <a:pt x="5861" y="1950"/>
                    </a:lnTo>
                    <a:lnTo>
                      <a:pt x="5897" y="1987"/>
                    </a:lnTo>
                    <a:lnTo>
                      <a:pt x="5934" y="1987"/>
                    </a:lnTo>
                    <a:lnTo>
                      <a:pt x="6048" y="1987"/>
                    </a:lnTo>
                    <a:lnTo>
                      <a:pt x="6122" y="1987"/>
                    </a:lnTo>
                    <a:lnTo>
                      <a:pt x="6159" y="1987"/>
                    </a:lnTo>
                    <a:lnTo>
                      <a:pt x="6308" y="1987"/>
                    </a:lnTo>
                    <a:lnTo>
                      <a:pt x="6346" y="1987"/>
                    </a:lnTo>
                    <a:lnTo>
                      <a:pt x="6420" y="1950"/>
                    </a:lnTo>
                    <a:lnTo>
                      <a:pt x="6458" y="1950"/>
                    </a:lnTo>
                    <a:lnTo>
                      <a:pt x="6495" y="1950"/>
                    </a:lnTo>
                    <a:lnTo>
                      <a:pt x="6533" y="1950"/>
                    </a:lnTo>
                    <a:lnTo>
                      <a:pt x="6570" y="1911"/>
                    </a:lnTo>
                    <a:lnTo>
                      <a:pt x="6682" y="1873"/>
                    </a:lnTo>
                    <a:lnTo>
                      <a:pt x="6719" y="1836"/>
                    </a:lnTo>
                    <a:lnTo>
                      <a:pt x="6868" y="1759"/>
                    </a:lnTo>
                    <a:lnTo>
                      <a:pt x="6981" y="1683"/>
                    </a:lnTo>
                    <a:lnTo>
                      <a:pt x="7055" y="1643"/>
                    </a:lnTo>
                    <a:lnTo>
                      <a:pt x="7092" y="1605"/>
                    </a:lnTo>
                    <a:lnTo>
                      <a:pt x="7092" y="1567"/>
                    </a:lnTo>
                    <a:lnTo>
                      <a:pt x="7055" y="1567"/>
                    </a:lnTo>
                    <a:lnTo>
                      <a:pt x="7016" y="1530"/>
                    </a:lnTo>
                    <a:lnTo>
                      <a:pt x="6905" y="1491"/>
                    </a:lnTo>
                    <a:lnTo>
                      <a:pt x="6831" y="1452"/>
                    </a:lnTo>
                    <a:lnTo>
                      <a:pt x="6795" y="1415"/>
                    </a:lnTo>
                    <a:lnTo>
                      <a:pt x="6756" y="1415"/>
                    </a:lnTo>
                    <a:lnTo>
                      <a:pt x="6682" y="1338"/>
                    </a:lnTo>
                    <a:lnTo>
                      <a:pt x="6719" y="1338"/>
                    </a:lnTo>
                    <a:lnTo>
                      <a:pt x="6756" y="1338"/>
                    </a:lnTo>
                    <a:lnTo>
                      <a:pt x="6868" y="1338"/>
                    </a:lnTo>
                    <a:lnTo>
                      <a:pt x="6905" y="1338"/>
                    </a:lnTo>
                    <a:lnTo>
                      <a:pt x="6943" y="1377"/>
                    </a:lnTo>
                    <a:lnTo>
                      <a:pt x="6943" y="1415"/>
                    </a:lnTo>
                    <a:lnTo>
                      <a:pt x="6981" y="1415"/>
                    </a:lnTo>
                    <a:lnTo>
                      <a:pt x="7055" y="1377"/>
                    </a:lnTo>
                    <a:lnTo>
                      <a:pt x="7092" y="1338"/>
                    </a:lnTo>
                    <a:lnTo>
                      <a:pt x="7130" y="1262"/>
                    </a:lnTo>
                    <a:lnTo>
                      <a:pt x="7130" y="1185"/>
                    </a:lnTo>
                    <a:lnTo>
                      <a:pt x="7055" y="1185"/>
                    </a:lnTo>
                    <a:lnTo>
                      <a:pt x="7016" y="1146"/>
                    </a:lnTo>
                    <a:lnTo>
                      <a:pt x="6943" y="1146"/>
                    </a:lnTo>
                    <a:lnTo>
                      <a:pt x="6868" y="1146"/>
                    </a:lnTo>
                    <a:lnTo>
                      <a:pt x="6868" y="1185"/>
                    </a:lnTo>
                    <a:lnTo>
                      <a:pt x="6756" y="1185"/>
                    </a:lnTo>
                    <a:lnTo>
                      <a:pt x="6719" y="1185"/>
                    </a:lnTo>
                    <a:lnTo>
                      <a:pt x="6719" y="1146"/>
                    </a:lnTo>
                    <a:lnTo>
                      <a:pt x="6719" y="1109"/>
                    </a:lnTo>
                    <a:lnTo>
                      <a:pt x="6756" y="1109"/>
                    </a:lnTo>
                    <a:lnTo>
                      <a:pt x="6795" y="1071"/>
                    </a:lnTo>
                    <a:lnTo>
                      <a:pt x="6943" y="995"/>
                    </a:lnTo>
                    <a:lnTo>
                      <a:pt x="6943" y="727"/>
                    </a:lnTo>
                    <a:lnTo>
                      <a:pt x="6905" y="688"/>
                    </a:lnTo>
                    <a:lnTo>
                      <a:pt x="6905" y="650"/>
                    </a:lnTo>
                    <a:lnTo>
                      <a:pt x="6868" y="688"/>
                    </a:lnTo>
                    <a:lnTo>
                      <a:pt x="6831" y="688"/>
                    </a:lnTo>
                    <a:lnTo>
                      <a:pt x="6795" y="727"/>
                    </a:lnTo>
                    <a:lnTo>
                      <a:pt x="6756" y="727"/>
                    </a:lnTo>
                    <a:lnTo>
                      <a:pt x="6719" y="727"/>
                    </a:lnTo>
                    <a:lnTo>
                      <a:pt x="6719" y="688"/>
                    </a:lnTo>
                    <a:lnTo>
                      <a:pt x="6719" y="650"/>
                    </a:lnTo>
                    <a:lnTo>
                      <a:pt x="6719" y="611"/>
                    </a:lnTo>
                    <a:lnTo>
                      <a:pt x="6682" y="611"/>
                    </a:lnTo>
                    <a:lnTo>
                      <a:pt x="6644" y="574"/>
                    </a:lnTo>
                    <a:lnTo>
                      <a:pt x="6570" y="611"/>
                    </a:lnTo>
                    <a:lnTo>
                      <a:pt x="6533" y="650"/>
                    </a:lnTo>
                    <a:lnTo>
                      <a:pt x="6495" y="611"/>
                    </a:lnTo>
                    <a:lnTo>
                      <a:pt x="6458" y="574"/>
                    </a:lnTo>
                    <a:lnTo>
                      <a:pt x="6420" y="535"/>
                    </a:lnTo>
                    <a:lnTo>
                      <a:pt x="6420" y="574"/>
                    </a:lnTo>
                    <a:lnTo>
                      <a:pt x="6383" y="611"/>
                    </a:lnTo>
                    <a:lnTo>
                      <a:pt x="6346" y="611"/>
                    </a:lnTo>
                    <a:lnTo>
                      <a:pt x="6346" y="535"/>
                    </a:lnTo>
                    <a:lnTo>
                      <a:pt x="6383" y="497"/>
                    </a:lnTo>
                    <a:lnTo>
                      <a:pt x="6458" y="421"/>
                    </a:lnTo>
                    <a:lnTo>
                      <a:pt x="6495" y="344"/>
                    </a:lnTo>
                    <a:lnTo>
                      <a:pt x="6570" y="267"/>
                    </a:lnTo>
                    <a:lnTo>
                      <a:pt x="6607" y="230"/>
                    </a:lnTo>
                    <a:lnTo>
                      <a:pt x="6682" y="192"/>
                    </a:lnTo>
                    <a:lnTo>
                      <a:pt x="6756" y="153"/>
                    </a:lnTo>
                    <a:lnTo>
                      <a:pt x="6831" y="76"/>
                    </a:lnTo>
                    <a:lnTo>
                      <a:pt x="6905" y="0"/>
                    </a:lnTo>
                    <a:lnTo>
                      <a:pt x="6831" y="39"/>
                    </a:lnTo>
                    <a:lnTo>
                      <a:pt x="6795" y="76"/>
                    </a:lnTo>
                    <a:lnTo>
                      <a:pt x="6682" y="114"/>
                    </a:lnTo>
                    <a:lnTo>
                      <a:pt x="6570" y="153"/>
                    </a:lnTo>
                    <a:lnTo>
                      <a:pt x="6533" y="192"/>
                    </a:lnTo>
                    <a:lnTo>
                      <a:pt x="6346" y="344"/>
                    </a:lnTo>
                    <a:lnTo>
                      <a:pt x="6270" y="421"/>
                    </a:lnTo>
                    <a:lnTo>
                      <a:pt x="6234" y="421"/>
                    </a:lnTo>
                    <a:lnTo>
                      <a:pt x="6197" y="457"/>
                    </a:lnTo>
                    <a:lnTo>
                      <a:pt x="6159" y="497"/>
                    </a:lnTo>
                    <a:lnTo>
                      <a:pt x="6122" y="574"/>
                    </a:lnTo>
                    <a:lnTo>
                      <a:pt x="6122" y="727"/>
                    </a:lnTo>
                    <a:lnTo>
                      <a:pt x="6084" y="803"/>
                    </a:lnTo>
                    <a:lnTo>
                      <a:pt x="6084" y="841"/>
                    </a:lnTo>
                    <a:lnTo>
                      <a:pt x="6084" y="878"/>
                    </a:lnTo>
                    <a:lnTo>
                      <a:pt x="6010" y="1031"/>
                    </a:lnTo>
                    <a:lnTo>
                      <a:pt x="5973" y="1031"/>
                    </a:lnTo>
                    <a:lnTo>
                      <a:pt x="5934" y="995"/>
                    </a:lnTo>
                    <a:lnTo>
                      <a:pt x="5934" y="918"/>
                    </a:lnTo>
                    <a:lnTo>
                      <a:pt x="5973" y="878"/>
                    </a:lnTo>
                    <a:lnTo>
                      <a:pt x="5973" y="841"/>
                    </a:lnTo>
                    <a:lnTo>
                      <a:pt x="5973" y="803"/>
                    </a:lnTo>
                    <a:lnTo>
                      <a:pt x="5973" y="764"/>
                    </a:lnTo>
                    <a:lnTo>
                      <a:pt x="5934" y="727"/>
                    </a:lnTo>
                    <a:lnTo>
                      <a:pt x="5897" y="764"/>
                    </a:lnTo>
                    <a:lnTo>
                      <a:pt x="5861" y="803"/>
                    </a:lnTo>
                    <a:lnTo>
                      <a:pt x="5786" y="841"/>
                    </a:lnTo>
                    <a:lnTo>
                      <a:pt x="5748" y="878"/>
                    </a:lnTo>
                    <a:lnTo>
                      <a:pt x="5748" y="918"/>
                    </a:lnTo>
                    <a:lnTo>
                      <a:pt x="5748" y="956"/>
                    </a:lnTo>
                    <a:lnTo>
                      <a:pt x="5786" y="995"/>
                    </a:lnTo>
                    <a:lnTo>
                      <a:pt x="5786" y="1031"/>
                    </a:lnTo>
                    <a:lnTo>
                      <a:pt x="5786" y="1071"/>
                    </a:lnTo>
                    <a:lnTo>
                      <a:pt x="5748" y="1071"/>
                    </a:lnTo>
                    <a:lnTo>
                      <a:pt x="5710" y="1109"/>
                    </a:lnTo>
                    <a:lnTo>
                      <a:pt x="5674" y="1071"/>
                    </a:lnTo>
                    <a:lnTo>
                      <a:pt x="5674" y="1031"/>
                    </a:lnTo>
                    <a:lnTo>
                      <a:pt x="5637" y="1031"/>
                    </a:lnTo>
                    <a:lnTo>
                      <a:pt x="5561" y="1031"/>
                    </a:lnTo>
                    <a:lnTo>
                      <a:pt x="5488" y="1031"/>
                    </a:lnTo>
                    <a:lnTo>
                      <a:pt x="5488" y="1071"/>
                    </a:lnTo>
                    <a:lnTo>
                      <a:pt x="5412" y="1071"/>
                    </a:lnTo>
                    <a:lnTo>
                      <a:pt x="5376" y="1071"/>
                    </a:lnTo>
                    <a:lnTo>
                      <a:pt x="5301" y="1109"/>
                    </a:lnTo>
                    <a:lnTo>
                      <a:pt x="5263" y="1109"/>
                    </a:lnTo>
                    <a:lnTo>
                      <a:pt x="5225" y="1146"/>
                    </a:lnTo>
                    <a:lnTo>
                      <a:pt x="5188" y="1185"/>
                    </a:lnTo>
                    <a:lnTo>
                      <a:pt x="5188" y="1223"/>
                    </a:lnTo>
                    <a:lnTo>
                      <a:pt x="5188" y="1262"/>
                    </a:lnTo>
                    <a:lnTo>
                      <a:pt x="5151" y="1262"/>
                    </a:lnTo>
                    <a:lnTo>
                      <a:pt x="5040" y="1223"/>
                    </a:lnTo>
                    <a:lnTo>
                      <a:pt x="4964" y="1223"/>
                    </a:lnTo>
                    <a:lnTo>
                      <a:pt x="4891" y="1223"/>
                    </a:lnTo>
                    <a:lnTo>
                      <a:pt x="4852" y="1223"/>
                    </a:lnTo>
                    <a:lnTo>
                      <a:pt x="4815" y="1262"/>
                    </a:lnTo>
                    <a:lnTo>
                      <a:pt x="4815" y="1299"/>
                    </a:lnTo>
                    <a:lnTo>
                      <a:pt x="4777" y="1338"/>
                    </a:lnTo>
                    <a:lnTo>
                      <a:pt x="4740" y="1338"/>
                    </a:lnTo>
                    <a:lnTo>
                      <a:pt x="4704" y="1338"/>
                    </a:lnTo>
                    <a:lnTo>
                      <a:pt x="4590" y="1338"/>
                    </a:lnTo>
                    <a:lnTo>
                      <a:pt x="4555" y="1338"/>
                    </a:lnTo>
                    <a:lnTo>
                      <a:pt x="4405" y="1377"/>
                    </a:lnTo>
                    <a:lnTo>
                      <a:pt x="4330" y="1377"/>
                    </a:lnTo>
                    <a:lnTo>
                      <a:pt x="4293" y="1377"/>
                    </a:lnTo>
                    <a:lnTo>
                      <a:pt x="4218" y="1377"/>
                    </a:lnTo>
                    <a:lnTo>
                      <a:pt x="4105" y="1377"/>
                    </a:lnTo>
                    <a:lnTo>
                      <a:pt x="4105" y="1415"/>
                    </a:lnTo>
                    <a:close/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4" name="Freeform 71"/>
              <p:cNvSpPr>
                <a:spLocks noChangeArrowheads="1"/>
              </p:cNvSpPr>
              <p:nvPr/>
            </p:nvSpPr>
            <p:spPr bwMode="auto">
              <a:xfrm>
                <a:off x="2112162" y="998277"/>
                <a:ext cx="761963" cy="934430"/>
              </a:xfrm>
              <a:custGeom>
                <a:avLst/>
                <a:gdLst>
                  <a:gd name="T0" fmla="*/ 2128 w 2987"/>
                  <a:gd name="T1" fmla="*/ 2524 h 4511"/>
                  <a:gd name="T2" fmla="*/ 2201 w 2987"/>
                  <a:gd name="T3" fmla="*/ 2828 h 4511"/>
                  <a:gd name="T4" fmla="*/ 2015 w 2987"/>
                  <a:gd name="T5" fmla="*/ 2828 h 4511"/>
                  <a:gd name="T6" fmla="*/ 1754 w 2987"/>
                  <a:gd name="T7" fmla="*/ 2981 h 4511"/>
                  <a:gd name="T8" fmla="*/ 1828 w 2987"/>
                  <a:gd name="T9" fmla="*/ 3058 h 4511"/>
                  <a:gd name="T10" fmla="*/ 2128 w 2987"/>
                  <a:gd name="T11" fmla="*/ 3019 h 4511"/>
                  <a:gd name="T12" fmla="*/ 2053 w 2987"/>
                  <a:gd name="T13" fmla="*/ 3172 h 4511"/>
                  <a:gd name="T14" fmla="*/ 1977 w 2987"/>
                  <a:gd name="T15" fmla="*/ 3288 h 4511"/>
                  <a:gd name="T16" fmla="*/ 1792 w 2987"/>
                  <a:gd name="T17" fmla="*/ 3363 h 4511"/>
                  <a:gd name="T18" fmla="*/ 1941 w 2987"/>
                  <a:gd name="T19" fmla="*/ 3593 h 4511"/>
                  <a:gd name="T20" fmla="*/ 2053 w 2987"/>
                  <a:gd name="T21" fmla="*/ 3479 h 4511"/>
                  <a:gd name="T22" fmla="*/ 2053 w 2987"/>
                  <a:gd name="T23" fmla="*/ 3593 h 4511"/>
                  <a:gd name="T24" fmla="*/ 2164 w 2987"/>
                  <a:gd name="T25" fmla="*/ 3708 h 4511"/>
                  <a:gd name="T26" fmla="*/ 2239 w 2987"/>
                  <a:gd name="T27" fmla="*/ 3783 h 4511"/>
                  <a:gd name="T28" fmla="*/ 2426 w 2987"/>
                  <a:gd name="T29" fmla="*/ 3900 h 4511"/>
                  <a:gd name="T30" fmla="*/ 2501 w 2987"/>
                  <a:gd name="T31" fmla="*/ 4053 h 4511"/>
                  <a:gd name="T32" fmla="*/ 2350 w 2987"/>
                  <a:gd name="T33" fmla="*/ 4204 h 4511"/>
                  <a:gd name="T34" fmla="*/ 2053 w 2987"/>
                  <a:gd name="T35" fmla="*/ 4128 h 4511"/>
                  <a:gd name="T36" fmla="*/ 1828 w 2987"/>
                  <a:gd name="T37" fmla="*/ 4128 h 4511"/>
                  <a:gd name="T38" fmla="*/ 1679 w 2987"/>
                  <a:gd name="T39" fmla="*/ 4053 h 4511"/>
                  <a:gd name="T40" fmla="*/ 1604 w 2987"/>
                  <a:gd name="T41" fmla="*/ 4013 h 4511"/>
                  <a:gd name="T42" fmla="*/ 1568 w 2987"/>
                  <a:gd name="T43" fmla="*/ 3936 h 4511"/>
                  <a:gd name="T44" fmla="*/ 1381 w 2987"/>
                  <a:gd name="T45" fmla="*/ 4128 h 4511"/>
                  <a:gd name="T46" fmla="*/ 1231 w 2987"/>
                  <a:gd name="T47" fmla="*/ 4243 h 4511"/>
                  <a:gd name="T48" fmla="*/ 857 w 2987"/>
                  <a:gd name="T49" fmla="*/ 4128 h 4511"/>
                  <a:gd name="T50" fmla="*/ 485 w 2987"/>
                  <a:gd name="T51" fmla="*/ 4357 h 4511"/>
                  <a:gd name="T52" fmla="*/ 298 w 2987"/>
                  <a:gd name="T53" fmla="*/ 4510 h 4511"/>
                  <a:gd name="T54" fmla="*/ 334 w 2987"/>
                  <a:gd name="T55" fmla="*/ 4319 h 4511"/>
                  <a:gd name="T56" fmla="*/ 559 w 2987"/>
                  <a:gd name="T57" fmla="*/ 4128 h 4511"/>
                  <a:gd name="T58" fmla="*/ 635 w 2987"/>
                  <a:gd name="T59" fmla="*/ 3822 h 4511"/>
                  <a:gd name="T60" fmla="*/ 485 w 2987"/>
                  <a:gd name="T61" fmla="*/ 3593 h 4511"/>
                  <a:gd name="T62" fmla="*/ 372 w 2987"/>
                  <a:gd name="T63" fmla="*/ 3095 h 4511"/>
                  <a:gd name="T64" fmla="*/ 0 w 2987"/>
                  <a:gd name="T65" fmla="*/ 3019 h 4511"/>
                  <a:gd name="T66" fmla="*/ 224 w 2987"/>
                  <a:gd name="T67" fmla="*/ 2524 h 4511"/>
                  <a:gd name="T68" fmla="*/ 224 w 2987"/>
                  <a:gd name="T69" fmla="*/ 2331 h 4511"/>
                  <a:gd name="T70" fmla="*/ 521 w 2987"/>
                  <a:gd name="T71" fmla="*/ 2141 h 4511"/>
                  <a:gd name="T72" fmla="*/ 746 w 2987"/>
                  <a:gd name="T73" fmla="*/ 1988 h 4511"/>
                  <a:gd name="T74" fmla="*/ 822 w 2987"/>
                  <a:gd name="T75" fmla="*/ 1796 h 4511"/>
                  <a:gd name="T76" fmla="*/ 783 w 2987"/>
                  <a:gd name="T77" fmla="*/ 1491 h 4511"/>
                  <a:gd name="T78" fmla="*/ 857 w 2987"/>
                  <a:gd name="T79" fmla="*/ 1222 h 4511"/>
                  <a:gd name="T80" fmla="*/ 932 w 2987"/>
                  <a:gd name="T81" fmla="*/ 1070 h 4511"/>
                  <a:gd name="T82" fmla="*/ 932 w 2987"/>
                  <a:gd name="T83" fmla="*/ 918 h 4511"/>
                  <a:gd name="T84" fmla="*/ 971 w 2987"/>
                  <a:gd name="T85" fmla="*/ 687 h 4511"/>
                  <a:gd name="T86" fmla="*/ 1381 w 2987"/>
                  <a:gd name="T87" fmla="*/ 344 h 4511"/>
                  <a:gd name="T88" fmla="*/ 1604 w 2987"/>
                  <a:gd name="T89" fmla="*/ 230 h 4511"/>
                  <a:gd name="T90" fmla="*/ 2090 w 2987"/>
                  <a:gd name="T91" fmla="*/ 76 h 4511"/>
                  <a:gd name="T92" fmla="*/ 2650 w 2987"/>
                  <a:gd name="T93" fmla="*/ 38 h 4511"/>
                  <a:gd name="T94" fmla="*/ 2947 w 2987"/>
                  <a:gd name="T95" fmla="*/ 114 h 4511"/>
                  <a:gd name="T96" fmla="*/ 2911 w 2987"/>
                  <a:gd name="T97" fmla="*/ 267 h 4511"/>
                  <a:gd name="T98" fmla="*/ 2799 w 2987"/>
                  <a:gd name="T99" fmla="*/ 612 h 4511"/>
                  <a:gd name="T100" fmla="*/ 2687 w 2987"/>
                  <a:gd name="T101" fmla="*/ 918 h 4511"/>
                  <a:gd name="T102" fmla="*/ 2613 w 2987"/>
                  <a:gd name="T103" fmla="*/ 1338 h 4511"/>
                  <a:gd name="T104" fmla="*/ 2538 w 2987"/>
                  <a:gd name="T105" fmla="*/ 1643 h 4511"/>
                  <a:gd name="T106" fmla="*/ 2575 w 2987"/>
                  <a:gd name="T107" fmla="*/ 2141 h 4511"/>
                  <a:gd name="T108" fmla="*/ 2463 w 2987"/>
                  <a:gd name="T109" fmla="*/ 2331 h 4511"/>
                  <a:gd name="T110" fmla="*/ 2277 w 2987"/>
                  <a:gd name="T111" fmla="*/ 2524 h 4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87" h="4511">
                    <a:moveTo>
                      <a:pt x="2277" y="2524"/>
                    </a:moveTo>
                    <a:lnTo>
                      <a:pt x="2239" y="2484"/>
                    </a:lnTo>
                    <a:lnTo>
                      <a:pt x="2164" y="2484"/>
                    </a:lnTo>
                    <a:lnTo>
                      <a:pt x="2128" y="2446"/>
                    </a:lnTo>
                    <a:lnTo>
                      <a:pt x="2128" y="2524"/>
                    </a:lnTo>
                    <a:lnTo>
                      <a:pt x="2128" y="2599"/>
                    </a:lnTo>
                    <a:lnTo>
                      <a:pt x="2164" y="2637"/>
                    </a:lnTo>
                    <a:lnTo>
                      <a:pt x="2201" y="2676"/>
                    </a:lnTo>
                    <a:lnTo>
                      <a:pt x="2201" y="2752"/>
                    </a:lnTo>
                    <a:lnTo>
                      <a:pt x="2201" y="2828"/>
                    </a:lnTo>
                    <a:lnTo>
                      <a:pt x="2164" y="2905"/>
                    </a:lnTo>
                    <a:lnTo>
                      <a:pt x="2128" y="2867"/>
                    </a:lnTo>
                    <a:lnTo>
                      <a:pt x="2090" y="2828"/>
                    </a:lnTo>
                    <a:lnTo>
                      <a:pt x="2053" y="2828"/>
                    </a:lnTo>
                    <a:lnTo>
                      <a:pt x="2015" y="2828"/>
                    </a:lnTo>
                    <a:lnTo>
                      <a:pt x="1977" y="2828"/>
                    </a:lnTo>
                    <a:lnTo>
                      <a:pt x="1904" y="2828"/>
                    </a:lnTo>
                    <a:lnTo>
                      <a:pt x="1865" y="2867"/>
                    </a:lnTo>
                    <a:lnTo>
                      <a:pt x="1828" y="2905"/>
                    </a:lnTo>
                    <a:lnTo>
                      <a:pt x="1754" y="2981"/>
                    </a:lnTo>
                    <a:lnTo>
                      <a:pt x="1717" y="3058"/>
                    </a:lnTo>
                    <a:lnTo>
                      <a:pt x="1754" y="3058"/>
                    </a:lnTo>
                    <a:lnTo>
                      <a:pt x="1754" y="3095"/>
                    </a:lnTo>
                    <a:lnTo>
                      <a:pt x="1792" y="3058"/>
                    </a:lnTo>
                    <a:lnTo>
                      <a:pt x="1828" y="3058"/>
                    </a:lnTo>
                    <a:lnTo>
                      <a:pt x="1904" y="3019"/>
                    </a:lnTo>
                    <a:lnTo>
                      <a:pt x="1977" y="3019"/>
                    </a:lnTo>
                    <a:lnTo>
                      <a:pt x="2015" y="3019"/>
                    </a:lnTo>
                    <a:lnTo>
                      <a:pt x="2090" y="3019"/>
                    </a:lnTo>
                    <a:lnTo>
                      <a:pt x="2128" y="3019"/>
                    </a:lnTo>
                    <a:lnTo>
                      <a:pt x="2128" y="3058"/>
                    </a:lnTo>
                    <a:lnTo>
                      <a:pt x="2128" y="3095"/>
                    </a:lnTo>
                    <a:lnTo>
                      <a:pt x="2128" y="3135"/>
                    </a:lnTo>
                    <a:lnTo>
                      <a:pt x="2090" y="3135"/>
                    </a:lnTo>
                    <a:lnTo>
                      <a:pt x="2053" y="3172"/>
                    </a:lnTo>
                    <a:lnTo>
                      <a:pt x="1977" y="3211"/>
                    </a:lnTo>
                    <a:lnTo>
                      <a:pt x="1941" y="3211"/>
                    </a:lnTo>
                    <a:lnTo>
                      <a:pt x="1941" y="3248"/>
                    </a:lnTo>
                    <a:lnTo>
                      <a:pt x="1977" y="3248"/>
                    </a:lnTo>
                    <a:lnTo>
                      <a:pt x="1977" y="3288"/>
                    </a:lnTo>
                    <a:lnTo>
                      <a:pt x="1941" y="3288"/>
                    </a:lnTo>
                    <a:lnTo>
                      <a:pt x="1941" y="3326"/>
                    </a:lnTo>
                    <a:lnTo>
                      <a:pt x="1904" y="3326"/>
                    </a:lnTo>
                    <a:lnTo>
                      <a:pt x="1904" y="3363"/>
                    </a:lnTo>
                    <a:lnTo>
                      <a:pt x="1792" y="3363"/>
                    </a:lnTo>
                    <a:lnTo>
                      <a:pt x="1792" y="3401"/>
                    </a:lnTo>
                    <a:lnTo>
                      <a:pt x="1828" y="3440"/>
                    </a:lnTo>
                    <a:lnTo>
                      <a:pt x="1865" y="3516"/>
                    </a:lnTo>
                    <a:lnTo>
                      <a:pt x="1904" y="3554"/>
                    </a:lnTo>
                    <a:lnTo>
                      <a:pt x="1941" y="3593"/>
                    </a:lnTo>
                    <a:lnTo>
                      <a:pt x="1977" y="3554"/>
                    </a:lnTo>
                    <a:lnTo>
                      <a:pt x="2015" y="3593"/>
                    </a:lnTo>
                    <a:lnTo>
                      <a:pt x="2015" y="3554"/>
                    </a:lnTo>
                    <a:lnTo>
                      <a:pt x="2015" y="3516"/>
                    </a:lnTo>
                    <a:lnTo>
                      <a:pt x="2053" y="3479"/>
                    </a:lnTo>
                    <a:lnTo>
                      <a:pt x="2053" y="3516"/>
                    </a:lnTo>
                    <a:lnTo>
                      <a:pt x="2090" y="3516"/>
                    </a:lnTo>
                    <a:lnTo>
                      <a:pt x="2090" y="3554"/>
                    </a:lnTo>
                    <a:lnTo>
                      <a:pt x="2053" y="3554"/>
                    </a:lnTo>
                    <a:lnTo>
                      <a:pt x="2053" y="3593"/>
                    </a:lnTo>
                    <a:lnTo>
                      <a:pt x="2053" y="3632"/>
                    </a:lnTo>
                    <a:lnTo>
                      <a:pt x="2090" y="3632"/>
                    </a:lnTo>
                    <a:lnTo>
                      <a:pt x="2090" y="3708"/>
                    </a:lnTo>
                    <a:lnTo>
                      <a:pt x="2128" y="3708"/>
                    </a:lnTo>
                    <a:lnTo>
                      <a:pt x="2164" y="3708"/>
                    </a:lnTo>
                    <a:lnTo>
                      <a:pt x="2201" y="3669"/>
                    </a:lnTo>
                    <a:lnTo>
                      <a:pt x="2201" y="3708"/>
                    </a:lnTo>
                    <a:lnTo>
                      <a:pt x="2239" y="3708"/>
                    </a:lnTo>
                    <a:lnTo>
                      <a:pt x="2239" y="3746"/>
                    </a:lnTo>
                    <a:lnTo>
                      <a:pt x="2239" y="3783"/>
                    </a:lnTo>
                    <a:lnTo>
                      <a:pt x="2277" y="3822"/>
                    </a:lnTo>
                    <a:lnTo>
                      <a:pt x="2314" y="3822"/>
                    </a:lnTo>
                    <a:lnTo>
                      <a:pt x="2350" y="3860"/>
                    </a:lnTo>
                    <a:lnTo>
                      <a:pt x="2389" y="3860"/>
                    </a:lnTo>
                    <a:lnTo>
                      <a:pt x="2426" y="3900"/>
                    </a:lnTo>
                    <a:lnTo>
                      <a:pt x="2463" y="3900"/>
                    </a:lnTo>
                    <a:lnTo>
                      <a:pt x="2463" y="3936"/>
                    </a:lnTo>
                    <a:lnTo>
                      <a:pt x="2463" y="3975"/>
                    </a:lnTo>
                    <a:lnTo>
                      <a:pt x="2463" y="4013"/>
                    </a:lnTo>
                    <a:lnTo>
                      <a:pt x="2501" y="4053"/>
                    </a:lnTo>
                    <a:lnTo>
                      <a:pt x="2463" y="4090"/>
                    </a:lnTo>
                    <a:lnTo>
                      <a:pt x="2426" y="4128"/>
                    </a:lnTo>
                    <a:lnTo>
                      <a:pt x="2426" y="4167"/>
                    </a:lnTo>
                    <a:lnTo>
                      <a:pt x="2389" y="4204"/>
                    </a:lnTo>
                    <a:lnTo>
                      <a:pt x="2350" y="4204"/>
                    </a:lnTo>
                    <a:lnTo>
                      <a:pt x="2239" y="4128"/>
                    </a:lnTo>
                    <a:lnTo>
                      <a:pt x="2164" y="4128"/>
                    </a:lnTo>
                    <a:lnTo>
                      <a:pt x="2128" y="4090"/>
                    </a:lnTo>
                    <a:lnTo>
                      <a:pt x="2090" y="4128"/>
                    </a:lnTo>
                    <a:lnTo>
                      <a:pt x="2053" y="4128"/>
                    </a:lnTo>
                    <a:lnTo>
                      <a:pt x="1977" y="4128"/>
                    </a:lnTo>
                    <a:lnTo>
                      <a:pt x="1904" y="4090"/>
                    </a:lnTo>
                    <a:lnTo>
                      <a:pt x="1865" y="4090"/>
                    </a:lnTo>
                    <a:lnTo>
                      <a:pt x="1828" y="4090"/>
                    </a:lnTo>
                    <a:lnTo>
                      <a:pt x="1828" y="4128"/>
                    </a:lnTo>
                    <a:lnTo>
                      <a:pt x="1792" y="4167"/>
                    </a:lnTo>
                    <a:lnTo>
                      <a:pt x="1754" y="4128"/>
                    </a:lnTo>
                    <a:lnTo>
                      <a:pt x="1717" y="4128"/>
                    </a:lnTo>
                    <a:lnTo>
                      <a:pt x="1679" y="4090"/>
                    </a:lnTo>
                    <a:lnTo>
                      <a:pt x="1679" y="4053"/>
                    </a:lnTo>
                    <a:lnTo>
                      <a:pt x="1641" y="4090"/>
                    </a:lnTo>
                    <a:lnTo>
                      <a:pt x="1604" y="4090"/>
                    </a:lnTo>
                    <a:lnTo>
                      <a:pt x="1568" y="4090"/>
                    </a:lnTo>
                    <a:lnTo>
                      <a:pt x="1529" y="4090"/>
                    </a:lnTo>
                    <a:lnTo>
                      <a:pt x="1604" y="4013"/>
                    </a:lnTo>
                    <a:lnTo>
                      <a:pt x="1641" y="4013"/>
                    </a:lnTo>
                    <a:lnTo>
                      <a:pt x="1641" y="3975"/>
                    </a:lnTo>
                    <a:lnTo>
                      <a:pt x="1641" y="3936"/>
                    </a:lnTo>
                    <a:lnTo>
                      <a:pt x="1604" y="3936"/>
                    </a:lnTo>
                    <a:lnTo>
                      <a:pt x="1568" y="3936"/>
                    </a:lnTo>
                    <a:lnTo>
                      <a:pt x="1529" y="3975"/>
                    </a:lnTo>
                    <a:lnTo>
                      <a:pt x="1492" y="3975"/>
                    </a:lnTo>
                    <a:lnTo>
                      <a:pt x="1455" y="4013"/>
                    </a:lnTo>
                    <a:lnTo>
                      <a:pt x="1418" y="4090"/>
                    </a:lnTo>
                    <a:lnTo>
                      <a:pt x="1381" y="4128"/>
                    </a:lnTo>
                    <a:lnTo>
                      <a:pt x="1381" y="4167"/>
                    </a:lnTo>
                    <a:lnTo>
                      <a:pt x="1343" y="4204"/>
                    </a:lnTo>
                    <a:lnTo>
                      <a:pt x="1307" y="4243"/>
                    </a:lnTo>
                    <a:lnTo>
                      <a:pt x="1268" y="4243"/>
                    </a:lnTo>
                    <a:lnTo>
                      <a:pt x="1231" y="4243"/>
                    </a:lnTo>
                    <a:lnTo>
                      <a:pt x="1156" y="4243"/>
                    </a:lnTo>
                    <a:lnTo>
                      <a:pt x="1082" y="4204"/>
                    </a:lnTo>
                    <a:lnTo>
                      <a:pt x="971" y="4167"/>
                    </a:lnTo>
                    <a:lnTo>
                      <a:pt x="895" y="4128"/>
                    </a:lnTo>
                    <a:lnTo>
                      <a:pt x="857" y="4128"/>
                    </a:lnTo>
                    <a:lnTo>
                      <a:pt x="783" y="4128"/>
                    </a:lnTo>
                    <a:lnTo>
                      <a:pt x="709" y="4204"/>
                    </a:lnTo>
                    <a:lnTo>
                      <a:pt x="635" y="4243"/>
                    </a:lnTo>
                    <a:lnTo>
                      <a:pt x="559" y="4281"/>
                    </a:lnTo>
                    <a:lnTo>
                      <a:pt x="485" y="4357"/>
                    </a:lnTo>
                    <a:lnTo>
                      <a:pt x="447" y="4396"/>
                    </a:lnTo>
                    <a:lnTo>
                      <a:pt x="410" y="4434"/>
                    </a:lnTo>
                    <a:lnTo>
                      <a:pt x="372" y="4473"/>
                    </a:lnTo>
                    <a:lnTo>
                      <a:pt x="372" y="4510"/>
                    </a:lnTo>
                    <a:lnTo>
                      <a:pt x="298" y="4510"/>
                    </a:lnTo>
                    <a:lnTo>
                      <a:pt x="261" y="4510"/>
                    </a:lnTo>
                    <a:lnTo>
                      <a:pt x="298" y="4473"/>
                    </a:lnTo>
                    <a:lnTo>
                      <a:pt x="298" y="4396"/>
                    </a:lnTo>
                    <a:lnTo>
                      <a:pt x="334" y="4357"/>
                    </a:lnTo>
                    <a:lnTo>
                      <a:pt x="334" y="4319"/>
                    </a:lnTo>
                    <a:lnTo>
                      <a:pt x="372" y="4204"/>
                    </a:lnTo>
                    <a:lnTo>
                      <a:pt x="410" y="4167"/>
                    </a:lnTo>
                    <a:lnTo>
                      <a:pt x="447" y="4167"/>
                    </a:lnTo>
                    <a:lnTo>
                      <a:pt x="521" y="4167"/>
                    </a:lnTo>
                    <a:lnTo>
                      <a:pt x="559" y="4128"/>
                    </a:lnTo>
                    <a:lnTo>
                      <a:pt x="597" y="4090"/>
                    </a:lnTo>
                    <a:lnTo>
                      <a:pt x="597" y="4053"/>
                    </a:lnTo>
                    <a:lnTo>
                      <a:pt x="597" y="3936"/>
                    </a:lnTo>
                    <a:lnTo>
                      <a:pt x="597" y="3900"/>
                    </a:lnTo>
                    <a:lnTo>
                      <a:pt x="635" y="3822"/>
                    </a:lnTo>
                    <a:lnTo>
                      <a:pt x="597" y="3746"/>
                    </a:lnTo>
                    <a:lnTo>
                      <a:pt x="559" y="3669"/>
                    </a:lnTo>
                    <a:lnTo>
                      <a:pt x="559" y="3632"/>
                    </a:lnTo>
                    <a:lnTo>
                      <a:pt x="521" y="3593"/>
                    </a:lnTo>
                    <a:lnTo>
                      <a:pt x="485" y="3593"/>
                    </a:lnTo>
                    <a:lnTo>
                      <a:pt x="447" y="3554"/>
                    </a:lnTo>
                    <a:lnTo>
                      <a:pt x="447" y="3516"/>
                    </a:lnTo>
                    <a:lnTo>
                      <a:pt x="447" y="3248"/>
                    </a:lnTo>
                    <a:lnTo>
                      <a:pt x="410" y="3172"/>
                    </a:lnTo>
                    <a:lnTo>
                      <a:pt x="372" y="3095"/>
                    </a:lnTo>
                    <a:lnTo>
                      <a:pt x="334" y="3058"/>
                    </a:lnTo>
                    <a:lnTo>
                      <a:pt x="224" y="3019"/>
                    </a:lnTo>
                    <a:lnTo>
                      <a:pt x="149" y="3019"/>
                    </a:lnTo>
                    <a:lnTo>
                      <a:pt x="74" y="2981"/>
                    </a:lnTo>
                    <a:lnTo>
                      <a:pt x="0" y="3019"/>
                    </a:lnTo>
                    <a:lnTo>
                      <a:pt x="36" y="2752"/>
                    </a:lnTo>
                    <a:lnTo>
                      <a:pt x="74" y="2676"/>
                    </a:lnTo>
                    <a:lnTo>
                      <a:pt x="149" y="2599"/>
                    </a:lnTo>
                    <a:lnTo>
                      <a:pt x="224" y="2561"/>
                    </a:lnTo>
                    <a:lnTo>
                      <a:pt x="224" y="2524"/>
                    </a:lnTo>
                    <a:lnTo>
                      <a:pt x="261" y="2524"/>
                    </a:lnTo>
                    <a:lnTo>
                      <a:pt x="224" y="2446"/>
                    </a:lnTo>
                    <a:lnTo>
                      <a:pt x="149" y="2407"/>
                    </a:lnTo>
                    <a:lnTo>
                      <a:pt x="149" y="2371"/>
                    </a:lnTo>
                    <a:lnTo>
                      <a:pt x="224" y="2331"/>
                    </a:lnTo>
                    <a:lnTo>
                      <a:pt x="261" y="2293"/>
                    </a:lnTo>
                    <a:lnTo>
                      <a:pt x="334" y="2255"/>
                    </a:lnTo>
                    <a:lnTo>
                      <a:pt x="410" y="2217"/>
                    </a:lnTo>
                    <a:lnTo>
                      <a:pt x="447" y="2179"/>
                    </a:lnTo>
                    <a:lnTo>
                      <a:pt x="521" y="2141"/>
                    </a:lnTo>
                    <a:lnTo>
                      <a:pt x="559" y="2103"/>
                    </a:lnTo>
                    <a:lnTo>
                      <a:pt x="597" y="2064"/>
                    </a:lnTo>
                    <a:lnTo>
                      <a:pt x="635" y="2064"/>
                    </a:lnTo>
                    <a:lnTo>
                      <a:pt x="709" y="2025"/>
                    </a:lnTo>
                    <a:lnTo>
                      <a:pt x="746" y="1988"/>
                    </a:lnTo>
                    <a:lnTo>
                      <a:pt x="783" y="1950"/>
                    </a:lnTo>
                    <a:lnTo>
                      <a:pt x="822" y="1911"/>
                    </a:lnTo>
                    <a:lnTo>
                      <a:pt x="822" y="1872"/>
                    </a:lnTo>
                    <a:lnTo>
                      <a:pt x="822" y="1835"/>
                    </a:lnTo>
                    <a:lnTo>
                      <a:pt x="822" y="1796"/>
                    </a:lnTo>
                    <a:lnTo>
                      <a:pt x="783" y="1759"/>
                    </a:lnTo>
                    <a:lnTo>
                      <a:pt x="746" y="1759"/>
                    </a:lnTo>
                    <a:lnTo>
                      <a:pt x="746" y="1682"/>
                    </a:lnTo>
                    <a:lnTo>
                      <a:pt x="783" y="1643"/>
                    </a:lnTo>
                    <a:lnTo>
                      <a:pt x="783" y="1491"/>
                    </a:lnTo>
                    <a:lnTo>
                      <a:pt x="822" y="1414"/>
                    </a:lnTo>
                    <a:lnTo>
                      <a:pt x="822" y="1376"/>
                    </a:lnTo>
                    <a:lnTo>
                      <a:pt x="822" y="1338"/>
                    </a:lnTo>
                    <a:lnTo>
                      <a:pt x="857" y="1261"/>
                    </a:lnTo>
                    <a:lnTo>
                      <a:pt x="857" y="1222"/>
                    </a:lnTo>
                    <a:lnTo>
                      <a:pt x="857" y="1186"/>
                    </a:lnTo>
                    <a:lnTo>
                      <a:pt x="895" y="1146"/>
                    </a:lnTo>
                    <a:lnTo>
                      <a:pt x="895" y="1108"/>
                    </a:lnTo>
                    <a:lnTo>
                      <a:pt x="895" y="1070"/>
                    </a:lnTo>
                    <a:lnTo>
                      <a:pt x="932" y="1070"/>
                    </a:lnTo>
                    <a:lnTo>
                      <a:pt x="971" y="1070"/>
                    </a:lnTo>
                    <a:lnTo>
                      <a:pt x="971" y="1032"/>
                    </a:lnTo>
                    <a:lnTo>
                      <a:pt x="932" y="994"/>
                    </a:lnTo>
                    <a:lnTo>
                      <a:pt x="932" y="955"/>
                    </a:lnTo>
                    <a:lnTo>
                      <a:pt x="932" y="918"/>
                    </a:lnTo>
                    <a:lnTo>
                      <a:pt x="895" y="879"/>
                    </a:lnTo>
                    <a:lnTo>
                      <a:pt x="895" y="840"/>
                    </a:lnTo>
                    <a:lnTo>
                      <a:pt x="895" y="802"/>
                    </a:lnTo>
                    <a:lnTo>
                      <a:pt x="895" y="765"/>
                    </a:lnTo>
                    <a:lnTo>
                      <a:pt x="971" y="687"/>
                    </a:lnTo>
                    <a:lnTo>
                      <a:pt x="1082" y="534"/>
                    </a:lnTo>
                    <a:lnTo>
                      <a:pt x="1119" y="458"/>
                    </a:lnTo>
                    <a:lnTo>
                      <a:pt x="1156" y="421"/>
                    </a:lnTo>
                    <a:lnTo>
                      <a:pt x="1231" y="421"/>
                    </a:lnTo>
                    <a:lnTo>
                      <a:pt x="1381" y="344"/>
                    </a:lnTo>
                    <a:lnTo>
                      <a:pt x="1418" y="306"/>
                    </a:lnTo>
                    <a:lnTo>
                      <a:pt x="1492" y="306"/>
                    </a:lnTo>
                    <a:lnTo>
                      <a:pt x="1529" y="306"/>
                    </a:lnTo>
                    <a:lnTo>
                      <a:pt x="1568" y="267"/>
                    </a:lnTo>
                    <a:lnTo>
                      <a:pt x="1604" y="230"/>
                    </a:lnTo>
                    <a:lnTo>
                      <a:pt x="1679" y="191"/>
                    </a:lnTo>
                    <a:lnTo>
                      <a:pt x="1792" y="153"/>
                    </a:lnTo>
                    <a:lnTo>
                      <a:pt x="1865" y="76"/>
                    </a:lnTo>
                    <a:lnTo>
                      <a:pt x="1977" y="38"/>
                    </a:lnTo>
                    <a:lnTo>
                      <a:pt x="2090" y="76"/>
                    </a:lnTo>
                    <a:lnTo>
                      <a:pt x="2164" y="76"/>
                    </a:lnTo>
                    <a:lnTo>
                      <a:pt x="2239" y="38"/>
                    </a:lnTo>
                    <a:lnTo>
                      <a:pt x="2277" y="38"/>
                    </a:lnTo>
                    <a:lnTo>
                      <a:pt x="2538" y="38"/>
                    </a:lnTo>
                    <a:lnTo>
                      <a:pt x="2650" y="38"/>
                    </a:lnTo>
                    <a:lnTo>
                      <a:pt x="2762" y="0"/>
                    </a:lnTo>
                    <a:lnTo>
                      <a:pt x="2911" y="0"/>
                    </a:lnTo>
                    <a:lnTo>
                      <a:pt x="2911" y="76"/>
                    </a:lnTo>
                    <a:lnTo>
                      <a:pt x="2911" y="114"/>
                    </a:lnTo>
                    <a:lnTo>
                      <a:pt x="2947" y="114"/>
                    </a:lnTo>
                    <a:lnTo>
                      <a:pt x="2986" y="153"/>
                    </a:lnTo>
                    <a:lnTo>
                      <a:pt x="2947" y="153"/>
                    </a:lnTo>
                    <a:lnTo>
                      <a:pt x="2947" y="191"/>
                    </a:lnTo>
                    <a:lnTo>
                      <a:pt x="2947" y="230"/>
                    </a:lnTo>
                    <a:lnTo>
                      <a:pt x="2911" y="267"/>
                    </a:lnTo>
                    <a:lnTo>
                      <a:pt x="2911" y="306"/>
                    </a:lnTo>
                    <a:lnTo>
                      <a:pt x="2875" y="344"/>
                    </a:lnTo>
                    <a:lnTo>
                      <a:pt x="2875" y="421"/>
                    </a:lnTo>
                    <a:lnTo>
                      <a:pt x="2799" y="534"/>
                    </a:lnTo>
                    <a:lnTo>
                      <a:pt x="2799" y="612"/>
                    </a:lnTo>
                    <a:lnTo>
                      <a:pt x="2762" y="649"/>
                    </a:lnTo>
                    <a:lnTo>
                      <a:pt x="2762" y="687"/>
                    </a:lnTo>
                    <a:lnTo>
                      <a:pt x="2724" y="802"/>
                    </a:lnTo>
                    <a:lnTo>
                      <a:pt x="2724" y="840"/>
                    </a:lnTo>
                    <a:lnTo>
                      <a:pt x="2687" y="918"/>
                    </a:lnTo>
                    <a:lnTo>
                      <a:pt x="2687" y="1032"/>
                    </a:lnTo>
                    <a:lnTo>
                      <a:pt x="2650" y="1146"/>
                    </a:lnTo>
                    <a:lnTo>
                      <a:pt x="2650" y="1186"/>
                    </a:lnTo>
                    <a:lnTo>
                      <a:pt x="2613" y="1299"/>
                    </a:lnTo>
                    <a:lnTo>
                      <a:pt x="2613" y="1338"/>
                    </a:lnTo>
                    <a:lnTo>
                      <a:pt x="2575" y="1414"/>
                    </a:lnTo>
                    <a:lnTo>
                      <a:pt x="2575" y="1451"/>
                    </a:lnTo>
                    <a:lnTo>
                      <a:pt x="2575" y="1491"/>
                    </a:lnTo>
                    <a:lnTo>
                      <a:pt x="2538" y="1529"/>
                    </a:lnTo>
                    <a:lnTo>
                      <a:pt x="2538" y="1643"/>
                    </a:lnTo>
                    <a:lnTo>
                      <a:pt x="2538" y="1720"/>
                    </a:lnTo>
                    <a:lnTo>
                      <a:pt x="2501" y="1872"/>
                    </a:lnTo>
                    <a:lnTo>
                      <a:pt x="2501" y="2064"/>
                    </a:lnTo>
                    <a:lnTo>
                      <a:pt x="2538" y="2103"/>
                    </a:lnTo>
                    <a:lnTo>
                      <a:pt x="2575" y="2141"/>
                    </a:lnTo>
                    <a:lnTo>
                      <a:pt x="2575" y="2179"/>
                    </a:lnTo>
                    <a:lnTo>
                      <a:pt x="2575" y="2255"/>
                    </a:lnTo>
                    <a:lnTo>
                      <a:pt x="2538" y="2293"/>
                    </a:lnTo>
                    <a:lnTo>
                      <a:pt x="2501" y="2331"/>
                    </a:lnTo>
                    <a:lnTo>
                      <a:pt x="2463" y="2331"/>
                    </a:lnTo>
                    <a:lnTo>
                      <a:pt x="2463" y="2371"/>
                    </a:lnTo>
                    <a:lnTo>
                      <a:pt x="2389" y="2407"/>
                    </a:lnTo>
                    <a:lnTo>
                      <a:pt x="2350" y="2446"/>
                    </a:lnTo>
                    <a:lnTo>
                      <a:pt x="2314" y="2484"/>
                    </a:lnTo>
                    <a:lnTo>
                      <a:pt x="2277" y="252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Freeform 72"/>
              <p:cNvSpPr>
                <a:spLocks noChangeArrowheads="1"/>
              </p:cNvSpPr>
              <p:nvPr/>
            </p:nvSpPr>
            <p:spPr bwMode="auto">
              <a:xfrm>
                <a:off x="3161551" y="641694"/>
                <a:ext cx="772107" cy="411442"/>
              </a:xfrm>
              <a:custGeom>
                <a:avLst/>
                <a:gdLst>
                  <a:gd name="T0" fmla="*/ 37 w 3025"/>
                  <a:gd name="T1" fmla="*/ 1452 h 1988"/>
                  <a:gd name="T2" fmla="*/ 112 w 3025"/>
                  <a:gd name="T3" fmla="*/ 1530 h 1988"/>
                  <a:gd name="T4" fmla="*/ 225 w 3025"/>
                  <a:gd name="T5" fmla="*/ 1530 h 1988"/>
                  <a:gd name="T6" fmla="*/ 300 w 3025"/>
                  <a:gd name="T7" fmla="*/ 1491 h 1988"/>
                  <a:gd name="T8" fmla="*/ 561 w 3025"/>
                  <a:gd name="T9" fmla="*/ 1491 h 1988"/>
                  <a:gd name="T10" fmla="*/ 822 w 3025"/>
                  <a:gd name="T11" fmla="*/ 1338 h 1988"/>
                  <a:gd name="T12" fmla="*/ 1083 w 3025"/>
                  <a:gd name="T13" fmla="*/ 1338 h 1988"/>
                  <a:gd name="T14" fmla="*/ 1307 w 3025"/>
                  <a:gd name="T15" fmla="*/ 1377 h 1988"/>
                  <a:gd name="T16" fmla="*/ 1419 w 3025"/>
                  <a:gd name="T17" fmla="*/ 1530 h 1988"/>
                  <a:gd name="T18" fmla="*/ 1604 w 3025"/>
                  <a:gd name="T19" fmla="*/ 1720 h 1988"/>
                  <a:gd name="T20" fmla="*/ 1718 w 3025"/>
                  <a:gd name="T21" fmla="*/ 1911 h 1988"/>
                  <a:gd name="T22" fmla="*/ 1829 w 3025"/>
                  <a:gd name="T23" fmla="*/ 1987 h 1988"/>
                  <a:gd name="T24" fmla="*/ 2054 w 3025"/>
                  <a:gd name="T25" fmla="*/ 1987 h 1988"/>
                  <a:gd name="T26" fmla="*/ 2315 w 3025"/>
                  <a:gd name="T27" fmla="*/ 1950 h 1988"/>
                  <a:gd name="T28" fmla="*/ 2426 w 3025"/>
                  <a:gd name="T29" fmla="*/ 1950 h 1988"/>
                  <a:gd name="T30" fmla="*/ 2613 w 3025"/>
                  <a:gd name="T31" fmla="*/ 1836 h 1988"/>
                  <a:gd name="T32" fmla="*/ 2949 w 3025"/>
                  <a:gd name="T33" fmla="*/ 1643 h 1988"/>
                  <a:gd name="T34" fmla="*/ 2949 w 3025"/>
                  <a:gd name="T35" fmla="*/ 1567 h 1988"/>
                  <a:gd name="T36" fmla="*/ 2726 w 3025"/>
                  <a:gd name="T37" fmla="*/ 1452 h 1988"/>
                  <a:gd name="T38" fmla="*/ 2577 w 3025"/>
                  <a:gd name="T39" fmla="*/ 1338 h 1988"/>
                  <a:gd name="T40" fmla="*/ 2762 w 3025"/>
                  <a:gd name="T41" fmla="*/ 1338 h 1988"/>
                  <a:gd name="T42" fmla="*/ 2838 w 3025"/>
                  <a:gd name="T43" fmla="*/ 1415 h 1988"/>
                  <a:gd name="T44" fmla="*/ 2987 w 3025"/>
                  <a:gd name="T45" fmla="*/ 1338 h 1988"/>
                  <a:gd name="T46" fmla="*/ 2949 w 3025"/>
                  <a:gd name="T47" fmla="*/ 1185 h 1988"/>
                  <a:gd name="T48" fmla="*/ 2762 w 3025"/>
                  <a:gd name="T49" fmla="*/ 1146 h 1988"/>
                  <a:gd name="T50" fmla="*/ 2613 w 3025"/>
                  <a:gd name="T51" fmla="*/ 1185 h 1988"/>
                  <a:gd name="T52" fmla="*/ 2651 w 3025"/>
                  <a:gd name="T53" fmla="*/ 1109 h 1988"/>
                  <a:gd name="T54" fmla="*/ 2838 w 3025"/>
                  <a:gd name="T55" fmla="*/ 727 h 1988"/>
                  <a:gd name="T56" fmla="*/ 2762 w 3025"/>
                  <a:gd name="T57" fmla="*/ 688 h 1988"/>
                  <a:gd name="T58" fmla="*/ 2651 w 3025"/>
                  <a:gd name="T59" fmla="*/ 727 h 1988"/>
                  <a:gd name="T60" fmla="*/ 2613 w 3025"/>
                  <a:gd name="T61" fmla="*/ 650 h 1988"/>
                  <a:gd name="T62" fmla="*/ 2539 w 3025"/>
                  <a:gd name="T63" fmla="*/ 574 h 1988"/>
                  <a:gd name="T64" fmla="*/ 2390 w 3025"/>
                  <a:gd name="T65" fmla="*/ 611 h 1988"/>
                  <a:gd name="T66" fmla="*/ 2315 w 3025"/>
                  <a:gd name="T67" fmla="*/ 574 h 1988"/>
                  <a:gd name="T68" fmla="*/ 2241 w 3025"/>
                  <a:gd name="T69" fmla="*/ 535 h 1988"/>
                  <a:gd name="T70" fmla="*/ 2390 w 3025"/>
                  <a:gd name="T71" fmla="*/ 344 h 1988"/>
                  <a:gd name="T72" fmla="*/ 2577 w 3025"/>
                  <a:gd name="T73" fmla="*/ 192 h 1988"/>
                  <a:gd name="T74" fmla="*/ 2800 w 3025"/>
                  <a:gd name="T75" fmla="*/ 0 h 1988"/>
                  <a:gd name="T76" fmla="*/ 2577 w 3025"/>
                  <a:gd name="T77" fmla="*/ 114 h 1988"/>
                  <a:gd name="T78" fmla="*/ 2241 w 3025"/>
                  <a:gd name="T79" fmla="*/ 344 h 1988"/>
                  <a:gd name="T80" fmla="*/ 2092 w 3025"/>
                  <a:gd name="T81" fmla="*/ 457 h 1988"/>
                  <a:gd name="T82" fmla="*/ 2016 w 3025"/>
                  <a:gd name="T83" fmla="*/ 727 h 1988"/>
                  <a:gd name="T84" fmla="*/ 1979 w 3025"/>
                  <a:gd name="T85" fmla="*/ 878 h 1988"/>
                  <a:gd name="T86" fmla="*/ 1829 w 3025"/>
                  <a:gd name="T87" fmla="*/ 995 h 1988"/>
                  <a:gd name="T88" fmla="*/ 1867 w 3025"/>
                  <a:gd name="T89" fmla="*/ 841 h 1988"/>
                  <a:gd name="T90" fmla="*/ 1829 w 3025"/>
                  <a:gd name="T91" fmla="*/ 727 h 1988"/>
                  <a:gd name="T92" fmla="*/ 1680 w 3025"/>
                  <a:gd name="T93" fmla="*/ 841 h 1988"/>
                  <a:gd name="T94" fmla="*/ 1643 w 3025"/>
                  <a:gd name="T95" fmla="*/ 956 h 1988"/>
                  <a:gd name="T96" fmla="*/ 1680 w 3025"/>
                  <a:gd name="T97" fmla="*/ 1071 h 1988"/>
                  <a:gd name="T98" fmla="*/ 1569 w 3025"/>
                  <a:gd name="T99" fmla="*/ 1071 h 1988"/>
                  <a:gd name="T100" fmla="*/ 1455 w 3025"/>
                  <a:gd name="T101" fmla="*/ 1031 h 1988"/>
                  <a:gd name="T102" fmla="*/ 1307 w 3025"/>
                  <a:gd name="T103" fmla="*/ 1071 h 1988"/>
                  <a:gd name="T104" fmla="*/ 1158 w 3025"/>
                  <a:gd name="T105" fmla="*/ 1109 h 1988"/>
                  <a:gd name="T106" fmla="*/ 1083 w 3025"/>
                  <a:gd name="T107" fmla="*/ 1223 h 1988"/>
                  <a:gd name="T108" fmla="*/ 934 w 3025"/>
                  <a:gd name="T109" fmla="*/ 1223 h 1988"/>
                  <a:gd name="T110" fmla="*/ 747 w 3025"/>
                  <a:gd name="T111" fmla="*/ 1223 h 1988"/>
                  <a:gd name="T112" fmla="*/ 672 w 3025"/>
                  <a:gd name="T113" fmla="*/ 1338 h 1988"/>
                  <a:gd name="T114" fmla="*/ 485 w 3025"/>
                  <a:gd name="T115" fmla="*/ 1338 h 1988"/>
                  <a:gd name="T116" fmla="*/ 225 w 3025"/>
                  <a:gd name="T117" fmla="*/ 1377 h 1988"/>
                  <a:gd name="T118" fmla="*/ 0 w 3025"/>
                  <a:gd name="T119" fmla="*/ 1377 h 1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025" h="1988">
                    <a:moveTo>
                      <a:pt x="0" y="1415"/>
                    </a:moveTo>
                    <a:lnTo>
                      <a:pt x="0" y="1452"/>
                    </a:lnTo>
                    <a:lnTo>
                      <a:pt x="37" y="1452"/>
                    </a:lnTo>
                    <a:lnTo>
                      <a:pt x="37" y="1491"/>
                    </a:lnTo>
                    <a:lnTo>
                      <a:pt x="76" y="1491"/>
                    </a:lnTo>
                    <a:lnTo>
                      <a:pt x="112" y="1530"/>
                    </a:lnTo>
                    <a:lnTo>
                      <a:pt x="149" y="1530"/>
                    </a:lnTo>
                    <a:lnTo>
                      <a:pt x="187" y="1530"/>
                    </a:lnTo>
                    <a:lnTo>
                      <a:pt x="225" y="1530"/>
                    </a:lnTo>
                    <a:lnTo>
                      <a:pt x="225" y="1491"/>
                    </a:lnTo>
                    <a:lnTo>
                      <a:pt x="262" y="1530"/>
                    </a:lnTo>
                    <a:lnTo>
                      <a:pt x="300" y="1491"/>
                    </a:lnTo>
                    <a:lnTo>
                      <a:pt x="373" y="1491"/>
                    </a:lnTo>
                    <a:lnTo>
                      <a:pt x="411" y="1491"/>
                    </a:lnTo>
                    <a:lnTo>
                      <a:pt x="561" y="1491"/>
                    </a:lnTo>
                    <a:lnTo>
                      <a:pt x="822" y="1452"/>
                    </a:lnTo>
                    <a:lnTo>
                      <a:pt x="822" y="1377"/>
                    </a:lnTo>
                    <a:lnTo>
                      <a:pt x="822" y="1338"/>
                    </a:lnTo>
                    <a:lnTo>
                      <a:pt x="858" y="1338"/>
                    </a:lnTo>
                    <a:lnTo>
                      <a:pt x="971" y="1338"/>
                    </a:lnTo>
                    <a:lnTo>
                      <a:pt x="1083" y="1338"/>
                    </a:lnTo>
                    <a:lnTo>
                      <a:pt x="1158" y="1338"/>
                    </a:lnTo>
                    <a:lnTo>
                      <a:pt x="1195" y="1262"/>
                    </a:lnTo>
                    <a:lnTo>
                      <a:pt x="1307" y="1377"/>
                    </a:lnTo>
                    <a:lnTo>
                      <a:pt x="1344" y="1415"/>
                    </a:lnTo>
                    <a:lnTo>
                      <a:pt x="1383" y="1452"/>
                    </a:lnTo>
                    <a:lnTo>
                      <a:pt x="1419" y="1530"/>
                    </a:lnTo>
                    <a:lnTo>
                      <a:pt x="1531" y="1643"/>
                    </a:lnTo>
                    <a:lnTo>
                      <a:pt x="1569" y="1683"/>
                    </a:lnTo>
                    <a:lnTo>
                      <a:pt x="1604" y="1720"/>
                    </a:lnTo>
                    <a:lnTo>
                      <a:pt x="1604" y="1759"/>
                    </a:lnTo>
                    <a:lnTo>
                      <a:pt x="1680" y="1836"/>
                    </a:lnTo>
                    <a:lnTo>
                      <a:pt x="1718" y="1911"/>
                    </a:lnTo>
                    <a:lnTo>
                      <a:pt x="1756" y="1950"/>
                    </a:lnTo>
                    <a:lnTo>
                      <a:pt x="1792" y="1987"/>
                    </a:lnTo>
                    <a:lnTo>
                      <a:pt x="1829" y="1987"/>
                    </a:lnTo>
                    <a:lnTo>
                      <a:pt x="1941" y="1987"/>
                    </a:lnTo>
                    <a:lnTo>
                      <a:pt x="2016" y="1987"/>
                    </a:lnTo>
                    <a:lnTo>
                      <a:pt x="2054" y="1987"/>
                    </a:lnTo>
                    <a:lnTo>
                      <a:pt x="2202" y="1987"/>
                    </a:lnTo>
                    <a:lnTo>
                      <a:pt x="2241" y="1987"/>
                    </a:lnTo>
                    <a:lnTo>
                      <a:pt x="2315" y="1950"/>
                    </a:lnTo>
                    <a:lnTo>
                      <a:pt x="2352" y="1950"/>
                    </a:lnTo>
                    <a:lnTo>
                      <a:pt x="2390" y="1950"/>
                    </a:lnTo>
                    <a:lnTo>
                      <a:pt x="2426" y="1950"/>
                    </a:lnTo>
                    <a:lnTo>
                      <a:pt x="2465" y="1911"/>
                    </a:lnTo>
                    <a:lnTo>
                      <a:pt x="2577" y="1873"/>
                    </a:lnTo>
                    <a:lnTo>
                      <a:pt x="2613" y="1836"/>
                    </a:lnTo>
                    <a:lnTo>
                      <a:pt x="2762" y="1759"/>
                    </a:lnTo>
                    <a:lnTo>
                      <a:pt x="2876" y="1683"/>
                    </a:lnTo>
                    <a:lnTo>
                      <a:pt x="2949" y="1643"/>
                    </a:lnTo>
                    <a:lnTo>
                      <a:pt x="2987" y="1605"/>
                    </a:lnTo>
                    <a:lnTo>
                      <a:pt x="2987" y="1567"/>
                    </a:lnTo>
                    <a:lnTo>
                      <a:pt x="2949" y="1567"/>
                    </a:lnTo>
                    <a:lnTo>
                      <a:pt x="2911" y="1530"/>
                    </a:lnTo>
                    <a:lnTo>
                      <a:pt x="2800" y="1491"/>
                    </a:lnTo>
                    <a:lnTo>
                      <a:pt x="2726" y="1452"/>
                    </a:lnTo>
                    <a:lnTo>
                      <a:pt x="2689" y="1415"/>
                    </a:lnTo>
                    <a:lnTo>
                      <a:pt x="2651" y="1415"/>
                    </a:lnTo>
                    <a:lnTo>
                      <a:pt x="2577" y="1338"/>
                    </a:lnTo>
                    <a:lnTo>
                      <a:pt x="2613" y="1338"/>
                    </a:lnTo>
                    <a:lnTo>
                      <a:pt x="2651" y="1338"/>
                    </a:lnTo>
                    <a:lnTo>
                      <a:pt x="2762" y="1338"/>
                    </a:lnTo>
                    <a:lnTo>
                      <a:pt x="2800" y="1338"/>
                    </a:lnTo>
                    <a:lnTo>
                      <a:pt x="2838" y="1377"/>
                    </a:lnTo>
                    <a:lnTo>
                      <a:pt x="2838" y="1415"/>
                    </a:lnTo>
                    <a:lnTo>
                      <a:pt x="2876" y="1415"/>
                    </a:lnTo>
                    <a:lnTo>
                      <a:pt x="2949" y="1377"/>
                    </a:lnTo>
                    <a:lnTo>
                      <a:pt x="2987" y="1338"/>
                    </a:lnTo>
                    <a:lnTo>
                      <a:pt x="3024" y="1262"/>
                    </a:lnTo>
                    <a:lnTo>
                      <a:pt x="3024" y="1185"/>
                    </a:lnTo>
                    <a:lnTo>
                      <a:pt x="2949" y="1185"/>
                    </a:lnTo>
                    <a:lnTo>
                      <a:pt x="2911" y="1146"/>
                    </a:lnTo>
                    <a:lnTo>
                      <a:pt x="2838" y="1146"/>
                    </a:lnTo>
                    <a:lnTo>
                      <a:pt x="2762" y="1146"/>
                    </a:lnTo>
                    <a:lnTo>
                      <a:pt x="2762" y="1185"/>
                    </a:lnTo>
                    <a:lnTo>
                      <a:pt x="2651" y="1185"/>
                    </a:lnTo>
                    <a:lnTo>
                      <a:pt x="2613" y="1185"/>
                    </a:lnTo>
                    <a:lnTo>
                      <a:pt x="2613" y="1146"/>
                    </a:lnTo>
                    <a:lnTo>
                      <a:pt x="2613" y="1109"/>
                    </a:lnTo>
                    <a:lnTo>
                      <a:pt x="2651" y="1109"/>
                    </a:lnTo>
                    <a:lnTo>
                      <a:pt x="2689" y="1071"/>
                    </a:lnTo>
                    <a:lnTo>
                      <a:pt x="2838" y="995"/>
                    </a:lnTo>
                    <a:lnTo>
                      <a:pt x="2838" y="727"/>
                    </a:lnTo>
                    <a:lnTo>
                      <a:pt x="2800" y="688"/>
                    </a:lnTo>
                    <a:lnTo>
                      <a:pt x="2800" y="650"/>
                    </a:lnTo>
                    <a:lnTo>
                      <a:pt x="2762" y="688"/>
                    </a:lnTo>
                    <a:lnTo>
                      <a:pt x="2726" y="688"/>
                    </a:lnTo>
                    <a:lnTo>
                      <a:pt x="2689" y="727"/>
                    </a:lnTo>
                    <a:lnTo>
                      <a:pt x="2651" y="727"/>
                    </a:lnTo>
                    <a:lnTo>
                      <a:pt x="2613" y="727"/>
                    </a:lnTo>
                    <a:lnTo>
                      <a:pt x="2613" y="688"/>
                    </a:lnTo>
                    <a:lnTo>
                      <a:pt x="2613" y="650"/>
                    </a:lnTo>
                    <a:lnTo>
                      <a:pt x="2613" y="611"/>
                    </a:lnTo>
                    <a:lnTo>
                      <a:pt x="2577" y="611"/>
                    </a:lnTo>
                    <a:lnTo>
                      <a:pt x="2539" y="574"/>
                    </a:lnTo>
                    <a:lnTo>
                      <a:pt x="2465" y="611"/>
                    </a:lnTo>
                    <a:lnTo>
                      <a:pt x="2426" y="650"/>
                    </a:lnTo>
                    <a:lnTo>
                      <a:pt x="2390" y="611"/>
                    </a:lnTo>
                    <a:lnTo>
                      <a:pt x="2352" y="574"/>
                    </a:lnTo>
                    <a:lnTo>
                      <a:pt x="2315" y="535"/>
                    </a:lnTo>
                    <a:lnTo>
                      <a:pt x="2315" y="574"/>
                    </a:lnTo>
                    <a:lnTo>
                      <a:pt x="2277" y="611"/>
                    </a:lnTo>
                    <a:lnTo>
                      <a:pt x="2241" y="611"/>
                    </a:lnTo>
                    <a:lnTo>
                      <a:pt x="2241" y="535"/>
                    </a:lnTo>
                    <a:lnTo>
                      <a:pt x="2277" y="497"/>
                    </a:lnTo>
                    <a:lnTo>
                      <a:pt x="2352" y="421"/>
                    </a:lnTo>
                    <a:lnTo>
                      <a:pt x="2390" y="344"/>
                    </a:lnTo>
                    <a:lnTo>
                      <a:pt x="2465" y="267"/>
                    </a:lnTo>
                    <a:lnTo>
                      <a:pt x="2502" y="230"/>
                    </a:lnTo>
                    <a:lnTo>
                      <a:pt x="2577" y="192"/>
                    </a:lnTo>
                    <a:lnTo>
                      <a:pt x="2651" y="153"/>
                    </a:lnTo>
                    <a:lnTo>
                      <a:pt x="2726" y="76"/>
                    </a:lnTo>
                    <a:lnTo>
                      <a:pt x="2800" y="0"/>
                    </a:lnTo>
                    <a:lnTo>
                      <a:pt x="2726" y="39"/>
                    </a:lnTo>
                    <a:lnTo>
                      <a:pt x="2689" y="76"/>
                    </a:lnTo>
                    <a:lnTo>
                      <a:pt x="2577" y="114"/>
                    </a:lnTo>
                    <a:lnTo>
                      <a:pt x="2465" y="153"/>
                    </a:lnTo>
                    <a:lnTo>
                      <a:pt x="2426" y="192"/>
                    </a:lnTo>
                    <a:lnTo>
                      <a:pt x="2241" y="344"/>
                    </a:lnTo>
                    <a:lnTo>
                      <a:pt x="2165" y="421"/>
                    </a:lnTo>
                    <a:lnTo>
                      <a:pt x="2129" y="421"/>
                    </a:lnTo>
                    <a:lnTo>
                      <a:pt x="2092" y="457"/>
                    </a:lnTo>
                    <a:lnTo>
                      <a:pt x="2054" y="497"/>
                    </a:lnTo>
                    <a:lnTo>
                      <a:pt x="2016" y="574"/>
                    </a:lnTo>
                    <a:lnTo>
                      <a:pt x="2016" y="727"/>
                    </a:lnTo>
                    <a:lnTo>
                      <a:pt x="1979" y="803"/>
                    </a:lnTo>
                    <a:lnTo>
                      <a:pt x="1979" y="841"/>
                    </a:lnTo>
                    <a:lnTo>
                      <a:pt x="1979" y="878"/>
                    </a:lnTo>
                    <a:lnTo>
                      <a:pt x="1905" y="1031"/>
                    </a:lnTo>
                    <a:lnTo>
                      <a:pt x="1867" y="1031"/>
                    </a:lnTo>
                    <a:lnTo>
                      <a:pt x="1829" y="995"/>
                    </a:lnTo>
                    <a:lnTo>
                      <a:pt x="1829" y="918"/>
                    </a:lnTo>
                    <a:lnTo>
                      <a:pt x="1867" y="878"/>
                    </a:lnTo>
                    <a:lnTo>
                      <a:pt x="1867" y="841"/>
                    </a:lnTo>
                    <a:lnTo>
                      <a:pt x="1867" y="803"/>
                    </a:lnTo>
                    <a:lnTo>
                      <a:pt x="1867" y="764"/>
                    </a:lnTo>
                    <a:lnTo>
                      <a:pt x="1829" y="727"/>
                    </a:lnTo>
                    <a:lnTo>
                      <a:pt x="1792" y="764"/>
                    </a:lnTo>
                    <a:lnTo>
                      <a:pt x="1756" y="803"/>
                    </a:lnTo>
                    <a:lnTo>
                      <a:pt x="1680" y="841"/>
                    </a:lnTo>
                    <a:lnTo>
                      <a:pt x="1643" y="878"/>
                    </a:lnTo>
                    <a:lnTo>
                      <a:pt x="1643" y="918"/>
                    </a:lnTo>
                    <a:lnTo>
                      <a:pt x="1643" y="956"/>
                    </a:lnTo>
                    <a:lnTo>
                      <a:pt x="1680" y="995"/>
                    </a:lnTo>
                    <a:lnTo>
                      <a:pt x="1680" y="1031"/>
                    </a:lnTo>
                    <a:lnTo>
                      <a:pt x="1680" y="1071"/>
                    </a:lnTo>
                    <a:lnTo>
                      <a:pt x="1643" y="1071"/>
                    </a:lnTo>
                    <a:lnTo>
                      <a:pt x="1604" y="1109"/>
                    </a:lnTo>
                    <a:lnTo>
                      <a:pt x="1569" y="1071"/>
                    </a:lnTo>
                    <a:lnTo>
                      <a:pt x="1569" y="1031"/>
                    </a:lnTo>
                    <a:lnTo>
                      <a:pt x="1531" y="1031"/>
                    </a:lnTo>
                    <a:lnTo>
                      <a:pt x="1455" y="1031"/>
                    </a:lnTo>
                    <a:lnTo>
                      <a:pt x="1383" y="1031"/>
                    </a:lnTo>
                    <a:lnTo>
                      <a:pt x="1383" y="1071"/>
                    </a:lnTo>
                    <a:lnTo>
                      <a:pt x="1307" y="1071"/>
                    </a:lnTo>
                    <a:lnTo>
                      <a:pt x="1270" y="1071"/>
                    </a:lnTo>
                    <a:lnTo>
                      <a:pt x="1195" y="1109"/>
                    </a:lnTo>
                    <a:lnTo>
                      <a:pt x="1158" y="1109"/>
                    </a:lnTo>
                    <a:lnTo>
                      <a:pt x="1119" y="1146"/>
                    </a:lnTo>
                    <a:lnTo>
                      <a:pt x="1083" y="1185"/>
                    </a:lnTo>
                    <a:lnTo>
                      <a:pt x="1083" y="1223"/>
                    </a:lnTo>
                    <a:lnTo>
                      <a:pt x="1083" y="1262"/>
                    </a:lnTo>
                    <a:lnTo>
                      <a:pt x="1046" y="1262"/>
                    </a:lnTo>
                    <a:lnTo>
                      <a:pt x="934" y="1223"/>
                    </a:lnTo>
                    <a:lnTo>
                      <a:pt x="858" y="1223"/>
                    </a:lnTo>
                    <a:lnTo>
                      <a:pt x="785" y="1223"/>
                    </a:lnTo>
                    <a:lnTo>
                      <a:pt x="747" y="1223"/>
                    </a:lnTo>
                    <a:lnTo>
                      <a:pt x="710" y="1262"/>
                    </a:lnTo>
                    <a:lnTo>
                      <a:pt x="710" y="1299"/>
                    </a:lnTo>
                    <a:lnTo>
                      <a:pt x="672" y="1338"/>
                    </a:lnTo>
                    <a:lnTo>
                      <a:pt x="635" y="1338"/>
                    </a:lnTo>
                    <a:lnTo>
                      <a:pt x="598" y="1338"/>
                    </a:lnTo>
                    <a:lnTo>
                      <a:pt x="485" y="1338"/>
                    </a:lnTo>
                    <a:lnTo>
                      <a:pt x="449" y="1338"/>
                    </a:lnTo>
                    <a:lnTo>
                      <a:pt x="300" y="1377"/>
                    </a:lnTo>
                    <a:lnTo>
                      <a:pt x="225" y="1377"/>
                    </a:lnTo>
                    <a:lnTo>
                      <a:pt x="187" y="1377"/>
                    </a:lnTo>
                    <a:lnTo>
                      <a:pt x="112" y="1377"/>
                    </a:lnTo>
                    <a:lnTo>
                      <a:pt x="0" y="1377"/>
                    </a:lnTo>
                    <a:lnTo>
                      <a:pt x="0" y="141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73"/>
              <p:cNvSpPr>
                <a:spLocks noChangeArrowheads="1"/>
              </p:cNvSpPr>
              <p:nvPr/>
            </p:nvSpPr>
            <p:spPr bwMode="auto">
              <a:xfrm>
                <a:off x="2599097" y="903188"/>
                <a:ext cx="1096730" cy="1092606"/>
              </a:xfrm>
              <a:custGeom>
                <a:avLst/>
                <a:gdLst>
                  <a:gd name="T0" fmla="*/ 298 w 4295"/>
                  <a:gd name="T1" fmla="*/ 3821 h 5276"/>
                  <a:gd name="T2" fmla="*/ 522 w 4295"/>
                  <a:gd name="T3" fmla="*/ 3172 h 5276"/>
                  <a:gd name="T4" fmla="*/ 671 w 4295"/>
                  <a:gd name="T5" fmla="*/ 2600 h 5276"/>
                  <a:gd name="T6" fmla="*/ 746 w 4295"/>
                  <a:gd name="T7" fmla="*/ 1605 h 5276"/>
                  <a:gd name="T8" fmla="*/ 1044 w 4295"/>
                  <a:gd name="T9" fmla="*/ 688 h 5276"/>
                  <a:gd name="T10" fmla="*/ 1792 w 4295"/>
                  <a:gd name="T11" fmla="*/ 268 h 5276"/>
                  <a:gd name="T12" fmla="*/ 2314 w 4295"/>
                  <a:gd name="T13" fmla="*/ 268 h 5276"/>
                  <a:gd name="T14" fmla="*/ 3060 w 4295"/>
                  <a:gd name="T15" fmla="*/ 76 h 5276"/>
                  <a:gd name="T16" fmla="*/ 3882 w 4295"/>
                  <a:gd name="T17" fmla="*/ 573 h 5276"/>
                  <a:gd name="T18" fmla="*/ 3508 w 4295"/>
                  <a:gd name="T19" fmla="*/ 1107 h 5276"/>
                  <a:gd name="T20" fmla="*/ 3247 w 4295"/>
                  <a:gd name="T21" fmla="*/ 1414 h 5276"/>
                  <a:gd name="T22" fmla="*/ 2836 w 4295"/>
                  <a:gd name="T23" fmla="*/ 1719 h 5276"/>
                  <a:gd name="T24" fmla="*/ 2686 w 4295"/>
                  <a:gd name="T25" fmla="*/ 2217 h 5276"/>
                  <a:gd name="T26" fmla="*/ 3060 w 4295"/>
                  <a:gd name="T27" fmla="*/ 2370 h 5276"/>
                  <a:gd name="T28" fmla="*/ 2836 w 4295"/>
                  <a:gd name="T29" fmla="*/ 2675 h 5276"/>
                  <a:gd name="T30" fmla="*/ 2350 w 4295"/>
                  <a:gd name="T31" fmla="*/ 2637 h 5276"/>
                  <a:gd name="T32" fmla="*/ 1642 w 4295"/>
                  <a:gd name="T33" fmla="*/ 2408 h 5276"/>
                  <a:gd name="T34" fmla="*/ 1307 w 4295"/>
                  <a:gd name="T35" fmla="*/ 2904 h 5276"/>
                  <a:gd name="T36" fmla="*/ 932 w 4295"/>
                  <a:gd name="T37" fmla="*/ 3554 h 5276"/>
                  <a:gd name="T38" fmla="*/ 1493 w 4295"/>
                  <a:gd name="T39" fmla="*/ 3402 h 5276"/>
                  <a:gd name="T40" fmla="*/ 2053 w 4295"/>
                  <a:gd name="T41" fmla="*/ 3095 h 5276"/>
                  <a:gd name="T42" fmla="*/ 1829 w 4295"/>
                  <a:gd name="T43" fmla="*/ 3707 h 5276"/>
                  <a:gd name="T44" fmla="*/ 1753 w 4295"/>
                  <a:gd name="T45" fmla="*/ 4089 h 5276"/>
                  <a:gd name="T46" fmla="*/ 1604 w 4295"/>
                  <a:gd name="T47" fmla="*/ 4701 h 5276"/>
                  <a:gd name="T48" fmla="*/ 1044 w 4295"/>
                  <a:gd name="T49" fmla="*/ 4395 h 5276"/>
                  <a:gd name="T50" fmla="*/ 634 w 4295"/>
                  <a:gd name="T51" fmla="*/ 4319 h 5276"/>
                  <a:gd name="T52" fmla="*/ 710 w 4295"/>
                  <a:gd name="T53" fmla="*/ 4968 h 5276"/>
                  <a:gd name="T54" fmla="*/ 485 w 4295"/>
                  <a:gd name="T55" fmla="*/ 4663 h 5276"/>
                  <a:gd name="T56" fmla="*/ 373 w 4295"/>
                  <a:gd name="T57" fmla="*/ 4280 h 5276"/>
                  <a:gd name="T58" fmla="*/ 111 w 4295"/>
                  <a:gd name="T59" fmla="*/ 4012 h 5276"/>
                  <a:gd name="T60" fmla="*/ 1680 w 4295"/>
                  <a:gd name="T61" fmla="*/ 190 h 5276"/>
                  <a:gd name="T62" fmla="*/ 1119 w 4295"/>
                  <a:gd name="T63" fmla="*/ 458 h 5276"/>
                  <a:gd name="T64" fmla="*/ 1194 w 4295"/>
                  <a:gd name="T65" fmla="*/ 5197 h 5276"/>
                  <a:gd name="T66" fmla="*/ 1417 w 4295"/>
                  <a:gd name="T67" fmla="*/ 4891 h 5276"/>
                  <a:gd name="T68" fmla="*/ 971 w 4295"/>
                  <a:gd name="T69" fmla="*/ 4472 h 5276"/>
                  <a:gd name="T70" fmla="*/ 971 w 4295"/>
                  <a:gd name="T71" fmla="*/ 4472 h 5276"/>
                  <a:gd name="T72" fmla="*/ 3098 w 4295"/>
                  <a:gd name="T73" fmla="*/ 3019 h 5276"/>
                  <a:gd name="T74" fmla="*/ 3172 w 4295"/>
                  <a:gd name="T75" fmla="*/ 2561 h 5276"/>
                  <a:gd name="T76" fmla="*/ 2836 w 4295"/>
                  <a:gd name="T77" fmla="*/ 2943 h 5276"/>
                  <a:gd name="T78" fmla="*/ 2350 w 4295"/>
                  <a:gd name="T79" fmla="*/ 3057 h 5276"/>
                  <a:gd name="T80" fmla="*/ 2201 w 4295"/>
                  <a:gd name="T81" fmla="*/ 3668 h 5276"/>
                  <a:gd name="T82" fmla="*/ 2464 w 4295"/>
                  <a:gd name="T83" fmla="*/ 3554 h 5276"/>
                  <a:gd name="T84" fmla="*/ 3247 w 4295"/>
                  <a:gd name="T85" fmla="*/ 2866 h 5276"/>
                  <a:gd name="T86" fmla="*/ 4069 w 4295"/>
                  <a:gd name="T87" fmla="*/ 2751 h 5276"/>
                  <a:gd name="T88" fmla="*/ 3584 w 4295"/>
                  <a:gd name="T89" fmla="*/ 2600 h 5276"/>
                  <a:gd name="T90" fmla="*/ 4294 w 4295"/>
                  <a:gd name="T91" fmla="*/ 2751 h 5276"/>
                  <a:gd name="T92" fmla="*/ 3508 w 4295"/>
                  <a:gd name="T93" fmla="*/ 2637 h 5276"/>
                  <a:gd name="T94" fmla="*/ 3359 w 4295"/>
                  <a:gd name="T95" fmla="*/ 2483 h 5276"/>
                  <a:gd name="T96" fmla="*/ 4106 w 4295"/>
                  <a:gd name="T97" fmla="*/ 2483 h 5276"/>
                  <a:gd name="T98" fmla="*/ 3770 w 4295"/>
                  <a:gd name="T99" fmla="*/ 2370 h 5276"/>
                  <a:gd name="T100" fmla="*/ 3359 w 4295"/>
                  <a:gd name="T101" fmla="*/ 2408 h 5276"/>
                  <a:gd name="T102" fmla="*/ 3284 w 4295"/>
                  <a:gd name="T103" fmla="*/ 2483 h 5276"/>
                  <a:gd name="T104" fmla="*/ 3657 w 4295"/>
                  <a:gd name="T105" fmla="*/ 2179 h 5276"/>
                  <a:gd name="T106" fmla="*/ 3882 w 4295"/>
                  <a:gd name="T107" fmla="*/ 1872 h 5276"/>
                  <a:gd name="T108" fmla="*/ 3621 w 4295"/>
                  <a:gd name="T109" fmla="*/ 1835 h 5276"/>
                  <a:gd name="T110" fmla="*/ 3770 w 4295"/>
                  <a:gd name="T111" fmla="*/ 2026 h 5276"/>
                  <a:gd name="T112" fmla="*/ 3136 w 4295"/>
                  <a:gd name="T113" fmla="*/ 2217 h 5276"/>
                  <a:gd name="T114" fmla="*/ 3098 w 4295"/>
                  <a:gd name="T115" fmla="*/ 1566 h 5276"/>
                  <a:gd name="T116" fmla="*/ 2948 w 4295"/>
                  <a:gd name="T117" fmla="*/ 2063 h 5276"/>
                  <a:gd name="T118" fmla="*/ 3472 w 4295"/>
                  <a:gd name="T119" fmla="*/ 1719 h 5276"/>
                  <a:gd name="T120" fmla="*/ 3172 w 4295"/>
                  <a:gd name="T121" fmla="*/ 1644 h 5276"/>
                  <a:gd name="T122" fmla="*/ 3546 w 4295"/>
                  <a:gd name="T123" fmla="*/ 1644 h 5276"/>
                  <a:gd name="T124" fmla="*/ 3657 w 4295"/>
                  <a:gd name="T125" fmla="*/ 1414 h 5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295" h="5276">
                    <a:moveTo>
                      <a:pt x="73" y="4012"/>
                    </a:moveTo>
                    <a:lnTo>
                      <a:pt x="37" y="4012"/>
                    </a:lnTo>
                    <a:lnTo>
                      <a:pt x="0" y="3937"/>
                    </a:lnTo>
                    <a:lnTo>
                      <a:pt x="0" y="3859"/>
                    </a:lnTo>
                    <a:lnTo>
                      <a:pt x="0" y="3821"/>
                    </a:lnTo>
                    <a:lnTo>
                      <a:pt x="0" y="3784"/>
                    </a:lnTo>
                    <a:lnTo>
                      <a:pt x="37" y="3784"/>
                    </a:lnTo>
                    <a:lnTo>
                      <a:pt x="37" y="3746"/>
                    </a:lnTo>
                    <a:lnTo>
                      <a:pt x="73" y="3746"/>
                    </a:lnTo>
                    <a:lnTo>
                      <a:pt x="149" y="3784"/>
                    </a:lnTo>
                    <a:lnTo>
                      <a:pt x="224" y="3821"/>
                    </a:lnTo>
                    <a:lnTo>
                      <a:pt x="260" y="3821"/>
                    </a:lnTo>
                    <a:lnTo>
                      <a:pt x="298" y="3821"/>
                    </a:lnTo>
                    <a:lnTo>
                      <a:pt x="298" y="3784"/>
                    </a:lnTo>
                    <a:lnTo>
                      <a:pt x="298" y="3746"/>
                    </a:lnTo>
                    <a:lnTo>
                      <a:pt x="335" y="3668"/>
                    </a:lnTo>
                    <a:lnTo>
                      <a:pt x="298" y="3554"/>
                    </a:lnTo>
                    <a:lnTo>
                      <a:pt x="260" y="3516"/>
                    </a:lnTo>
                    <a:lnTo>
                      <a:pt x="298" y="3478"/>
                    </a:lnTo>
                    <a:lnTo>
                      <a:pt x="335" y="3439"/>
                    </a:lnTo>
                    <a:lnTo>
                      <a:pt x="410" y="3364"/>
                    </a:lnTo>
                    <a:lnTo>
                      <a:pt x="522" y="3287"/>
                    </a:lnTo>
                    <a:lnTo>
                      <a:pt x="522" y="3248"/>
                    </a:lnTo>
                    <a:lnTo>
                      <a:pt x="559" y="3211"/>
                    </a:lnTo>
                    <a:lnTo>
                      <a:pt x="522" y="3211"/>
                    </a:lnTo>
                    <a:lnTo>
                      <a:pt x="522" y="3172"/>
                    </a:lnTo>
                    <a:lnTo>
                      <a:pt x="410" y="3095"/>
                    </a:lnTo>
                    <a:lnTo>
                      <a:pt x="410" y="3057"/>
                    </a:lnTo>
                    <a:lnTo>
                      <a:pt x="373" y="2982"/>
                    </a:lnTo>
                    <a:lnTo>
                      <a:pt x="410" y="2943"/>
                    </a:lnTo>
                    <a:lnTo>
                      <a:pt x="446" y="2904"/>
                    </a:lnTo>
                    <a:lnTo>
                      <a:pt x="485" y="2866"/>
                    </a:lnTo>
                    <a:lnTo>
                      <a:pt x="559" y="2829"/>
                    </a:lnTo>
                    <a:lnTo>
                      <a:pt x="559" y="2790"/>
                    </a:lnTo>
                    <a:lnTo>
                      <a:pt x="597" y="2790"/>
                    </a:lnTo>
                    <a:lnTo>
                      <a:pt x="634" y="2751"/>
                    </a:lnTo>
                    <a:lnTo>
                      <a:pt x="671" y="2714"/>
                    </a:lnTo>
                    <a:lnTo>
                      <a:pt x="671" y="2637"/>
                    </a:lnTo>
                    <a:lnTo>
                      <a:pt x="671" y="2600"/>
                    </a:lnTo>
                    <a:lnTo>
                      <a:pt x="634" y="2561"/>
                    </a:lnTo>
                    <a:lnTo>
                      <a:pt x="597" y="2523"/>
                    </a:lnTo>
                    <a:lnTo>
                      <a:pt x="597" y="2330"/>
                    </a:lnTo>
                    <a:lnTo>
                      <a:pt x="634" y="2179"/>
                    </a:lnTo>
                    <a:lnTo>
                      <a:pt x="634" y="2102"/>
                    </a:lnTo>
                    <a:lnTo>
                      <a:pt x="634" y="1987"/>
                    </a:lnTo>
                    <a:lnTo>
                      <a:pt x="671" y="1949"/>
                    </a:lnTo>
                    <a:lnTo>
                      <a:pt x="671" y="1909"/>
                    </a:lnTo>
                    <a:lnTo>
                      <a:pt x="671" y="1872"/>
                    </a:lnTo>
                    <a:lnTo>
                      <a:pt x="710" y="1796"/>
                    </a:lnTo>
                    <a:lnTo>
                      <a:pt x="710" y="1758"/>
                    </a:lnTo>
                    <a:lnTo>
                      <a:pt x="746" y="1644"/>
                    </a:lnTo>
                    <a:lnTo>
                      <a:pt x="746" y="1605"/>
                    </a:lnTo>
                    <a:lnTo>
                      <a:pt x="783" y="1491"/>
                    </a:lnTo>
                    <a:lnTo>
                      <a:pt x="783" y="1375"/>
                    </a:lnTo>
                    <a:lnTo>
                      <a:pt x="820" y="1298"/>
                    </a:lnTo>
                    <a:lnTo>
                      <a:pt x="820" y="1261"/>
                    </a:lnTo>
                    <a:lnTo>
                      <a:pt x="858" y="1145"/>
                    </a:lnTo>
                    <a:lnTo>
                      <a:pt x="858" y="1107"/>
                    </a:lnTo>
                    <a:lnTo>
                      <a:pt x="895" y="1071"/>
                    </a:lnTo>
                    <a:lnTo>
                      <a:pt x="895" y="993"/>
                    </a:lnTo>
                    <a:lnTo>
                      <a:pt x="971" y="879"/>
                    </a:lnTo>
                    <a:lnTo>
                      <a:pt x="971" y="802"/>
                    </a:lnTo>
                    <a:lnTo>
                      <a:pt x="1007" y="764"/>
                    </a:lnTo>
                    <a:lnTo>
                      <a:pt x="1007" y="726"/>
                    </a:lnTo>
                    <a:lnTo>
                      <a:pt x="1044" y="688"/>
                    </a:lnTo>
                    <a:lnTo>
                      <a:pt x="1044" y="650"/>
                    </a:lnTo>
                    <a:lnTo>
                      <a:pt x="1044" y="611"/>
                    </a:lnTo>
                    <a:lnTo>
                      <a:pt x="1082" y="611"/>
                    </a:lnTo>
                    <a:lnTo>
                      <a:pt x="1157" y="573"/>
                    </a:lnTo>
                    <a:lnTo>
                      <a:pt x="1194" y="573"/>
                    </a:lnTo>
                    <a:lnTo>
                      <a:pt x="1194" y="534"/>
                    </a:lnTo>
                    <a:lnTo>
                      <a:pt x="1231" y="497"/>
                    </a:lnTo>
                    <a:lnTo>
                      <a:pt x="1417" y="421"/>
                    </a:lnTo>
                    <a:lnTo>
                      <a:pt x="1493" y="381"/>
                    </a:lnTo>
                    <a:lnTo>
                      <a:pt x="1567" y="343"/>
                    </a:lnTo>
                    <a:lnTo>
                      <a:pt x="1680" y="268"/>
                    </a:lnTo>
                    <a:lnTo>
                      <a:pt x="1717" y="229"/>
                    </a:lnTo>
                    <a:lnTo>
                      <a:pt x="1792" y="268"/>
                    </a:lnTo>
                    <a:lnTo>
                      <a:pt x="1829" y="229"/>
                    </a:lnTo>
                    <a:lnTo>
                      <a:pt x="1904" y="229"/>
                    </a:lnTo>
                    <a:lnTo>
                      <a:pt x="1978" y="268"/>
                    </a:lnTo>
                    <a:lnTo>
                      <a:pt x="2014" y="229"/>
                    </a:lnTo>
                    <a:lnTo>
                      <a:pt x="2053" y="229"/>
                    </a:lnTo>
                    <a:lnTo>
                      <a:pt x="2090" y="190"/>
                    </a:lnTo>
                    <a:lnTo>
                      <a:pt x="2201" y="190"/>
                    </a:lnTo>
                    <a:lnTo>
                      <a:pt x="2201" y="152"/>
                    </a:lnTo>
                    <a:lnTo>
                      <a:pt x="2201" y="190"/>
                    </a:lnTo>
                    <a:lnTo>
                      <a:pt x="2239" y="190"/>
                    </a:lnTo>
                    <a:lnTo>
                      <a:pt x="2239" y="229"/>
                    </a:lnTo>
                    <a:lnTo>
                      <a:pt x="2277" y="229"/>
                    </a:lnTo>
                    <a:lnTo>
                      <a:pt x="2314" y="268"/>
                    </a:lnTo>
                    <a:lnTo>
                      <a:pt x="2350" y="268"/>
                    </a:lnTo>
                    <a:lnTo>
                      <a:pt x="2389" y="268"/>
                    </a:lnTo>
                    <a:lnTo>
                      <a:pt x="2426" y="268"/>
                    </a:lnTo>
                    <a:lnTo>
                      <a:pt x="2426" y="229"/>
                    </a:lnTo>
                    <a:lnTo>
                      <a:pt x="2464" y="268"/>
                    </a:lnTo>
                    <a:lnTo>
                      <a:pt x="2501" y="229"/>
                    </a:lnTo>
                    <a:lnTo>
                      <a:pt x="2575" y="229"/>
                    </a:lnTo>
                    <a:lnTo>
                      <a:pt x="2612" y="229"/>
                    </a:lnTo>
                    <a:lnTo>
                      <a:pt x="2762" y="229"/>
                    </a:lnTo>
                    <a:lnTo>
                      <a:pt x="3023" y="190"/>
                    </a:lnTo>
                    <a:lnTo>
                      <a:pt x="3023" y="115"/>
                    </a:lnTo>
                    <a:lnTo>
                      <a:pt x="3023" y="76"/>
                    </a:lnTo>
                    <a:lnTo>
                      <a:pt x="3060" y="76"/>
                    </a:lnTo>
                    <a:lnTo>
                      <a:pt x="3172" y="76"/>
                    </a:lnTo>
                    <a:lnTo>
                      <a:pt x="3284" y="76"/>
                    </a:lnTo>
                    <a:lnTo>
                      <a:pt x="3359" y="76"/>
                    </a:lnTo>
                    <a:lnTo>
                      <a:pt x="3397" y="0"/>
                    </a:lnTo>
                    <a:lnTo>
                      <a:pt x="3508" y="115"/>
                    </a:lnTo>
                    <a:lnTo>
                      <a:pt x="3546" y="152"/>
                    </a:lnTo>
                    <a:lnTo>
                      <a:pt x="3584" y="190"/>
                    </a:lnTo>
                    <a:lnTo>
                      <a:pt x="3621" y="268"/>
                    </a:lnTo>
                    <a:lnTo>
                      <a:pt x="3733" y="381"/>
                    </a:lnTo>
                    <a:lnTo>
                      <a:pt x="3770" y="421"/>
                    </a:lnTo>
                    <a:lnTo>
                      <a:pt x="3806" y="458"/>
                    </a:lnTo>
                    <a:lnTo>
                      <a:pt x="3806" y="497"/>
                    </a:lnTo>
                    <a:lnTo>
                      <a:pt x="3882" y="573"/>
                    </a:lnTo>
                    <a:lnTo>
                      <a:pt x="3919" y="650"/>
                    </a:lnTo>
                    <a:lnTo>
                      <a:pt x="3958" y="688"/>
                    </a:lnTo>
                    <a:lnTo>
                      <a:pt x="3993" y="726"/>
                    </a:lnTo>
                    <a:lnTo>
                      <a:pt x="3882" y="764"/>
                    </a:lnTo>
                    <a:lnTo>
                      <a:pt x="3844" y="802"/>
                    </a:lnTo>
                    <a:lnTo>
                      <a:pt x="3770" y="802"/>
                    </a:lnTo>
                    <a:lnTo>
                      <a:pt x="3695" y="840"/>
                    </a:lnTo>
                    <a:lnTo>
                      <a:pt x="3657" y="879"/>
                    </a:lnTo>
                    <a:lnTo>
                      <a:pt x="3621" y="917"/>
                    </a:lnTo>
                    <a:lnTo>
                      <a:pt x="3621" y="954"/>
                    </a:lnTo>
                    <a:lnTo>
                      <a:pt x="3584" y="993"/>
                    </a:lnTo>
                    <a:lnTo>
                      <a:pt x="3546" y="1032"/>
                    </a:lnTo>
                    <a:lnTo>
                      <a:pt x="3508" y="1107"/>
                    </a:lnTo>
                    <a:lnTo>
                      <a:pt x="3472" y="1145"/>
                    </a:lnTo>
                    <a:lnTo>
                      <a:pt x="3508" y="1145"/>
                    </a:lnTo>
                    <a:lnTo>
                      <a:pt x="3508" y="1223"/>
                    </a:lnTo>
                    <a:lnTo>
                      <a:pt x="3508" y="1185"/>
                    </a:lnTo>
                    <a:lnTo>
                      <a:pt x="3472" y="1185"/>
                    </a:lnTo>
                    <a:lnTo>
                      <a:pt x="3433" y="1223"/>
                    </a:lnTo>
                    <a:lnTo>
                      <a:pt x="3397" y="1223"/>
                    </a:lnTo>
                    <a:lnTo>
                      <a:pt x="3321" y="1223"/>
                    </a:lnTo>
                    <a:lnTo>
                      <a:pt x="3359" y="1298"/>
                    </a:lnTo>
                    <a:lnTo>
                      <a:pt x="3359" y="1338"/>
                    </a:lnTo>
                    <a:lnTo>
                      <a:pt x="3321" y="1338"/>
                    </a:lnTo>
                    <a:lnTo>
                      <a:pt x="3284" y="1375"/>
                    </a:lnTo>
                    <a:lnTo>
                      <a:pt x="3247" y="1414"/>
                    </a:lnTo>
                    <a:lnTo>
                      <a:pt x="3172" y="1452"/>
                    </a:lnTo>
                    <a:lnTo>
                      <a:pt x="3098" y="1528"/>
                    </a:lnTo>
                    <a:lnTo>
                      <a:pt x="3060" y="1528"/>
                    </a:lnTo>
                    <a:lnTo>
                      <a:pt x="3023" y="1566"/>
                    </a:lnTo>
                    <a:lnTo>
                      <a:pt x="2987" y="1528"/>
                    </a:lnTo>
                    <a:lnTo>
                      <a:pt x="2948" y="1491"/>
                    </a:lnTo>
                    <a:lnTo>
                      <a:pt x="2948" y="1528"/>
                    </a:lnTo>
                    <a:lnTo>
                      <a:pt x="2911" y="1566"/>
                    </a:lnTo>
                    <a:lnTo>
                      <a:pt x="2911" y="1605"/>
                    </a:lnTo>
                    <a:lnTo>
                      <a:pt x="2874" y="1644"/>
                    </a:lnTo>
                    <a:lnTo>
                      <a:pt x="2911" y="1719"/>
                    </a:lnTo>
                    <a:lnTo>
                      <a:pt x="2874" y="1719"/>
                    </a:lnTo>
                    <a:lnTo>
                      <a:pt x="2836" y="1719"/>
                    </a:lnTo>
                    <a:lnTo>
                      <a:pt x="2800" y="1719"/>
                    </a:lnTo>
                    <a:lnTo>
                      <a:pt x="2800" y="1758"/>
                    </a:lnTo>
                    <a:lnTo>
                      <a:pt x="2800" y="1796"/>
                    </a:lnTo>
                    <a:lnTo>
                      <a:pt x="2836" y="1796"/>
                    </a:lnTo>
                    <a:lnTo>
                      <a:pt x="2874" y="1872"/>
                    </a:lnTo>
                    <a:lnTo>
                      <a:pt x="2836" y="1949"/>
                    </a:lnTo>
                    <a:lnTo>
                      <a:pt x="2800" y="1987"/>
                    </a:lnTo>
                    <a:lnTo>
                      <a:pt x="2762" y="2063"/>
                    </a:lnTo>
                    <a:lnTo>
                      <a:pt x="2724" y="2063"/>
                    </a:lnTo>
                    <a:lnTo>
                      <a:pt x="2724" y="2102"/>
                    </a:lnTo>
                    <a:lnTo>
                      <a:pt x="2724" y="2140"/>
                    </a:lnTo>
                    <a:lnTo>
                      <a:pt x="2724" y="2179"/>
                    </a:lnTo>
                    <a:lnTo>
                      <a:pt x="2686" y="2217"/>
                    </a:lnTo>
                    <a:lnTo>
                      <a:pt x="2651" y="2254"/>
                    </a:lnTo>
                    <a:lnTo>
                      <a:pt x="2612" y="2293"/>
                    </a:lnTo>
                    <a:lnTo>
                      <a:pt x="2651" y="2330"/>
                    </a:lnTo>
                    <a:lnTo>
                      <a:pt x="2686" y="2330"/>
                    </a:lnTo>
                    <a:lnTo>
                      <a:pt x="2762" y="2330"/>
                    </a:lnTo>
                    <a:lnTo>
                      <a:pt x="2836" y="2330"/>
                    </a:lnTo>
                    <a:lnTo>
                      <a:pt x="2874" y="2330"/>
                    </a:lnTo>
                    <a:lnTo>
                      <a:pt x="2874" y="2293"/>
                    </a:lnTo>
                    <a:lnTo>
                      <a:pt x="2911" y="2293"/>
                    </a:lnTo>
                    <a:lnTo>
                      <a:pt x="2987" y="2293"/>
                    </a:lnTo>
                    <a:lnTo>
                      <a:pt x="3023" y="2293"/>
                    </a:lnTo>
                    <a:lnTo>
                      <a:pt x="3060" y="2330"/>
                    </a:lnTo>
                    <a:lnTo>
                      <a:pt x="3060" y="2370"/>
                    </a:lnTo>
                    <a:lnTo>
                      <a:pt x="3060" y="2408"/>
                    </a:lnTo>
                    <a:lnTo>
                      <a:pt x="3023" y="2408"/>
                    </a:lnTo>
                    <a:lnTo>
                      <a:pt x="2987" y="2447"/>
                    </a:lnTo>
                    <a:lnTo>
                      <a:pt x="2874" y="2447"/>
                    </a:lnTo>
                    <a:lnTo>
                      <a:pt x="2800" y="2483"/>
                    </a:lnTo>
                    <a:lnTo>
                      <a:pt x="2762" y="2523"/>
                    </a:lnTo>
                    <a:lnTo>
                      <a:pt x="2724" y="2523"/>
                    </a:lnTo>
                    <a:lnTo>
                      <a:pt x="2762" y="2561"/>
                    </a:lnTo>
                    <a:lnTo>
                      <a:pt x="2724" y="2561"/>
                    </a:lnTo>
                    <a:lnTo>
                      <a:pt x="2686" y="2600"/>
                    </a:lnTo>
                    <a:lnTo>
                      <a:pt x="2686" y="2637"/>
                    </a:lnTo>
                    <a:lnTo>
                      <a:pt x="2724" y="2637"/>
                    </a:lnTo>
                    <a:lnTo>
                      <a:pt x="2836" y="2675"/>
                    </a:lnTo>
                    <a:lnTo>
                      <a:pt x="2800" y="2714"/>
                    </a:lnTo>
                    <a:lnTo>
                      <a:pt x="2800" y="2751"/>
                    </a:lnTo>
                    <a:lnTo>
                      <a:pt x="2762" y="2751"/>
                    </a:lnTo>
                    <a:lnTo>
                      <a:pt x="2724" y="2751"/>
                    </a:lnTo>
                    <a:lnTo>
                      <a:pt x="2686" y="2751"/>
                    </a:lnTo>
                    <a:lnTo>
                      <a:pt x="2651" y="2751"/>
                    </a:lnTo>
                    <a:lnTo>
                      <a:pt x="2612" y="2790"/>
                    </a:lnTo>
                    <a:lnTo>
                      <a:pt x="2501" y="2790"/>
                    </a:lnTo>
                    <a:lnTo>
                      <a:pt x="2501" y="2714"/>
                    </a:lnTo>
                    <a:lnTo>
                      <a:pt x="2464" y="2675"/>
                    </a:lnTo>
                    <a:lnTo>
                      <a:pt x="2464" y="2637"/>
                    </a:lnTo>
                    <a:lnTo>
                      <a:pt x="2426" y="2600"/>
                    </a:lnTo>
                    <a:lnTo>
                      <a:pt x="2350" y="2637"/>
                    </a:lnTo>
                    <a:lnTo>
                      <a:pt x="2314" y="2637"/>
                    </a:lnTo>
                    <a:lnTo>
                      <a:pt x="2277" y="2637"/>
                    </a:lnTo>
                    <a:lnTo>
                      <a:pt x="2239" y="2637"/>
                    </a:lnTo>
                    <a:lnTo>
                      <a:pt x="2239" y="2600"/>
                    </a:lnTo>
                    <a:lnTo>
                      <a:pt x="2201" y="2600"/>
                    </a:lnTo>
                    <a:lnTo>
                      <a:pt x="2165" y="2523"/>
                    </a:lnTo>
                    <a:lnTo>
                      <a:pt x="2090" y="2483"/>
                    </a:lnTo>
                    <a:lnTo>
                      <a:pt x="2053" y="2447"/>
                    </a:lnTo>
                    <a:lnTo>
                      <a:pt x="1829" y="2408"/>
                    </a:lnTo>
                    <a:lnTo>
                      <a:pt x="1792" y="2408"/>
                    </a:lnTo>
                    <a:lnTo>
                      <a:pt x="1717" y="2370"/>
                    </a:lnTo>
                    <a:lnTo>
                      <a:pt x="1680" y="2370"/>
                    </a:lnTo>
                    <a:lnTo>
                      <a:pt x="1642" y="2408"/>
                    </a:lnTo>
                    <a:lnTo>
                      <a:pt x="1642" y="2447"/>
                    </a:lnTo>
                    <a:lnTo>
                      <a:pt x="1604" y="2447"/>
                    </a:lnTo>
                    <a:lnTo>
                      <a:pt x="1529" y="2483"/>
                    </a:lnTo>
                    <a:lnTo>
                      <a:pt x="1493" y="2483"/>
                    </a:lnTo>
                    <a:lnTo>
                      <a:pt x="1455" y="2523"/>
                    </a:lnTo>
                    <a:lnTo>
                      <a:pt x="1493" y="2561"/>
                    </a:lnTo>
                    <a:lnTo>
                      <a:pt x="1455" y="2637"/>
                    </a:lnTo>
                    <a:lnTo>
                      <a:pt x="1455" y="2675"/>
                    </a:lnTo>
                    <a:lnTo>
                      <a:pt x="1417" y="2714"/>
                    </a:lnTo>
                    <a:lnTo>
                      <a:pt x="1380" y="2751"/>
                    </a:lnTo>
                    <a:lnTo>
                      <a:pt x="1344" y="2751"/>
                    </a:lnTo>
                    <a:lnTo>
                      <a:pt x="1344" y="2790"/>
                    </a:lnTo>
                    <a:lnTo>
                      <a:pt x="1307" y="2904"/>
                    </a:lnTo>
                    <a:lnTo>
                      <a:pt x="1307" y="3019"/>
                    </a:lnTo>
                    <a:lnTo>
                      <a:pt x="1307" y="3095"/>
                    </a:lnTo>
                    <a:lnTo>
                      <a:pt x="1268" y="3135"/>
                    </a:lnTo>
                    <a:lnTo>
                      <a:pt x="1231" y="3172"/>
                    </a:lnTo>
                    <a:lnTo>
                      <a:pt x="1157" y="3172"/>
                    </a:lnTo>
                    <a:lnTo>
                      <a:pt x="1119" y="3211"/>
                    </a:lnTo>
                    <a:lnTo>
                      <a:pt x="1044" y="3248"/>
                    </a:lnTo>
                    <a:lnTo>
                      <a:pt x="971" y="3325"/>
                    </a:lnTo>
                    <a:lnTo>
                      <a:pt x="932" y="3325"/>
                    </a:lnTo>
                    <a:lnTo>
                      <a:pt x="932" y="3364"/>
                    </a:lnTo>
                    <a:lnTo>
                      <a:pt x="895" y="3516"/>
                    </a:lnTo>
                    <a:lnTo>
                      <a:pt x="895" y="3554"/>
                    </a:lnTo>
                    <a:lnTo>
                      <a:pt x="932" y="3554"/>
                    </a:lnTo>
                    <a:lnTo>
                      <a:pt x="1007" y="3516"/>
                    </a:lnTo>
                    <a:lnTo>
                      <a:pt x="1044" y="3478"/>
                    </a:lnTo>
                    <a:lnTo>
                      <a:pt x="1082" y="3478"/>
                    </a:lnTo>
                    <a:lnTo>
                      <a:pt x="1119" y="3402"/>
                    </a:lnTo>
                    <a:lnTo>
                      <a:pt x="1157" y="3402"/>
                    </a:lnTo>
                    <a:lnTo>
                      <a:pt x="1194" y="3364"/>
                    </a:lnTo>
                    <a:lnTo>
                      <a:pt x="1231" y="3402"/>
                    </a:lnTo>
                    <a:lnTo>
                      <a:pt x="1231" y="3439"/>
                    </a:lnTo>
                    <a:lnTo>
                      <a:pt x="1307" y="3439"/>
                    </a:lnTo>
                    <a:lnTo>
                      <a:pt x="1344" y="3439"/>
                    </a:lnTo>
                    <a:lnTo>
                      <a:pt x="1380" y="3439"/>
                    </a:lnTo>
                    <a:lnTo>
                      <a:pt x="1455" y="3402"/>
                    </a:lnTo>
                    <a:lnTo>
                      <a:pt x="1493" y="3402"/>
                    </a:lnTo>
                    <a:lnTo>
                      <a:pt x="1567" y="3325"/>
                    </a:lnTo>
                    <a:lnTo>
                      <a:pt x="1567" y="3287"/>
                    </a:lnTo>
                    <a:lnTo>
                      <a:pt x="1604" y="3287"/>
                    </a:lnTo>
                    <a:lnTo>
                      <a:pt x="1642" y="3248"/>
                    </a:lnTo>
                    <a:lnTo>
                      <a:pt x="1680" y="3248"/>
                    </a:lnTo>
                    <a:lnTo>
                      <a:pt x="1717" y="3248"/>
                    </a:lnTo>
                    <a:lnTo>
                      <a:pt x="1753" y="3287"/>
                    </a:lnTo>
                    <a:lnTo>
                      <a:pt x="1792" y="3248"/>
                    </a:lnTo>
                    <a:lnTo>
                      <a:pt x="1829" y="3248"/>
                    </a:lnTo>
                    <a:lnTo>
                      <a:pt x="1865" y="3211"/>
                    </a:lnTo>
                    <a:lnTo>
                      <a:pt x="1904" y="3172"/>
                    </a:lnTo>
                    <a:lnTo>
                      <a:pt x="1978" y="3135"/>
                    </a:lnTo>
                    <a:lnTo>
                      <a:pt x="2053" y="3095"/>
                    </a:lnTo>
                    <a:lnTo>
                      <a:pt x="2090" y="3135"/>
                    </a:lnTo>
                    <a:lnTo>
                      <a:pt x="2127" y="3211"/>
                    </a:lnTo>
                    <a:lnTo>
                      <a:pt x="2127" y="3287"/>
                    </a:lnTo>
                    <a:lnTo>
                      <a:pt x="2090" y="3364"/>
                    </a:lnTo>
                    <a:lnTo>
                      <a:pt x="2053" y="3439"/>
                    </a:lnTo>
                    <a:lnTo>
                      <a:pt x="2053" y="3478"/>
                    </a:lnTo>
                    <a:lnTo>
                      <a:pt x="2014" y="3554"/>
                    </a:lnTo>
                    <a:lnTo>
                      <a:pt x="1978" y="3593"/>
                    </a:lnTo>
                    <a:lnTo>
                      <a:pt x="1940" y="3631"/>
                    </a:lnTo>
                    <a:lnTo>
                      <a:pt x="1904" y="3668"/>
                    </a:lnTo>
                    <a:lnTo>
                      <a:pt x="1865" y="3668"/>
                    </a:lnTo>
                    <a:lnTo>
                      <a:pt x="1829" y="3668"/>
                    </a:lnTo>
                    <a:lnTo>
                      <a:pt x="1829" y="3707"/>
                    </a:lnTo>
                    <a:lnTo>
                      <a:pt x="1865" y="3707"/>
                    </a:lnTo>
                    <a:lnTo>
                      <a:pt x="1865" y="3746"/>
                    </a:lnTo>
                    <a:lnTo>
                      <a:pt x="1904" y="3821"/>
                    </a:lnTo>
                    <a:lnTo>
                      <a:pt x="1940" y="3821"/>
                    </a:lnTo>
                    <a:lnTo>
                      <a:pt x="2014" y="3859"/>
                    </a:lnTo>
                    <a:lnTo>
                      <a:pt x="1978" y="3899"/>
                    </a:lnTo>
                    <a:lnTo>
                      <a:pt x="1978" y="3937"/>
                    </a:lnTo>
                    <a:lnTo>
                      <a:pt x="1940" y="3937"/>
                    </a:lnTo>
                    <a:lnTo>
                      <a:pt x="1904" y="3975"/>
                    </a:lnTo>
                    <a:lnTo>
                      <a:pt x="1865" y="4012"/>
                    </a:lnTo>
                    <a:lnTo>
                      <a:pt x="1829" y="4052"/>
                    </a:lnTo>
                    <a:lnTo>
                      <a:pt x="1792" y="4089"/>
                    </a:lnTo>
                    <a:lnTo>
                      <a:pt x="1753" y="4089"/>
                    </a:lnTo>
                    <a:lnTo>
                      <a:pt x="1717" y="4166"/>
                    </a:lnTo>
                    <a:lnTo>
                      <a:pt x="1680" y="4242"/>
                    </a:lnTo>
                    <a:lnTo>
                      <a:pt x="1680" y="4280"/>
                    </a:lnTo>
                    <a:lnTo>
                      <a:pt x="1680" y="4319"/>
                    </a:lnTo>
                    <a:lnTo>
                      <a:pt x="1680" y="4358"/>
                    </a:lnTo>
                    <a:lnTo>
                      <a:pt x="1642" y="4433"/>
                    </a:lnTo>
                    <a:lnTo>
                      <a:pt x="1642" y="4472"/>
                    </a:lnTo>
                    <a:lnTo>
                      <a:pt x="1642" y="4548"/>
                    </a:lnTo>
                    <a:lnTo>
                      <a:pt x="1642" y="4586"/>
                    </a:lnTo>
                    <a:lnTo>
                      <a:pt x="1604" y="4586"/>
                    </a:lnTo>
                    <a:lnTo>
                      <a:pt x="1567" y="4586"/>
                    </a:lnTo>
                    <a:lnTo>
                      <a:pt x="1529" y="4586"/>
                    </a:lnTo>
                    <a:lnTo>
                      <a:pt x="1604" y="4701"/>
                    </a:lnTo>
                    <a:lnTo>
                      <a:pt x="1529" y="4740"/>
                    </a:lnTo>
                    <a:lnTo>
                      <a:pt x="1493" y="4777"/>
                    </a:lnTo>
                    <a:lnTo>
                      <a:pt x="1455" y="4816"/>
                    </a:lnTo>
                    <a:lnTo>
                      <a:pt x="1417" y="4816"/>
                    </a:lnTo>
                    <a:lnTo>
                      <a:pt x="1380" y="4816"/>
                    </a:lnTo>
                    <a:lnTo>
                      <a:pt x="1307" y="4816"/>
                    </a:lnTo>
                    <a:lnTo>
                      <a:pt x="1268" y="4777"/>
                    </a:lnTo>
                    <a:lnTo>
                      <a:pt x="1194" y="4740"/>
                    </a:lnTo>
                    <a:lnTo>
                      <a:pt x="1157" y="4701"/>
                    </a:lnTo>
                    <a:lnTo>
                      <a:pt x="1119" y="4625"/>
                    </a:lnTo>
                    <a:lnTo>
                      <a:pt x="1119" y="4586"/>
                    </a:lnTo>
                    <a:lnTo>
                      <a:pt x="1082" y="4472"/>
                    </a:lnTo>
                    <a:lnTo>
                      <a:pt x="1044" y="4395"/>
                    </a:lnTo>
                    <a:lnTo>
                      <a:pt x="971" y="4395"/>
                    </a:lnTo>
                    <a:lnTo>
                      <a:pt x="895" y="4358"/>
                    </a:lnTo>
                    <a:lnTo>
                      <a:pt x="895" y="4319"/>
                    </a:lnTo>
                    <a:lnTo>
                      <a:pt x="858" y="4319"/>
                    </a:lnTo>
                    <a:lnTo>
                      <a:pt x="820" y="4319"/>
                    </a:lnTo>
                    <a:lnTo>
                      <a:pt x="783" y="4280"/>
                    </a:lnTo>
                    <a:lnTo>
                      <a:pt x="710" y="4280"/>
                    </a:lnTo>
                    <a:lnTo>
                      <a:pt x="671" y="4242"/>
                    </a:lnTo>
                    <a:lnTo>
                      <a:pt x="634" y="4242"/>
                    </a:lnTo>
                    <a:lnTo>
                      <a:pt x="597" y="4204"/>
                    </a:lnTo>
                    <a:lnTo>
                      <a:pt x="597" y="4242"/>
                    </a:lnTo>
                    <a:lnTo>
                      <a:pt x="597" y="4280"/>
                    </a:lnTo>
                    <a:lnTo>
                      <a:pt x="634" y="4319"/>
                    </a:lnTo>
                    <a:lnTo>
                      <a:pt x="671" y="4395"/>
                    </a:lnTo>
                    <a:lnTo>
                      <a:pt x="710" y="4433"/>
                    </a:lnTo>
                    <a:lnTo>
                      <a:pt x="746" y="4472"/>
                    </a:lnTo>
                    <a:lnTo>
                      <a:pt x="783" y="4472"/>
                    </a:lnTo>
                    <a:lnTo>
                      <a:pt x="783" y="4510"/>
                    </a:lnTo>
                    <a:lnTo>
                      <a:pt x="783" y="4548"/>
                    </a:lnTo>
                    <a:lnTo>
                      <a:pt x="783" y="4586"/>
                    </a:lnTo>
                    <a:lnTo>
                      <a:pt x="783" y="4701"/>
                    </a:lnTo>
                    <a:lnTo>
                      <a:pt x="783" y="4740"/>
                    </a:lnTo>
                    <a:lnTo>
                      <a:pt x="783" y="4777"/>
                    </a:lnTo>
                    <a:lnTo>
                      <a:pt x="746" y="4891"/>
                    </a:lnTo>
                    <a:lnTo>
                      <a:pt x="746" y="4931"/>
                    </a:lnTo>
                    <a:lnTo>
                      <a:pt x="710" y="4968"/>
                    </a:lnTo>
                    <a:lnTo>
                      <a:pt x="671" y="4968"/>
                    </a:lnTo>
                    <a:lnTo>
                      <a:pt x="634" y="4931"/>
                    </a:lnTo>
                    <a:lnTo>
                      <a:pt x="597" y="4931"/>
                    </a:lnTo>
                    <a:lnTo>
                      <a:pt x="522" y="4931"/>
                    </a:lnTo>
                    <a:lnTo>
                      <a:pt x="485" y="4891"/>
                    </a:lnTo>
                    <a:lnTo>
                      <a:pt x="485" y="4854"/>
                    </a:lnTo>
                    <a:lnTo>
                      <a:pt x="522" y="4816"/>
                    </a:lnTo>
                    <a:lnTo>
                      <a:pt x="559" y="4816"/>
                    </a:lnTo>
                    <a:lnTo>
                      <a:pt x="634" y="4816"/>
                    </a:lnTo>
                    <a:lnTo>
                      <a:pt x="597" y="4777"/>
                    </a:lnTo>
                    <a:lnTo>
                      <a:pt x="522" y="4701"/>
                    </a:lnTo>
                    <a:lnTo>
                      <a:pt x="485" y="4701"/>
                    </a:lnTo>
                    <a:lnTo>
                      <a:pt x="485" y="4663"/>
                    </a:lnTo>
                    <a:lnTo>
                      <a:pt x="522" y="4625"/>
                    </a:lnTo>
                    <a:lnTo>
                      <a:pt x="522" y="4586"/>
                    </a:lnTo>
                    <a:lnTo>
                      <a:pt x="559" y="4548"/>
                    </a:lnTo>
                    <a:lnTo>
                      <a:pt x="597" y="4510"/>
                    </a:lnTo>
                    <a:lnTo>
                      <a:pt x="559" y="4472"/>
                    </a:lnTo>
                    <a:lnTo>
                      <a:pt x="559" y="4433"/>
                    </a:lnTo>
                    <a:lnTo>
                      <a:pt x="559" y="4395"/>
                    </a:lnTo>
                    <a:lnTo>
                      <a:pt x="559" y="4358"/>
                    </a:lnTo>
                    <a:lnTo>
                      <a:pt x="522" y="4358"/>
                    </a:lnTo>
                    <a:lnTo>
                      <a:pt x="485" y="4319"/>
                    </a:lnTo>
                    <a:lnTo>
                      <a:pt x="446" y="4319"/>
                    </a:lnTo>
                    <a:lnTo>
                      <a:pt x="410" y="4280"/>
                    </a:lnTo>
                    <a:lnTo>
                      <a:pt x="373" y="4280"/>
                    </a:lnTo>
                    <a:lnTo>
                      <a:pt x="335" y="4242"/>
                    </a:lnTo>
                    <a:lnTo>
                      <a:pt x="335" y="4204"/>
                    </a:lnTo>
                    <a:lnTo>
                      <a:pt x="335" y="4166"/>
                    </a:lnTo>
                    <a:lnTo>
                      <a:pt x="298" y="4166"/>
                    </a:lnTo>
                    <a:lnTo>
                      <a:pt x="298" y="4127"/>
                    </a:lnTo>
                    <a:lnTo>
                      <a:pt x="260" y="4089"/>
                    </a:lnTo>
                    <a:lnTo>
                      <a:pt x="224" y="4052"/>
                    </a:lnTo>
                    <a:lnTo>
                      <a:pt x="186" y="4012"/>
                    </a:lnTo>
                    <a:lnTo>
                      <a:pt x="186" y="3975"/>
                    </a:lnTo>
                    <a:lnTo>
                      <a:pt x="149" y="3975"/>
                    </a:lnTo>
                    <a:lnTo>
                      <a:pt x="149" y="3937"/>
                    </a:lnTo>
                    <a:lnTo>
                      <a:pt x="111" y="3975"/>
                    </a:lnTo>
                    <a:lnTo>
                      <a:pt x="111" y="4012"/>
                    </a:lnTo>
                    <a:lnTo>
                      <a:pt x="111" y="4052"/>
                    </a:lnTo>
                    <a:lnTo>
                      <a:pt x="73" y="4012"/>
                    </a:lnTo>
                    <a:close/>
                    <a:moveTo>
                      <a:pt x="1119" y="534"/>
                    </a:moveTo>
                    <a:lnTo>
                      <a:pt x="1194" y="458"/>
                    </a:lnTo>
                    <a:lnTo>
                      <a:pt x="1231" y="458"/>
                    </a:lnTo>
                    <a:lnTo>
                      <a:pt x="1268" y="421"/>
                    </a:lnTo>
                    <a:lnTo>
                      <a:pt x="1344" y="381"/>
                    </a:lnTo>
                    <a:lnTo>
                      <a:pt x="1417" y="343"/>
                    </a:lnTo>
                    <a:lnTo>
                      <a:pt x="1455" y="306"/>
                    </a:lnTo>
                    <a:lnTo>
                      <a:pt x="1493" y="306"/>
                    </a:lnTo>
                    <a:lnTo>
                      <a:pt x="1567" y="268"/>
                    </a:lnTo>
                    <a:lnTo>
                      <a:pt x="1642" y="229"/>
                    </a:lnTo>
                    <a:lnTo>
                      <a:pt x="1680" y="190"/>
                    </a:lnTo>
                    <a:lnTo>
                      <a:pt x="1680" y="152"/>
                    </a:lnTo>
                    <a:lnTo>
                      <a:pt x="1642" y="190"/>
                    </a:lnTo>
                    <a:lnTo>
                      <a:pt x="1604" y="190"/>
                    </a:lnTo>
                    <a:lnTo>
                      <a:pt x="1529" y="229"/>
                    </a:lnTo>
                    <a:lnTo>
                      <a:pt x="1455" y="229"/>
                    </a:lnTo>
                    <a:lnTo>
                      <a:pt x="1417" y="268"/>
                    </a:lnTo>
                    <a:lnTo>
                      <a:pt x="1344" y="306"/>
                    </a:lnTo>
                    <a:lnTo>
                      <a:pt x="1307" y="306"/>
                    </a:lnTo>
                    <a:lnTo>
                      <a:pt x="1268" y="343"/>
                    </a:lnTo>
                    <a:lnTo>
                      <a:pt x="1194" y="381"/>
                    </a:lnTo>
                    <a:lnTo>
                      <a:pt x="1157" y="381"/>
                    </a:lnTo>
                    <a:lnTo>
                      <a:pt x="1119" y="421"/>
                    </a:lnTo>
                    <a:lnTo>
                      <a:pt x="1119" y="458"/>
                    </a:lnTo>
                    <a:lnTo>
                      <a:pt x="1119" y="534"/>
                    </a:lnTo>
                    <a:close/>
                    <a:moveTo>
                      <a:pt x="1344" y="4891"/>
                    </a:moveTo>
                    <a:lnTo>
                      <a:pt x="1307" y="4891"/>
                    </a:lnTo>
                    <a:lnTo>
                      <a:pt x="1231" y="4891"/>
                    </a:lnTo>
                    <a:lnTo>
                      <a:pt x="1157" y="4891"/>
                    </a:lnTo>
                    <a:lnTo>
                      <a:pt x="1119" y="4891"/>
                    </a:lnTo>
                    <a:lnTo>
                      <a:pt x="1082" y="4931"/>
                    </a:lnTo>
                    <a:lnTo>
                      <a:pt x="1044" y="4931"/>
                    </a:lnTo>
                    <a:lnTo>
                      <a:pt x="1082" y="4968"/>
                    </a:lnTo>
                    <a:lnTo>
                      <a:pt x="1119" y="5044"/>
                    </a:lnTo>
                    <a:lnTo>
                      <a:pt x="1157" y="5122"/>
                    </a:lnTo>
                    <a:lnTo>
                      <a:pt x="1157" y="5160"/>
                    </a:lnTo>
                    <a:lnTo>
                      <a:pt x="1194" y="5197"/>
                    </a:lnTo>
                    <a:lnTo>
                      <a:pt x="1194" y="5236"/>
                    </a:lnTo>
                    <a:lnTo>
                      <a:pt x="1231" y="5275"/>
                    </a:lnTo>
                    <a:lnTo>
                      <a:pt x="1268" y="5197"/>
                    </a:lnTo>
                    <a:lnTo>
                      <a:pt x="1268" y="5160"/>
                    </a:lnTo>
                    <a:lnTo>
                      <a:pt x="1268" y="5084"/>
                    </a:lnTo>
                    <a:lnTo>
                      <a:pt x="1307" y="5044"/>
                    </a:lnTo>
                    <a:lnTo>
                      <a:pt x="1344" y="5007"/>
                    </a:lnTo>
                    <a:lnTo>
                      <a:pt x="1417" y="4968"/>
                    </a:lnTo>
                    <a:lnTo>
                      <a:pt x="1455" y="4968"/>
                    </a:lnTo>
                    <a:lnTo>
                      <a:pt x="1493" y="4968"/>
                    </a:lnTo>
                    <a:lnTo>
                      <a:pt x="1493" y="4931"/>
                    </a:lnTo>
                    <a:lnTo>
                      <a:pt x="1455" y="4891"/>
                    </a:lnTo>
                    <a:lnTo>
                      <a:pt x="1417" y="4891"/>
                    </a:lnTo>
                    <a:lnTo>
                      <a:pt x="1344" y="4891"/>
                    </a:lnTo>
                    <a:close/>
                    <a:moveTo>
                      <a:pt x="783" y="4931"/>
                    </a:moveTo>
                    <a:lnTo>
                      <a:pt x="783" y="4968"/>
                    </a:lnTo>
                    <a:lnTo>
                      <a:pt x="820" y="5007"/>
                    </a:lnTo>
                    <a:lnTo>
                      <a:pt x="820" y="4968"/>
                    </a:lnTo>
                    <a:lnTo>
                      <a:pt x="858" y="4931"/>
                    </a:lnTo>
                    <a:lnTo>
                      <a:pt x="895" y="4931"/>
                    </a:lnTo>
                    <a:lnTo>
                      <a:pt x="895" y="4891"/>
                    </a:lnTo>
                    <a:lnTo>
                      <a:pt x="895" y="4854"/>
                    </a:lnTo>
                    <a:lnTo>
                      <a:pt x="858" y="4854"/>
                    </a:lnTo>
                    <a:lnTo>
                      <a:pt x="820" y="4891"/>
                    </a:lnTo>
                    <a:lnTo>
                      <a:pt x="783" y="4931"/>
                    </a:lnTo>
                    <a:close/>
                    <a:moveTo>
                      <a:pt x="971" y="4472"/>
                    </a:moveTo>
                    <a:lnTo>
                      <a:pt x="971" y="4548"/>
                    </a:lnTo>
                    <a:lnTo>
                      <a:pt x="932" y="4586"/>
                    </a:lnTo>
                    <a:lnTo>
                      <a:pt x="932" y="4663"/>
                    </a:lnTo>
                    <a:lnTo>
                      <a:pt x="932" y="4701"/>
                    </a:lnTo>
                    <a:lnTo>
                      <a:pt x="971" y="4740"/>
                    </a:lnTo>
                    <a:lnTo>
                      <a:pt x="1007" y="4740"/>
                    </a:lnTo>
                    <a:lnTo>
                      <a:pt x="1007" y="4701"/>
                    </a:lnTo>
                    <a:lnTo>
                      <a:pt x="1007" y="4663"/>
                    </a:lnTo>
                    <a:lnTo>
                      <a:pt x="1007" y="4586"/>
                    </a:lnTo>
                    <a:lnTo>
                      <a:pt x="1007" y="4548"/>
                    </a:lnTo>
                    <a:lnTo>
                      <a:pt x="971" y="4548"/>
                    </a:lnTo>
                    <a:lnTo>
                      <a:pt x="971" y="4510"/>
                    </a:lnTo>
                    <a:lnTo>
                      <a:pt x="971" y="4472"/>
                    </a:lnTo>
                    <a:close/>
                    <a:moveTo>
                      <a:pt x="2686" y="3593"/>
                    </a:moveTo>
                    <a:lnTo>
                      <a:pt x="2724" y="3516"/>
                    </a:lnTo>
                    <a:lnTo>
                      <a:pt x="2762" y="3439"/>
                    </a:lnTo>
                    <a:lnTo>
                      <a:pt x="2800" y="3364"/>
                    </a:lnTo>
                    <a:lnTo>
                      <a:pt x="2800" y="3325"/>
                    </a:lnTo>
                    <a:lnTo>
                      <a:pt x="2836" y="3325"/>
                    </a:lnTo>
                    <a:lnTo>
                      <a:pt x="2911" y="3325"/>
                    </a:lnTo>
                    <a:lnTo>
                      <a:pt x="2948" y="3287"/>
                    </a:lnTo>
                    <a:lnTo>
                      <a:pt x="2987" y="3248"/>
                    </a:lnTo>
                    <a:lnTo>
                      <a:pt x="2987" y="3211"/>
                    </a:lnTo>
                    <a:lnTo>
                      <a:pt x="3023" y="3172"/>
                    </a:lnTo>
                    <a:lnTo>
                      <a:pt x="3060" y="3135"/>
                    </a:lnTo>
                    <a:lnTo>
                      <a:pt x="3098" y="3019"/>
                    </a:lnTo>
                    <a:lnTo>
                      <a:pt x="3098" y="2982"/>
                    </a:lnTo>
                    <a:lnTo>
                      <a:pt x="3136" y="2943"/>
                    </a:lnTo>
                    <a:lnTo>
                      <a:pt x="3136" y="2866"/>
                    </a:lnTo>
                    <a:lnTo>
                      <a:pt x="3098" y="2790"/>
                    </a:lnTo>
                    <a:lnTo>
                      <a:pt x="3210" y="2714"/>
                    </a:lnTo>
                    <a:lnTo>
                      <a:pt x="3247" y="2714"/>
                    </a:lnTo>
                    <a:lnTo>
                      <a:pt x="3247" y="2675"/>
                    </a:lnTo>
                    <a:lnTo>
                      <a:pt x="3284" y="2637"/>
                    </a:lnTo>
                    <a:lnTo>
                      <a:pt x="3284" y="2600"/>
                    </a:lnTo>
                    <a:lnTo>
                      <a:pt x="3284" y="2561"/>
                    </a:lnTo>
                    <a:lnTo>
                      <a:pt x="3247" y="2561"/>
                    </a:lnTo>
                    <a:lnTo>
                      <a:pt x="3210" y="2561"/>
                    </a:lnTo>
                    <a:lnTo>
                      <a:pt x="3172" y="2561"/>
                    </a:lnTo>
                    <a:lnTo>
                      <a:pt x="3136" y="2561"/>
                    </a:lnTo>
                    <a:lnTo>
                      <a:pt x="3098" y="2561"/>
                    </a:lnTo>
                    <a:lnTo>
                      <a:pt x="3060" y="2523"/>
                    </a:lnTo>
                    <a:lnTo>
                      <a:pt x="3023" y="2561"/>
                    </a:lnTo>
                    <a:lnTo>
                      <a:pt x="2987" y="2600"/>
                    </a:lnTo>
                    <a:lnTo>
                      <a:pt x="2948" y="2637"/>
                    </a:lnTo>
                    <a:lnTo>
                      <a:pt x="2911" y="2637"/>
                    </a:lnTo>
                    <a:lnTo>
                      <a:pt x="2911" y="2675"/>
                    </a:lnTo>
                    <a:lnTo>
                      <a:pt x="2911" y="2751"/>
                    </a:lnTo>
                    <a:lnTo>
                      <a:pt x="2874" y="2790"/>
                    </a:lnTo>
                    <a:lnTo>
                      <a:pt x="2874" y="2829"/>
                    </a:lnTo>
                    <a:lnTo>
                      <a:pt x="2836" y="2866"/>
                    </a:lnTo>
                    <a:lnTo>
                      <a:pt x="2836" y="2943"/>
                    </a:lnTo>
                    <a:lnTo>
                      <a:pt x="2800" y="3019"/>
                    </a:lnTo>
                    <a:lnTo>
                      <a:pt x="2800" y="3057"/>
                    </a:lnTo>
                    <a:lnTo>
                      <a:pt x="2762" y="3135"/>
                    </a:lnTo>
                    <a:lnTo>
                      <a:pt x="2724" y="3135"/>
                    </a:lnTo>
                    <a:lnTo>
                      <a:pt x="2575" y="3135"/>
                    </a:lnTo>
                    <a:lnTo>
                      <a:pt x="2501" y="3172"/>
                    </a:lnTo>
                    <a:lnTo>
                      <a:pt x="2464" y="3135"/>
                    </a:lnTo>
                    <a:lnTo>
                      <a:pt x="2426" y="3172"/>
                    </a:lnTo>
                    <a:lnTo>
                      <a:pt x="2426" y="3135"/>
                    </a:lnTo>
                    <a:lnTo>
                      <a:pt x="2426" y="3095"/>
                    </a:lnTo>
                    <a:lnTo>
                      <a:pt x="2426" y="3019"/>
                    </a:lnTo>
                    <a:lnTo>
                      <a:pt x="2389" y="3019"/>
                    </a:lnTo>
                    <a:lnTo>
                      <a:pt x="2350" y="3057"/>
                    </a:lnTo>
                    <a:lnTo>
                      <a:pt x="2314" y="3057"/>
                    </a:lnTo>
                    <a:lnTo>
                      <a:pt x="2314" y="3135"/>
                    </a:lnTo>
                    <a:lnTo>
                      <a:pt x="2314" y="3211"/>
                    </a:lnTo>
                    <a:lnTo>
                      <a:pt x="2277" y="3248"/>
                    </a:lnTo>
                    <a:lnTo>
                      <a:pt x="2239" y="3325"/>
                    </a:lnTo>
                    <a:lnTo>
                      <a:pt x="2201" y="3364"/>
                    </a:lnTo>
                    <a:lnTo>
                      <a:pt x="2201" y="3439"/>
                    </a:lnTo>
                    <a:lnTo>
                      <a:pt x="2165" y="3478"/>
                    </a:lnTo>
                    <a:lnTo>
                      <a:pt x="2165" y="3516"/>
                    </a:lnTo>
                    <a:lnTo>
                      <a:pt x="2165" y="3554"/>
                    </a:lnTo>
                    <a:lnTo>
                      <a:pt x="2165" y="3593"/>
                    </a:lnTo>
                    <a:lnTo>
                      <a:pt x="2165" y="3631"/>
                    </a:lnTo>
                    <a:lnTo>
                      <a:pt x="2201" y="3668"/>
                    </a:lnTo>
                    <a:lnTo>
                      <a:pt x="2201" y="3631"/>
                    </a:lnTo>
                    <a:lnTo>
                      <a:pt x="2239" y="3631"/>
                    </a:lnTo>
                    <a:lnTo>
                      <a:pt x="2239" y="3554"/>
                    </a:lnTo>
                    <a:lnTo>
                      <a:pt x="2277" y="3554"/>
                    </a:lnTo>
                    <a:lnTo>
                      <a:pt x="2314" y="3554"/>
                    </a:lnTo>
                    <a:lnTo>
                      <a:pt x="2314" y="3593"/>
                    </a:lnTo>
                    <a:lnTo>
                      <a:pt x="2314" y="3631"/>
                    </a:lnTo>
                    <a:lnTo>
                      <a:pt x="2314" y="3668"/>
                    </a:lnTo>
                    <a:lnTo>
                      <a:pt x="2389" y="3668"/>
                    </a:lnTo>
                    <a:lnTo>
                      <a:pt x="2389" y="3631"/>
                    </a:lnTo>
                    <a:lnTo>
                      <a:pt x="2389" y="3593"/>
                    </a:lnTo>
                    <a:lnTo>
                      <a:pt x="2426" y="3554"/>
                    </a:lnTo>
                    <a:lnTo>
                      <a:pt x="2464" y="3554"/>
                    </a:lnTo>
                    <a:lnTo>
                      <a:pt x="2538" y="3478"/>
                    </a:lnTo>
                    <a:lnTo>
                      <a:pt x="2538" y="3516"/>
                    </a:lnTo>
                    <a:lnTo>
                      <a:pt x="2501" y="3631"/>
                    </a:lnTo>
                    <a:lnTo>
                      <a:pt x="2538" y="3631"/>
                    </a:lnTo>
                    <a:lnTo>
                      <a:pt x="2575" y="3668"/>
                    </a:lnTo>
                    <a:lnTo>
                      <a:pt x="2612" y="3668"/>
                    </a:lnTo>
                    <a:lnTo>
                      <a:pt x="2651" y="3668"/>
                    </a:lnTo>
                    <a:lnTo>
                      <a:pt x="2651" y="3631"/>
                    </a:lnTo>
                    <a:lnTo>
                      <a:pt x="2686" y="3631"/>
                    </a:lnTo>
                    <a:lnTo>
                      <a:pt x="2686" y="3593"/>
                    </a:lnTo>
                    <a:close/>
                    <a:moveTo>
                      <a:pt x="3210" y="2829"/>
                    </a:moveTo>
                    <a:lnTo>
                      <a:pt x="3210" y="2866"/>
                    </a:lnTo>
                    <a:lnTo>
                      <a:pt x="3247" y="2866"/>
                    </a:lnTo>
                    <a:lnTo>
                      <a:pt x="3247" y="2904"/>
                    </a:lnTo>
                    <a:lnTo>
                      <a:pt x="3247" y="2866"/>
                    </a:lnTo>
                    <a:lnTo>
                      <a:pt x="3284" y="2866"/>
                    </a:lnTo>
                    <a:lnTo>
                      <a:pt x="3284" y="2829"/>
                    </a:lnTo>
                    <a:lnTo>
                      <a:pt x="3284" y="2790"/>
                    </a:lnTo>
                    <a:lnTo>
                      <a:pt x="3247" y="2790"/>
                    </a:lnTo>
                    <a:lnTo>
                      <a:pt x="3210" y="2790"/>
                    </a:lnTo>
                    <a:lnTo>
                      <a:pt x="3210" y="2829"/>
                    </a:lnTo>
                    <a:close/>
                    <a:moveTo>
                      <a:pt x="4144" y="2637"/>
                    </a:moveTo>
                    <a:lnTo>
                      <a:pt x="4106" y="2637"/>
                    </a:lnTo>
                    <a:lnTo>
                      <a:pt x="4069" y="2675"/>
                    </a:lnTo>
                    <a:lnTo>
                      <a:pt x="4069" y="2714"/>
                    </a:lnTo>
                    <a:lnTo>
                      <a:pt x="4069" y="2751"/>
                    </a:lnTo>
                    <a:lnTo>
                      <a:pt x="4030" y="2714"/>
                    </a:lnTo>
                    <a:lnTo>
                      <a:pt x="3993" y="2675"/>
                    </a:lnTo>
                    <a:lnTo>
                      <a:pt x="3958" y="2637"/>
                    </a:lnTo>
                    <a:lnTo>
                      <a:pt x="3882" y="2600"/>
                    </a:lnTo>
                    <a:lnTo>
                      <a:pt x="3844" y="2600"/>
                    </a:lnTo>
                    <a:lnTo>
                      <a:pt x="3806" y="2600"/>
                    </a:lnTo>
                    <a:lnTo>
                      <a:pt x="3770" y="2600"/>
                    </a:lnTo>
                    <a:lnTo>
                      <a:pt x="3770" y="2637"/>
                    </a:lnTo>
                    <a:lnTo>
                      <a:pt x="3733" y="2637"/>
                    </a:lnTo>
                    <a:lnTo>
                      <a:pt x="3695" y="2600"/>
                    </a:lnTo>
                    <a:lnTo>
                      <a:pt x="3657" y="2600"/>
                    </a:lnTo>
                    <a:lnTo>
                      <a:pt x="3621" y="2600"/>
                    </a:lnTo>
                    <a:lnTo>
                      <a:pt x="3584" y="2600"/>
                    </a:lnTo>
                    <a:lnTo>
                      <a:pt x="3584" y="2637"/>
                    </a:lnTo>
                    <a:lnTo>
                      <a:pt x="3584" y="2675"/>
                    </a:lnTo>
                    <a:lnTo>
                      <a:pt x="3584" y="2790"/>
                    </a:lnTo>
                    <a:lnTo>
                      <a:pt x="3657" y="2751"/>
                    </a:lnTo>
                    <a:lnTo>
                      <a:pt x="3695" y="2790"/>
                    </a:lnTo>
                    <a:lnTo>
                      <a:pt x="3770" y="2829"/>
                    </a:lnTo>
                    <a:lnTo>
                      <a:pt x="3993" y="2829"/>
                    </a:lnTo>
                    <a:lnTo>
                      <a:pt x="4069" y="2866"/>
                    </a:lnTo>
                    <a:lnTo>
                      <a:pt x="4106" y="2866"/>
                    </a:lnTo>
                    <a:lnTo>
                      <a:pt x="4218" y="2943"/>
                    </a:lnTo>
                    <a:lnTo>
                      <a:pt x="4255" y="2943"/>
                    </a:lnTo>
                    <a:lnTo>
                      <a:pt x="4294" y="2943"/>
                    </a:lnTo>
                    <a:lnTo>
                      <a:pt x="4294" y="2751"/>
                    </a:lnTo>
                    <a:lnTo>
                      <a:pt x="4294" y="2714"/>
                    </a:lnTo>
                    <a:lnTo>
                      <a:pt x="4294" y="2675"/>
                    </a:lnTo>
                    <a:lnTo>
                      <a:pt x="4255" y="2675"/>
                    </a:lnTo>
                    <a:lnTo>
                      <a:pt x="4218" y="2675"/>
                    </a:lnTo>
                    <a:lnTo>
                      <a:pt x="4144" y="2675"/>
                    </a:lnTo>
                    <a:lnTo>
                      <a:pt x="4144" y="2637"/>
                    </a:lnTo>
                    <a:close/>
                    <a:moveTo>
                      <a:pt x="3359" y="2523"/>
                    </a:moveTo>
                    <a:lnTo>
                      <a:pt x="3321" y="2751"/>
                    </a:lnTo>
                    <a:lnTo>
                      <a:pt x="3359" y="2790"/>
                    </a:lnTo>
                    <a:lnTo>
                      <a:pt x="3433" y="2790"/>
                    </a:lnTo>
                    <a:lnTo>
                      <a:pt x="3472" y="2751"/>
                    </a:lnTo>
                    <a:lnTo>
                      <a:pt x="3508" y="2675"/>
                    </a:lnTo>
                    <a:lnTo>
                      <a:pt x="3508" y="2637"/>
                    </a:lnTo>
                    <a:lnTo>
                      <a:pt x="3508" y="2600"/>
                    </a:lnTo>
                    <a:lnTo>
                      <a:pt x="3508" y="2561"/>
                    </a:lnTo>
                    <a:lnTo>
                      <a:pt x="3546" y="2523"/>
                    </a:lnTo>
                    <a:lnTo>
                      <a:pt x="3584" y="2483"/>
                    </a:lnTo>
                    <a:lnTo>
                      <a:pt x="3621" y="2447"/>
                    </a:lnTo>
                    <a:lnTo>
                      <a:pt x="3657" y="2408"/>
                    </a:lnTo>
                    <a:lnTo>
                      <a:pt x="3657" y="2370"/>
                    </a:lnTo>
                    <a:lnTo>
                      <a:pt x="3621" y="2408"/>
                    </a:lnTo>
                    <a:lnTo>
                      <a:pt x="3584" y="2408"/>
                    </a:lnTo>
                    <a:lnTo>
                      <a:pt x="3546" y="2408"/>
                    </a:lnTo>
                    <a:lnTo>
                      <a:pt x="3508" y="2408"/>
                    </a:lnTo>
                    <a:lnTo>
                      <a:pt x="3433" y="2447"/>
                    </a:lnTo>
                    <a:lnTo>
                      <a:pt x="3359" y="2483"/>
                    </a:lnTo>
                    <a:lnTo>
                      <a:pt x="3359" y="2523"/>
                    </a:lnTo>
                    <a:close/>
                    <a:moveTo>
                      <a:pt x="3844" y="2483"/>
                    </a:moveTo>
                    <a:lnTo>
                      <a:pt x="3882" y="2523"/>
                    </a:lnTo>
                    <a:lnTo>
                      <a:pt x="3919" y="2523"/>
                    </a:lnTo>
                    <a:lnTo>
                      <a:pt x="3958" y="2523"/>
                    </a:lnTo>
                    <a:lnTo>
                      <a:pt x="3993" y="2561"/>
                    </a:lnTo>
                    <a:lnTo>
                      <a:pt x="4030" y="2561"/>
                    </a:lnTo>
                    <a:lnTo>
                      <a:pt x="4069" y="2561"/>
                    </a:lnTo>
                    <a:lnTo>
                      <a:pt x="4106" y="2561"/>
                    </a:lnTo>
                    <a:lnTo>
                      <a:pt x="4144" y="2561"/>
                    </a:lnTo>
                    <a:lnTo>
                      <a:pt x="4144" y="2523"/>
                    </a:lnTo>
                    <a:lnTo>
                      <a:pt x="4144" y="2483"/>
                    </a:lnTo>
                    <a:lnTo>
                      <a:pt x="4106" y="2483"/>
                    </a:lnTo>
                    <a:lnTo>
                      <a:pt x="4106" y="2447"/>
                    </a:lnTo>
                    <a:lnTo>
                      <a:pt x="4030" y="2447"/>
                    </a:lnTo>
                    <a:lnTo>
                      <a:pt x="4030" y="2408"/>
                    </a:lnTo>
                    <a:lnTo>
                      <a:pt x="3993" y="2408"/>
                    </a:lnTo>
                    <a:lnTo>
                      <a:pt x="3919" y="2447"/>
                    </a:lnTo>
                    <a:lnTo>
                      <a:pt x="3882" y="2447"/>
                    </a:lnTo>
                    <a:lnTo>
                      <a:pt x="3844" y="2483"/>
                    </a:lnTo>
                    <a:close/>
                    <a:moveTo>
                      <a:pt x="3733" y="2370"/>
                    </a:moveTo>
                    <a:lnTo>
                      <a:pt x="3733" y="2447"/>
                    </a:lnTo>
                    <a:lnTo>
                      <a:pt x="3770" y="2447"/>
                    </a:lnTo>
                    <a:lnTo>
                      <a:pt x="3806" y="2408"/>
                    </a:lnTo>
                    <a:lnTo>
                      <a:pt x="3806" y="2370"/>
                    </a:lnTo>
                    <a:lnTo>
                      <a:pt x="3770" y="2370"/>
                    </a:lnTo>
                    <a:lnTo>
                      <a:pt x="3733" y="2370"/>
                    </a:lnTo>
                    <a:close/>
                    <a:moveTo>
                      <a:pt x="3806" y="2254"/>
                    </a:moveTo>
                    <a:lnTo>
                      <a:pt x="3806" y="2217"/>
                    </a:lnTo>
                    <a:lnTo>
                      <a:pt x="3806" y="2254"/>
                    </a:lnTo>
                    <a:lnTo>
                      <a:pt x="3770" y="2293"/>
                    </a:lnTo>
                    <a:lnTo>
                      <a:pt x="3882" y="2330"/>
                    </a:lnTo>
                    <a:lnTo>
                      <a:pt x="3882" y="2293"/>
                    </a:lnTo>
                    <a:lnTo>
                      <a:pt x="3919" y="2293"/>
                    </a:lnTo>
                    <a:lnTo>
                      <a:pt x="3844" y="2254"/>
                    </a:lnTo>
                    <a:lnTo>
                      <a:pt x="3806" y="2254"/>
                    </a:lnTo>
                    <a:close/>
                    <a:moveTo>
                      <a:pt x="3359" y="2330"/>
                    </a:moveTo>
                    <a:lnTo>
                      <a:pt x="3359" y="2370"/>
                    </a:lnTo>
                    <a:lnTo>
                      <a:pt x="3359" y="2408"/>
                    </a:lnTo>
                    <a:lnTo>
                      <a:pt x="3397" y="2408"/>
                    </a:lnTo>
                    <a:lnTo>
                      <a:pt x="3433" y="2370"/>
                    </a:lnTo>
                    <a:lnTo>
                      <a:pt x="3397" y="2330"/>
                    </a:lnTo>
                    <a:lnTo>
                      <a:pt x="3359" y="2330"/>
                    </a:lnTo>
                    <a:close/>
                    <a:moveTo>
                      <a:pt x="3284" y="2330"/>
                    </a:moveTo>
                    <a:lnTo>
                      <a:pt x="3284" y="2370"/>
                    </a:lnTo>
                    <a:lnTo>
                      <a:pt x="3210" y="2330"/>
                    </a:lnTo>
                    <a:lnTo>
                      <a:pt x="3172" y="2330"/>
                    </a:lnTo>
                    <a:lnTo>
                      <a:pt x="3172" y="2408"/>
                    </a:lnTo>
                    <a:lnTo>
                      <a:pt x="3172" y="2447"/>
                    </a:lnTo>
                    <a:lnTo>
                      <a:pt x="3210" y="2447"/>
                    </a:lnTo>
                    <a:lnTo>
                      <a:pt x="3247" y="2447"/>
                    </a:lnTo>
                    <a:lnTo>
                      <a:pt x="3284" y="2483"/>
                    </a:lnTo>
                    <a:lnTo>
                      <a:pt x="3284" y="2408"/>
                    </a:lnTo>
                    <a:lnTo>
                      <a:pt x="3284" y="2330"/>
                    </a:lnTo>
                    <a:close/>
                    <a:moveTo>
                      <a:pt x="3657" y="2179"/>
                    </a:moveTo>
                    <a:lnTo>
                      <a:pt x="3584" y="2179"/>
                    </a:lnTo>
                    <a:lnTo>
                      <a:pt x="3546" y="2217"/>
                    </a:lnTo>
                    <a:lnTo>
                      <a:pt x="3508" y="2217"/>
                    </a:lnTo>
                    <a:lnTo>
                      <a:pt x="3472" y="2293"/>
                    </a:lnTo>
                    <a:lnTo>
                      <a:pt x="3508" y="2293"/>
                    </a:lnTo>
                    <a:lnTo>
                      <a:pt x="3546" y="2330"/>
                    </a:lnTo>
                    <a:lnTo>
                      <a:pt x="3584" y="2330"/>
                    </a:lnTo>
                    <a:lnTo>
                      <a:pt x="3584" y="2293"/>
                    </a:lnTo>
                    <a:lnTo>
                      <a:pt x="3621" y="2254"/>
                    </a:lnTo>
                    <a:lnTo>
                      <a:pt x="3657" y="2179"/>
                    </a:lnTo>
                    <a:close/>
                    <a:moveTo>
                      <a:pt x="3993" y="2140"/>
                    </a:moveTo>
                    <a:lnTo>
                      <a:pt x="3958" y="2140"/>
                    </a:lnTo>
                    <a:lnTo>
                      <a:pt x="3919" y="2179"/>
                    </a:lnTo>
                    <a:lnTo>
                      <a:pt x="3882" y="2179"/>
                    </a:lnTo>
                    <a:lnTo>
                      <a:pt x="3844" y="2140"/>
                    </a:lnTo>
                    <a:lnTo>
                      <a:pt x="3882" y="2102"/>
                    </a:lnTo>
                    <a:lnTo>
                      <a:pt x="3919" y="2063"/>
                    </a:lnTo>
                    <a:lnTo>
                      <a:pt x="3958" y="2102"/>
                    </a:lnTo>
                    <a:lnTo>
                      <a:pt x="3993" y="2140"/>
                    </a:lnTo>
                    <a:close/>
                    <a:moveTo>
                      <a:pt x="3919" y="1758"/>
                    </a:moveTo>
                    <a:lnTo>
                      <a:pt x="3919" y="1796"/>
                    </a:lnTo>
                    <a:lnTo>
                      <a:pt x="3882" y="1835"/>
                    </a:lnTo>
                    <a:lnTo>
                      <a:pt x="3882" y="1872"/>
                    </a:lnTo>
                    <a:lnTo>
                      <a:pt x="3919" y="1872"/>
                    </a:lnTo>
                    <a:lnTo>
                      <a:pt x="3919" y="1909"/>
                    </a:lnTo>
                    <a:lnTo>
                      <a:pt x="3958" y="1987"/>
                    </a:lnTo>
                    <a:lnTo>
                      <a:pt x="3993" y="1909"/>
                    </a:lnTo>
                    <a:lnTo>
                      <a:pt x="4030" y="1872"/>
                    </a:lnTo>
                    <a:lnTo>
                      <a:pt x="3993" y="1872"/>
                    </a:lnTo>
                    <a:lnTo>
                      <a:pt x="3993" y="1835"/>
                    </a:lnTo>
                    <a:lnTo>
                      <a:pt x="3958" y="1835"/>
                    </a:lnTo>
                    <a:lnTo>
                      <a:pt x="3958" y="1796"/>
                    </a:lnTo>
                    <a:lnTo>
                      <a:pt x="3958" y="1758"/>
                    </a:lnTo>
                    <a:lnTo>
                      <a:pt x="3919" y="1758"/>
                    </a:lnTo>
                    <a:close/>
                    <a:moveTo>
                      <a:pt x="3657" y="1872"/>
                    </a:moveTo>
                    <a:lnTo>
                      <a:pt x="3621" y="1835"/>
                    </a:lnTo>
                    <a:lnTo>
                      <a:pt x="3621" y="1872"/>
                    </a:lnTo>
                    <a:lnTo>
                      <a:pt x="3621" y="1909"/>
                    </a:lnTo>
                    <a:lnTo>
                      <a:pt x="3621" y="1949"/>
                    </a:lnTo>
                    <a:lnTo>
                      <a:pt x="3584" y="1987"/>
                    </a:lnTo>
                    <a:lnTo>
                      <a:pt x="3546" y="1987"/>
                    </a:lnTo>
                    <a:lnTo>
                      <a:pt x="3546" y="2026"/>
                    </a:lnTo>
                    <a:lnTo>
                      <a:pt x="3584" y="2063"/>
                    </a:lnTo>
                    <a:lnTo>
                      <a:pt x="3584" y="2102"/>
                    </a:lnTo>
                    <a:lnTo>
                      <a:pt x="3621" y="2063"/>
                    </a:lnTo>
                    <a:lnTo>
                      <a:pt x="3657" y="2063"/>
                    </a:lnTo>
                    <a:lnTo>
                      <a:pt x="3733" y="2063"/>
                    </a:lnTo>
                    <a:lnTo>
                      <a:pt x="3733" y="2026"/>
                    </a:lnTo>
                    <a:lnTo>
                      <a:pt x="3770" y="2026"/>
                    </a:lnTo>
                    <a:lnTo>
                      <a:pt x="3806" y="1987"/>
                    </a:lnTo>
                    <a:lnTo>
                      <a:pt x="3806" y="1949"/>
                    </a:lnTo>
                    <a:lnTo>
                      <a:pt x="3806" y="1909"/>
                    </a:lnTo>
                    <a:lnTo>
                      <a:pt x="3806" y="1872"/>
                    </a:lnTo>
                    <a:lnTo>
                      <a:pt x="3733" y="1909"/>
                    </a:lnTo>
                    <a:lnTo>
                      <a:pt x="3695" y="1909"/>
                    </a:lnTo>
                    <a:lnTo>
                      <a:pt x="3657" y="1872"/>
                    </a:lnTo>
                    <a:close/>
                    <a:moveTo>
                      <a:pt x="3247" y="2140"/>
                    </a:moveTo>
                    <a:lnTo>
                      <a:pt x="3210" y="2140"/>
                    </a:lnTo>
                    <a:lnTo>
                      <a:pt x="3172" y="2179"/>
                    </a:lnTo>
                    <a:lnTo>
                      <a:pt x="3136" y="2179"/>
                    </a:lnTo>
                    <a:lnTo>
                      <a:pt x="3098" y="2217"/>
                    </a:lnTo>
                    <a:lnTo>
                      <a:pt x="3136" y="2217"/>
                    </a:lnTo>
                    <a:lnTo>
                      <a:pt x="3172" y="2254"/>
                    </a:lnTo>
                    <a:lnTo>
                      <a:pt x="3172" y="2293"/>
                    </a:lnTo>
                    <a:lnTo>
                      <a:pt x="3247" y="2254"/>
                    </a:lnTo>
                    <a:lnTo>
                      <a:pt x="3321" y="2293"/>
                    </a:lnTo>
                    <a:lnTo>
                      <a:pt x="3359" y="2293"/>
                    </a:lnTo>
                    <a:lnTo>
                      <a:pt x="3359" y="2254"/>
                    </a:lnTo>
                    <a:lnTo>
                      <a:pt x="3359" y="2217"/>
                    </a:lnTo>
                    <a:lnTo>
                      <a:pt x="3359" y="2179"/>
                    </a:lnTo>
                    <a:lnTo>
                      <a:pt x="3321" y="2140"/>
                    </a:lnTo>
                    <a:lnTo>
                      <a:pt x="3247" y="2140"/>
                    </a:lnTo>
                    <a:close/>
                    <a:moveTo>
                      <a:pt x="3172" y="1528"/>
                    </a:moveTo>
                    <a:lnTo>
                      <a:pt x="3136" y="1566"/>
                    </a:lnTo>
                    <a:lnTo>
                      <a:pt x="3098" y="1566"/>
                    </a:lnTo>
                    <a:lnTo>
                      <a:pt x="3060" y="1605"/>
                    </a:lnTo>
                    <a:lnTo>
                      <a:pt x="3023" y="1644"/>
                    </a:lnTo>
                    <a:lnTo>
                      <a:pt x="2987" y="1644"/>
                    </a:lnTo>
                    <a:lnTo>
                      <a:pt x="2987" y="1681"/>
                    </a:lnTo>
                    <a:lnTo>
                      <a:pt x="2987" y="1796"/>
                    </a:lnTo>
                    <a:lnTo>
                      <a:pt x="2987" y="1872"/>
                    </a:lnTo>
                    <a:lnTo>
                      <a:pt x="2948" y="1909"/>
                    </a:lnTo>
                    <a:lnTo>
                      <a:pt x="2948" y="1949"/>
                    </a:lnTo>
                    <a:lnTo>
                      <a:pt x="2911" y="1949"/>
                    </a:lnTo>
                    <a:lnTo>
                      <a:pt x="2911" y="1987"/>
                    </a:lnTo>
                    <a:lnTo>
                      <a:pt x="2911" y="2026"/>
                    </a:lnTo>
                    <a:lnTo>
                      <a:pt x="2948" y="2026"/>
                    </a:lnTo>
                    <a:lnTo>
                      <a:pt x="2948" y="2063"/>
                    </a:lnTo>
                    <a:lnTo>
                      <a:pt x="2987" y="2026"/>
                    </a:lnTo>
                    <a:lnTo>
                      <a:pt x="3023" y="1987"/>
                    </a:lnTo>
                    <a:lnTo>
                      <a:pt x="3060" y="1987"/>
                    </a:lnTo>
                    <a:lnTo>
                      <a:pt x="3397" y="2063"/>
                    </a:lnTo>
                    <a:lnTo>
                      <a:pt x="3397" y="1987"/>
                    </a:lnTo>
                    <a:lnTo>
                      <a:pt x="3433" y="1949"/>
                    </a:lnTo>
                    <a:lnTo>
                      <a:pt x="3433" y="1909"/>
                    </a:lnTo>
                    <a:lnTo>
                      <a:pt x="3433" y="1872"/>
                    </a:lnTo>
                    <a:lnTo>
                      <a:pt x="3433" y="1835"/>
                    </a:lnTo>
                    <a:lnTo>
                      <a:pt x="3472" y="1835"/>
                    </a:lnTo>
                    <a:lnTo>
                      <a:pt x="3508" y="1796"/>
                    </a:lnTo>
                    <a:lnTo>
                      <a:pt x="3508" y="1758"/>
                    </a:lnTo>
                    <a:lnTo>
                      <a:pt x="3472" y="1719"/>
                    </a:lnTo>
                    <a:lnTo>
                      <a:pt x="3472" y="1681"/>
                    </a:lnTo>
                    <a:lnTo>
                      <a:pt x="3433" y="1644"/>
                    </a:lnTo>
                    <a:lnTo>
                      <a:pt x="3397" y="1644"/>
                    </a:lnTo>
                    <a:lnTo>
                      <a:pt x="3397" y="1605"/>
                    </a:lnTo>
                    <a:lnTo>
                      <a:pt x="3321" y="1605"/>
                    </a:lnTo>
                    <a:lnTo>
                      <a:pt x="3321" y="1644"/>
                    </a:lnTo>
                    <a:lnTo>
                      <a:pt x="3284" y="1681"/>
                    </a:lnTo>
                    <a:lnTo>
                      <a:pt x="3247" y="1719"/>
                    </a:lnTo>
                    <a:lnTo>
                      <a:pt x="3210" y="1719"/>
                    </a:lnTo>
                    <a:lnTo>
                      <a:pt x="3172" y="1719"/>
                    </a:lnTo>
                    <a:lnTo>
                      <a:pt x="3136" y="1681"/>
                    </a:lnTo>
                    <a:lnTo>
                      <a:pt x="3172" y="1681"/>
                    </a:lnTo>
                    <a:lnTo>
                      <a:pt x="3172" y="1644"/>
                    </a:lnTo>
                    <a:lnTo>
                      <a:pt x="3210" y="1605"/>
                    </a:lnTo>
                    <a:lnTo>
                      <a:pt x="3247" y="1528"/>
                    </a:lnTo>
                    <a:lnTo>
                      <a:pt x="3210" y="1528"/>
                    </a:lnTo>
                    <a:lnTo>
                      <a:pt x="3172" y="1528"/>
                    </a:lnTo>
                    <a:close/>
                    <a:moveTo>
                      <a:pt x="3657" y="1414"/>
                    </a:moveTo>
                    <a:lnTo>
                      <a:pt x="3657" y="1452"/>
                    </a:lnTo>
                    <a:lnTo>
                      <a:pt x="3584" y="1452"/>
                    </a:lnTo>
                    <a:lnTo>
                      <a:pt x="3546" y="1452"/>
                    </a:lnTo>
                    <a:lnTo>
                      <a:pt x="3472" y="1452"/>
                    </a:lnTo>
                    <a:lnTo>
                      <a:pt x="3433" y="1452"/>
                    </a:lnTo>
                    <a:lnTo>
                      <a:pt x="3472" y="1491"/>
                    </a:lnTo>
                    <a:lnTo>
                      <a:pt x="3508" y="1566"/>
                    </a:lnTo>
                    <a:lnTo>
                      <a:pt x="3546" y="1644"/>
                    </a:lnTo>
                    <a:lnTo>
                      <a:pt x="3546" y="1681"/>
                    </a:lnTo>
                    <a:lnTo>
                      <a:pt x="3584" y="1719"/>
                    </a:lnTo>
                    <a:lnTo>
                      <a:pt x="3584" y="1758"/>
                    </a:lnTo>
                    <a:lnTo>
                      <a:pt x="3621" y="1796"/>
                    </a:lnTo>
                    <a:lnTo>
                      <a:pt x="3695" y="1758"/>
                    </a:lnTo>
                    <a:lnTo>
                      <a:pt x="3770" y="1758"/>
                    </a:lnTo>
                    <a:lnTo>
                      <a:pt x="3806" y="1758"/>
                    </a:lnTo>
                    <a:lnTo>
                      <a:pt x="3806" y="1719"/>
                    </a:lnTo>
                    <a:lnTo>
                      <a:pt x="3806" y="1644"/>
                    </a:lnTo>
                    <a:lnTo>
                      <a:pt x="3770" y="1605"/>
                    </a:lnTo>
                    <a:lnTo>
                      <a:pt x="3770" y="1566"/>
                    </a:lnTo>
                    <a:lnTo>
                      <a:pt x="3695" y="1491"/>
                    </a:lnTo>
                    <a:lnTo>
                      <a:pt x="3657" y="1414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7" name="Freeform 74"/>
              <p:cNvSpPr>
                <a:spLocks noChangeArrowheads="1"/>
              </p:cNvSpPr>
              <p:nvPr/>
            </p:nvSpPr>
            <p:spPr bwMode="auto">
              <a:xfrm>
                <a:off x="2599097" y="903188"/>
                <a:ext cx="1020083" cy="1029518"/>
              </a:xfrm>
              <a:custGeom>
                <a:avLst/>
                <a:gdLst>
                  <a:gd name="T0" fmla="*/ 37 w 3994"/>
                  <a:gd name="T1" fmla="*/ 3784 h 4969"/>
                  <a:gd name="T2" fmla="*/ 298 w 3994"/>
                  <a:gd name="T3" fmla="*/ 3784 h 4969"/>
                  <a:gd name="T4" fmla="*/ 410 w 3994"/>
                  <a:gd name="T5" fmla="*/ 3364 h 4969"/>
                  <a:gd name="T6" fmla="*/ 410 w 3994"/>
                  <a:gd name="T7" fmla="*/ 3057 h 4969"/>
                  <a:gd name="T8" fmla="*/ 597 w 3994"/>
                  <a:gd name="T9" fmla="*/ 2790 h 4969"/>
                  <a:gd name="T10" fmla="*/ 597 w 3994"/>
                  <a:gd name="T11" fmla="*/ 2330 h 4969"/>
                  <a:gd name="T12" fmla="*/ 710 w 3994"/>
                  <a:gd name="T13" fmla="*/ 1796 h 4969"/>
                  <a:gd name="T14" fmla="*/ 820 w 3994"/>
                  <a:gd name="T15" fmla="*/ 1261 h 4969"/>
                  <a:gd name="T16" fmla="*/ 1007 w 3994"/>
                  <a:gd name="T17" fmla="*/ 764 h 4969"/>
                  <a:gd name="T18" fmla="*/ 1194 w 3994"/>
                  <a:gd name="T19" fmla="*/ 573 h 4969"/>
                  <a:gd name="T20" fmla="*/ 1717 w 3994"/>
                  <a:gd name="T21" fmla="*/ 229 h 4969"/>
                  <a:gd name="T22" fmla="*/ 2090 w 3994"/>
                  <a:gd name="T23" fmla="*/ 190 h 4969"/>
                  <a:gd name="T24" fmla="*/ 2314 w 3994"/>
                  <a:gd name="T25" fmla="*/ 268 h 4969"/>
                  <a:gd name="T26" fmla="*/ 2575 w 3994"/>
                  <a:gd name="T27" fmla="*/ 229 h 4969"/>
                  <a:gd name="T28" fmla="*/ 3172 w 3994"/>
                  <a:gd name="T29" fmla="*/ 76 h 4969"/>
                  <a:gd name="T30" fmla="*/ 3621 w 3994"/>
                  <a:gd name="T31" fmla="*/ 268 h 4969"/>
                  <a:gd name="T32" fmla="*/ 3958 w 3994"/>
                  <a:gd name="T33" fmla="*/ 688 h 4969"/>
                  <a:gd name="T34" fmla="*/ 3621 w 3994"/>
                  <a:gd name="T35" fmla="*/ 917 h 4969"/>
                  <a:gd name="T36" fmla="*/ 3508 w 3994"/>
                  <a:gd name="T37" fmla="*/ 1223 h 4969"/>
                  <a:gd name="T38" fmla="*/ 3359 w 3994"/>
                  <a:gd name="T39" fmla="*/ 1338 h 4969"/>
                  <a:gd name="T40" fmla="*/ 3023 w 3994"/>
                  <a:gd name="T41" fmla="*/ 1566 h 4969"/>
                  <a:gd name="T42" fmla="*/ 2911 w 3994"/>
                  <a:gd name="T43" fmla="*/ 1719 h 4969"/>
                  <a:gd name="T44" fmla="*/ 2874 w 3994"/>
                  <a:gd name="T45" fmla="*/ 1872 h 4969"/>
                  <a:gd name="T46" fmla="*/ 2724 w 3994"/>
                  <a:gd name="T47" fmla="*/ 2179 h 4969"/>
                  <a:gd name="T48" fmla="*/ 2836 w 3994"/>
                  <a:gd name="T49" fmla="*/ 2330 h 4969"/>
                  <a:gd name="T50" fmla="*/ 3060 w 3994"/>
                  <a:gd name="T51" fmla="*/ 2370 h 4969"/>
                  <a:gd name="T52" fmla="*/ 2724 w 3994"/>
                  <a:gd name="T53" fmla="*/ 2523 h 4969"/>
                  <a:gd name="T54" fmla="*/ 2800 w 3994"/>
                  <a:gd name="T55" fmla="*/ 2714 h 4969"/>
                  <a:gd name="T56" fmla="*/ 2501 w 3994"/>
                  <a:gd name="T57" fmla="*/ 2790 h 4969"/>
                  <a:gd name="T58" fmla="*/ 2277 w 3994"/>
                  <a:gd name="T59" fmla="*/ 2637 h 4969"/>
                  <a:gd name="T60" fmla="*/ 1829 w 3994"/>
                  <a:gd name="T61" fmla="*/ 2408 h 4969"/>
                  <a:gd name="T62" fmla="*/ 1529 w 3994"/>
                  <a:gd name="T63" fmla="*/ 2483 h 4969"/>
                  <a:gd name="T64" fmla="*/ 1380 w 3994"/>
                  <a:gd name="T65" fmla="*/ 2751 h 4969"/>
                  <a:gd name="T66" fmla="*/ 1231 w 3994"/>
                  <a:gd name="T67" fmla="*/ 3172 h 4969"/>
                  <a:gd name="T68" fmla="*/ 895 w 3994"/>
                  <a:gd name="T69" fmla="*/ 3516 h 4969"/>
                  <a:gd name="T70" fmla="*/ 1157 w 3994"/>
                  <a:gd name="T71" fmla="*/ 3402 h 4969"/>
                  <a:gd name="T72" fmla="*/ 1455 w 3994"/>
                  <a:gd name="T73" fmla="*/ 3402 h 4969"/>
                  <a:gd name="T74" fmla="*/ 1717 w 3994"/>
                  <a:gd name="T75" fmla="*/ 3248 h 4969"/>
                  <a:gd name="T76" fmla="*/ 2053 w 3994"/>
                  <a:gd name="T77" fmla="*/ 3095 h 4969"/>
                  <a:gd name="T78" fmla="*/ 2014 w 3994"/>
                  <a:gd name="T79" fmla="*/ 3554 h 4969"/>
                  <a:gd name="T80" fmla="*/ 1865 w 3994"/>
                  <a:gd name="T81" fmla="*/ 3707 h 4969"/>
                  <a:gd name="T82" fmla="*/ 1940 w 3994"/>
                  <a:gd name="T83" fmla="*/ 3937 h 4969"/>
                  <a:gd name="T84" fmla="*/ 1680 w 3994"/>
                  <a:gd name="T85" fmla="*/ 4242 h 4969"/>
                  <a:gd name="T86" fmla="*/ 1642 w 3994"/>
                  <a:gd name="T87" fmla="*/ 4586 h 4969"/>
                  <a:gd name="T88" fmla="*/ 1455 w 3994"/>
                  <a:gd name="T89" fmla="*/ 4816 h 4969"/>
                  <a:gd name="T90" fmla="*/ 1119 w 3994"/>
                  <a:gd name="T91" fmla="*/ 4625 h 4969"/>
                  <a:gd name="T92" fmla="*/ 858 w 3994"/>
                  <a:gd name="T93" fmla="*/ 4319 h 4969"/>
                  <a:gd name="T94" fmla="*/ 597 w 3994"/>
                  <a:gd name="T95" fmla="*/ 4242 h 4969"/>
                  <a:gd name="T96" fmla="*/ 783 w 3994"/>
                  <a:gd name="T97" fmla="*/ 4510 h 4969"/>
                  <a:gd name="T98" fmla="*/ 746 w 3994"/>
                  <a:gd name="T99" fmla="*/ 4931 h 4969"/>
                  <a:gd name="T100" fmla="*/ 485 w 3994"/>
                  <a:gd name="T101" fmla="*/ 4854 h 4969"/>
                  <a:gd name="T102" fmla="*/ 485 w 3994"/>
                  <a:gd name="T103" fmla="*/ 4663 h 4969"/>
                  <a:gd name="T104" fmla="*/ 559 w 3994"/>
                  <a:gd name="T105" fmla="*/ 4395 h 4969"/>
                  <a:gd name="T106" fmla="*/ 335 w 3994"/>
                  <a:gd name="T107" fmla="*/ 4242 h 4969"/>
                  <a:gd name="T108" fmla="*/ 186 w 3994"/>
                  <a:gd name="T109" fmla="*/ 4012 h 4969"/>
                  <a:gd name="T110" fmla="*/ 73 w 3994"/>
                  <a:gd name="T111" fmla="*/ 4012 h 4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94" h="4969">
                    <a:moveTo>
                      <a:pt x="73" y="4012"/>
                    </a:moveTo>
                    <a:lnTo>
                      <a:pt x="37" y="4012"/>
                    </a:lnTo>
                    <a:lnTo>
                      <a:pt x="0" y="3937"/>
                    </a:lnTo>
                    <a:lnTo>
                      <a:pt x="0" y="3859"/>
                    </a:lnTo>
                    <a:lnTo>
                      <a:pt x="0" y="3821"/>
                    </a:lnTo>
                    <a:lnTo>
                      <a:pt x="0" y="3784"/>
                    </a:lnTo>
                    <a:lnTo>
                      <a:pt x="37" y="3784"/>
                    </a:lnTo>
                    <a:lnTo>
                      <a:pt x="37" y="3746"/>
                    </a:lnTo>
                    <a:lnTo>
                      <a:pt x="73" y="3746"/>
                    </a:lnTo>
                    <a:lnTo>
                      <a:pt x="149" y="3784"/>
                    </a:lnTo>
                    <a:lnTo>
                      <a:pt x="224" y="3821"/>
                    </a:lnTo>
                    <a:lnTo>
                      <a:pt x="260" y="3821"/>
                    </a:lnTo>
                    <a:lnTo>
                      <a:pt x="298" y="3821"/>
                    </a:lnTo>
                    <a:lnTo>
                      <a:pt x="298" y="3784"/>
                    </a:lnTo>
                    <a:lnTo>
                      <a:pt x="298" y="3746"/>
                    </a:lnTo>
                    <a:lnTo>
                      <a:pt x="335" y="3668"/>
                    </a:lnTo>
                    <a:lnTo>
                      <a:pt x="298" y="3554"/>
                    </a:lnTo>
                    <a:lnTo>
                      <a:pt x="260" y="3516"/>
                    </a:lnTo>
                    <a:lnTo>
                      <a:pt x="298" y="3478"/>
                    </a:lnTo>
                    <a:lnTo>
                      <a:pt x="335" y="3439"/>
                    </a:lnTo>
                    <a:lnTo>
                      <a:pt x="410" y="3364"/>
                    </a:lnTo>
                    <a:lnTo>
                      <a:pt x="522" y="3287"/>
                    </a:lnTo>
                    <a:lnTo>
                      <a:pt x="522" y="3248"/>
                    </a:lnTo>
                    <a:lnTo>
                      <a:pt x="559" y="3211"/>
                    </a:lnTo>
                    <a:lnTo>
                      <a:pt x="522" y="3211"/>
                    </a:lnTo>
                    <a:lnTo>
                      <a:pt x="522" y="3172"/>
                    </a:lnTo>
                    <a:lnTo>
                      <a:pt x="410" y="3095"/>
                    </a:lnTo>
                    <a:lnTo>
                      <a:pt x="410" y="3057"/>
                    </a:lnTo>
                    <a:lnTo>
                      <a:pt x="373" y="2982"/>
                    </a:lnTo>
                    <a:lnTo>
                      <a:pt x="410" y="2943"/>
                    </a:lnTo>
                    <a:lnTo>
                      <a:pt x="446" y="2904"/>
                    </a:lnTo>
                    <a:lnTo>
                      <a:pt x="485" y="2866"/>
                    </a:lnTo>
                    <a:lnTo>
                      <a:pt x="559" y="2829"/>
                    </a:lnTo>
                    <a:lnTo>
                      <a:pt x="559" y="2790"/>
                    </a:lnTo>
                    <a:lnTo>
                      <a:pt x="597" y="2790"/>
                    </a:lnTo>
                    <a:lnTo>
                      <a:pt x="634" y="2751"/>
                    </a:lnTo>
                    <a:lnTo>
                      <a:pt x="671" y="2714"/>
                    </a:lnTo>
                    <a:lnTo>
                      <a:pt x="671" y="2637"/>
                    </a:lnTo>
                    <a:lnTo>
                      <a:pt x="671" y="2600"/>
                    </a:lnTo>
                    <a:lnTo>
                      <a:pt x="634" y="2561"/>
                    </a:lnTo>
                    <a:lnTo>
                      <a:pt x="597" y="2523"/>
                    </a:lnTo>
                    <a:lnTo>
                      <a:pt x="597" y="2330"/>
                    </a:lnTo>
                    <a:lnTo>
                      <a:pt x="634" y="2179"/>
                    </a:lnTo>
                    <a:lnTo>
                      <a:pt x="634" y="2102"/>
                    </a:lnTo>
                    <a:lnTo>
                      <a:pt x="634" y="1987"/>
                    </a:lnTo>
                    <a:lnTo>
                      <a:pt x="671" y="1949"/>
                    </a:lnTo>
                    <a:lnTo>
                      <a:pt x="671" y="1909"/>
                    </a:lnTo>
                    <a:lnTo>
                      <a:pt x="671" y="1872"/>
                    </a:lnTo>
                    <a:lnTo>
                      <a:pt x="710" y="1796"/>
                    </a:lnTo>
                    <a:lnTo>
                      <a:pt x="710" y="1758"/>
                    </a:lnTo>
                    <a:lnTo>
                      <a:pt x="746" y="1644"/>
                    </a:lnTo>
                    <a:lnTo>
                      <a:pt x="746" y="1605"/>
                    </a:lnTo>
                    <a:lnTo>
                      <a:pt x="783" y="1491"/>
                    </a:lnTo>
                    <a:lnTo>
                      <a:pt x="783" y="1375"/>
                    </a:lnTo>
                    <a:lnTo>
                      <a:pt x="820" y="1298"/>
                    </a:lnTo>
                    <a:lnTo>
                      <a:pt x="820" y="1261"/>
                    </a:lnTo>
                    <a:lnTo>
                      <a:pt x="858" y="1145"/>
                    </a:lnTo>
                    <a:lnTo>
                      <a:pt x="858" y="1107"/>
                    </a:lnTo>
                    <a:lnTo>
                      <a:pt x="895" y="1071"/>
                    </a:lnTo>
                    <a:lnTo>
                      <a:pt x="895" y="993"/>
                    </a:lnTo>
                    <a:lnTo>
                      <a:pt x="971" y="879"/>
                    </a:lnTo>
                    <a:lnTo>
                      <a:pt x="971" y="802"/>
                    </a:lnTo>
                    <a:lnTo>
                      <a:pt x="1007" y="764"/>
                    </a:lnTo>
                    <a:lnTo>
                      <a:pt x="1007" y="726"/>
                    </a:lnTo>
                    <a:lnTo>
                      <a:pt x="1044" y="688"/>
                    </a:lnTo>
                    <a:lnTo>
                      <a:pt x="1044" y="650"/>
                    </a:lnTo>
                    <a:lnTo>
                      <a:pt x="1044" y="611"/>
                    </a:lnTo>
                    <a:lnTo>
                      <a:pt x="1082" y="611"/>
                    </a:lnTo>
                    <a:lnTo>
                      <a:pt x="1157" y="573"/>
                    </a:lnTo>
                    <a:lnTo>
                      <a:pt x="1194" y="573"/>
                    </a:lnTo>
                    <a:lnTo>
                      <a:pt x="1194" y="534"/>
                    </a:lnTo>
                    <a:lnTo>
                      <a:pt x="1231" y="497"/>
                    </a:lnTo>
                    <a:lnTo>
                      <a:pt x="1417" y="421"/>
                    </a:lnTo>
                    <a:lnTo>
                      <a:pt x="1493" y="381"/>
                    </a:lnTo>
                    <a:lnTo>
                      <a:pt x="1567" y="343"/>
                    </a:lnTo>
                    <a:lnTo>
                      <a:pt x="1680" y="268"/>
                    </a:lnTo>
                    <a:lnTo>
                      <a:pt x="1717" y="229"/>
                    </a:lnTo>
                    <a:lnTo>
                      <a:pt x="1792" y="268"/>
                    </a:lnTo>
                    <a:lnTo>
                      <a:pt x="1829" y="229"/>
                    </a:lnTo>
                    <a:lnTo>
                      <a:pt x="1904" y="229"/>
                    </a:lnTo>
                    <a:lnTo>
                      <a:pt x="1978" y="268"/>
                    </a:lnTo>
                    <a:lnTo>
                      <a:pt x="2014" y="229"/>
                    </a:lnTo>
                    <a:lnTo>
                      <a:pt x="2053" y="229"/>
                    </a:lnTo>
                    <a:lnTo>
                      <a:pt x="2090" y="190"/>
                    </a:lnTo>
                    <a:lnTo>
                      <a:pt x="2201" y="190"/>
                    </a:lnTo>
                    <a:lnTo>
                      <a:pt x="2201" y="152"/>
                    </a:lnTo>
                    <a:lnTo>
                      <a:pt x="2201" y="190"/>
                    </a:lnTo>
                    <a:lnTo>
                      <a:pt x="2239" y="190"/>
                    </a:lnTo>
                    <a:lnTo>
                      <a:pt x="2239" y="229"/>
                    </a:lnTo>
                    <a:lnTo>
                      <a:pt x="2277" y="229"/>
                    </a:lnTo>
                    <a:lnTo>
                      <a:pt x="2314" y="268"/>
                    </a:lnTo>
                    <a:lnTo>
                      <a:pt x="2350" y="268"/>
                    </a:lnTo>
                    <a:lnTo>
                      <a:pt x="2389" y="268"/>
                    </a:lnTo>
                    <a:lnTo>
                      <a:pt x="2426" y="268"/>
                    </a:lnTo>
                    <a:lnTo>
                      <a:pt x="2426" y="229"/>
                    </a:lnTo>
                    <a:lnTo>
                      <a:pt x="2464" y="268"/>
                    </a:lnTo>
                    <a:lnTo>
                      <a:pt x="2501" y="229"/>
                    </a:lnTo>
                    <a:lnTo>
                      <a:pt x="2575" y="229"/>
                    </a:lnTo>
                    <a:lnTo>
                      <a:pt x="2612" y="229"/>
                    </a:lnTo>
                    <a:lnTo>
                      <a:pt x="2762" y="229"/>
                    </a:lnTo>
                    <a:lnTo>
                      <a:pt x="3023" y="190"/>
                    </a:lnTo>
                    <a:lnTo>
                      <a:pt x="3023" y="115"/>
                    </a:lnTo>
                    <a:lnTo>
                      <a:pt x="3023" y="76"/>
                    </a:lnTo>
                    <a:lnTo>
                      <a:pt x="3060" y="76"/>
                    </a:lnTo>
                    <a:lnTo>
                      <a:pt x="3172" y="76"/>
                    </a:lnTo>
                    <a:lnTo>
                      <a:pt x="3284" y="76"/>
                    </a:lnTo>
                    <a:lnTo>
                      <a:pt x="3359" y="76"/>
                    </a:lnTo>
                    <a:lnTo>
                      <a:pt x="3397" y="0"/>
                    </a:lnTo>
                    <a:lnTo>
                      <a:pt x="3508" y="115"/>
                    </a:lnTo>
                    <a:lnTo>
                      <a:pt x="3546" y="152"/>
                    </a:lnTo>
                    <a:lnTo>
                      <a:pt x="3584" y="190"/>
                    </a:lnTo>
                    <a:lnTo>
                      <a:pt x="3621" y="268"/>
                    </a:lnTo>
                    <a:lnTo>
                      <a:pt x="3733" y="381"/>
                    </a:lnTo>
                    <a:lnTo>
                      <a:pt x="3770" y="421"/>
                    </a:lnTo>
                    <a:lnTo>
                      <a:pt x="3806" y="458"/>
                    </a:lnTo>
                    <a:lnTo>
                      <a:pt x="3806" y="497"/>
                    </a:lnTo>
                    <a:lnTo>
                      <a:pt x="3882" y="573"/>
                    </a:lnTo>
                    <a:lnTo>
                      <a:pt x="3919" y="650"/>
                    </a:lnTo>
                    <a:lnTo>
                      <a:pt x="3958" y="688"/>
                    </a:lnTo>
                    <a:lnTo>
                      <a:pt x="3993" y="726"/>
                    </a:lnTo>
                    <a:lnTo>
                      <a:pt x="3882" y="764"/>
                    </a:lnTo>
                    <a:lnTo>
                      <a:pt x="3844" y="802"/>
                    </a:lnTo>
                    <a:lnTo>
                      <a:pt x="3770" y="802"/>
                    </a:lnTo>
                    <a:lnTo>
                      <a:pt x="3695" y="840"/>
                    </a:lnTo>
                    <a:lnTo>
                      <a:pt x="3657" y="879"/>
                    </a:lnTo>
                    <a:lnTo>
                      <a:pt x="3621" y="917"/>
                    </a:lnTo>
                    <a:lnTo>
                      <a:pt x="3621" y="954"/>
                    </a:lnTo>
                    <a:lnTo>
                      <a:pt x="3584" y="993"/>
                    </a:lnTo>
                    <a:lnTo>
                      <a:pt x="3546" y="1032"/>
                    </a:lnTo>
                    <a:lnTo>
                      <a:pt x="3508" y="1107"/>
                    </a:lnTo>
                    <a:lnTo>
                      <a:pt x="3472" y="1145"/>
                    </a:lnTo>
                    <a:lnTo>
                      <a:pt x="3508" y="1145"/>
                    </a:lnTo>
                    <a:lnTo>
                      <a:pt x="3508" y="1223"/>
                    </a:lnTo>
                    <a:lnTo>
                      <a:pt x="3508" y="1185"/>
                    </a:lnTo>
                    <a:lnTo>
                      <a:pt x="3472" y="1185"/>
                    </a:lnTo>
                    <a:lnTo>
                      <a:pt x="3433" y="1223"/>
                    </a:lnTo>
                    <a:lnTo>
                      <a:pt x="3397" y="1223"/>
                    </a:lnTo>
                    <a:lnTo>
                      <a:pt x="3321" y="1223"/>
                    </a:lnTo>
                    <a:lnTo>
                      <a:pt x="3359" y="1298"/>
                    </a:lnTo>
                    <a:lnTo>
                      <a:pt x="3359" y="1338"/>
                    </a:lnTo>
                    <a:lnTo>
                      <a:pt x="3321" y="1338"/>
                    </a:lnTo>
                    <a:lnTo>
                      <a:pt x="3284" y="1375"/>
                    </a:lnTo>
                    <a:lnTo>
                      <a:pt x="3247" y="1414"/>
                    </a:lnTo>
                    <a:lnTo>
                      <a:pt x="3172" y="1452"/>
                    </a:lnTo>
                    <a:lnTo>
                      <a:pt x="3098" y="1528"/>
                    </a:lnTo>
                    <a:lnTo>
                      <a:pt x="3060" y="1528"/>
                    </a:lnTo>
                    <a:lnTo>
                      <a:pt x="3023" y="1566"/>
                    </a:lnTo>
                    <a:lnTo>
                      <a:pt x="2987" y="1528"/>
                    </a:lnTo>
                    <a:lnTo>
                      <a:pt x="2948" y="1491"/>
                    </a:lnTo>
                    <a:lnTo>
                      <a:pt x="2948" y="1528"/>
                    </a:lnTo>
                    <a:lnTo>
                      <a:pt x="2911" y="1566"/>
                    </a:lnTo>
                    <a:lnTo>
                      <a:pt x="2911" y="1605"/>
                    </a:lnTo>
                    <a:lnTo>
                      <a:pt x="2874" y="1644"/>
                    </a:lnTo>
                    <a:lnTo>
                      <a:pt x="2911" y="1719"/>
                    </a:lnTo>
                    <a:lnTo>
                      <a:pt x="2874" y="1719"/>
                    </a:lnTo>
                    <a:lnTo>
                      <a:pt x="2836" y="1719"/>
                    </a:lnTo>
                    <a:lnTo>
                      <a:pt x="2800" y="1719"/>
                    </a:lnTo>
                    <a:lnTo>
                      <a:pt x="2800" y="1758"/>
                    </a:lnTo>
                    <a:lnTo>
                      <a:pt x="2800" y="1796"/>
                    </a:lnTo>
                    <a:lnTo>
                      <a:pt x="2836" y="1796"/>
                    </a:lnTo>
                    <a:lnTo>
                      <a:pt x="2874" y="1872"/>
                    </a:lnTo>
                    <a:lnTo>
                      <a:pt x="2836" y="1949"/>
                    </a:lnTo>
                    <a:lnTo>
                      <a:pt x="2800" y="1987"/>
                    </a:lnTo>
                    <a:lnTo>
                      <a:pt x="2762" y="2063"/>
                    </a:lnTo>
                    <a:lnTo>
                      <a:pt x="2724" y="2063"/>
                    </a:lnTo>
                    <a:lnTo>
                      <a:pt x="2724" y="2102"/>
                    </a:lnTo>
                    <a:lnTo>
                      <a:pt x="2724" y="2140"/>
                    </a:lnTo>
                    <a:lnTo>
                      <a:pt x="2724" y="2179"/>
                    </a:lnTo>
                    <a:lnTo>
                      <a:pt x="2686" y="2217"/>
                    </a:lnTo>
                    <a:lnTo>
                      <a:pt x="2651" y="2254"/>
                    </a:lnTo>
                    <a:lnTo>
                      <a:pt x="2612" y="2293"/>
                    </a:lnTo>
                    <a:lnTo>
                      <a:pt x="2651" y="2330"/>
                    </a:lnTo>
                    <a:lnTo>
                      <a:pt x="2686" y="2330"/>
                    </a:lnTo>
                    <a:lnTo>
                      <a:pt x="2762" y="2330"/>
                    </a:lnTo>
                    <a:lnTo>
                      <a:pt x="2836" y="2330"/>
                    </a:lnTo>
                    <a:lnTo>
                      <a:pt x="2874" y="2330"/>
                    </a:lnTo>
                    <a:lnTo>
                      <a:pt x="2874" y="2293"/>
                    </a:lnTo>
                    <a:lnTo>
                      <a:pt x="2911" y="2293"/>
                    </a:lnTo>
                    <a:lnTo>
                      <a:pt x="2987" y="2293"/>
                    </a:lnTo>
                    <a:lnTo>
                      <a:pt x="3023" y="2293"/>
                    </a:lnTo>
                    <a:lnTo>
                      <a:pt x="3060" y="2330"/>
                    </a:lnTo>
                    <a:lnTo>
                      <a:pt x="3060" y="2370"/>
                    </a:lnTo>
                    <a:lnTo>
                      <a:pt x="3060" y="2408"/>
                    </a:lnTo>
                    <a:lnTo>
                      <a:pt x="3023" y="2408"/>
                    </a:lnTo>
                    <a:lnTo>
                      <a:pt x="2987" y="2447"/>
                    </a:lnTo>
                    <a:lnTo>
                      <a:pt x="2874" y="2447"/>
                    </a:lnTo>
                    <a:lnTo>
                      <a:pt x="2800" y="2483"/>
                    </a:lnTo>
                    <a:lnTo>
                      <a:pt x="2762" y="2523"/>
                    </a:lnTo>
                    <a:lnTo>
                      <a:pt x="2724" y="2523"/>
                    </a:lnTo>
                    <a:lnTo>
                      <a:pt x="2762" y="2561"/>
                    </a:lnTo>
                    <a:lnTo>
                      <a:pt x="2724" y="2561"/>
                    </a:lnTo>
                    <a:lnTo>
                      <a:pt x="2686" y="2600"/>
                    </a:lnTo>
                    <a:lnTo>
                      <a:pt x="2686" y="2637"/>
                    </a:lnTo>
                    <a:lnTo>
                      <a:pt x="2724" y="2637"/>
                    </a:lnTo>
                    <a:lnTo>
                      <a:pt x="2836" y="2675"/>
                    </a:lnTo>
                    <a:lnTo>
                      <a:pt x="2800" y="2714"/>
                    </a:lnTo>
                    <a:lnTo>
                      <a:pt x="2800" y="2751"/>
                    </a:lnTo>
                    <a:lnTo>
                      <a:pt x="2762" y="2751"/>
                    </a:lnTo>
                    <a:lnTo>
                      <a:pt x="2724" y="2751"/>
                    </a:lnTo>
                    <a:lnTo>
                      <a:pt x="2686" y="2751"/>
                    </a:lnTo>
                    <a:lnTo>
                      <a:pt x="2651" y="2751"/>
                    </a:lnTo>
                    <a:lnTo>
                      <a:pt x="2612" y="2790"/>
                    </a:lnTo>
                    <a:lnTo>
                      <a:pt x="2501" y="2790"/>
                    </a:lnTo>
                    <a:lnTo>
                      <a:pt x="2501" y="2714"/>
                    </a:lnTo>
                    <a:lnTo>
                      <a:pt x="2464" y="2675"/>
                    </a:lnTo>
                    <a:lnTo>
                      <a:pt x="2464" y="2637"/>
                    </a:lnTo>
                    <a:lnTo>
                      <a:pt x="2426" y="2600"/>
                    </a:lnTo>
                    <a:lnTo>
                      <a:pt x="2350" y="2637"/>
                    </a:lnTo>
                    <a:lnTo>
                      <a:pt x="2314" y="2637"/>
                    </a:lnTo>
                    <a:lnTo>
                      <a:pt x="2277" y="2637"/>
                    </a:lnTo>
                    <a:lnTo>
                      <a:pt x="2239" y="2637"/>
                    </a:lnTo>
                    <a:lnTo>
                      <a:pt x="2239" y="2600"/>
                    </a:lnTo>
                    <a:lnTo>
                      <a:pt x="2201" y="2600"/>
                    </a:lnTo>
                    <a:lnTo>
                      <a:pt x="2165" y="2523"/>
                    </a:lnTo>
                    <a:lnTo>
                      <a:pt x="2090" y="2483"/>
                    </a:lnTo>
                    <a:lnTo>
                      <a:pt x="2053" y="2447"/>
                    </a:lnTo>
                    <a:lnTo>
                      <a:pt x="1829" y="2408"/>
                    </a:lnTo>
                    <a:lnTo>
                      <a:pt x="1792" y="2408"/>
                    </a:lnTo>
                    <a:lnTo>
                      <a:pt x="1717" y="2370"/>
                    </a:lnTo>
                    <a:lnTo>
                      <a:pt x="1680" y="2370"/>
                    </a:lnTo>
                    <a:lnTo>
                      <a:pt x="1642" y="2408"/>
                    </a:lnTo>
                    <a:lnTo>
                      <a:pt x="1642" y="2447"/>
                    </a:lnTo>
                    <a:lnTo>
                      <a:pt x="1604" y="2447"/>
                    </a:lnTo>
                    <a:lnTo>
                      <a:pt x="1529" y="2483"/>
                    </a:lnTo>
                    <a:lnTo>
                      <a:pt x="1493" y="2483"/>
                    </a:lnTo>
                    <a:lnTo>
                      <a:pt x="1455" y="2523"/>
                    </a:lnTo>
                    <a:lnTo>
                      <a:pt x="1493" y="2561"/>
                    </a:lnTo>
                    <a:lnTo>
                      <a:pt x="1455" y="2637"/>
                    </a:lnTo>
                    <a:lnTo>
                      <a:pt x="1455" y="2675"/>
                    </a:lnTo>
                    <a:lnTo>
                      <a:pt x="1417" y="2714"/>
                    </a:lnTo>
                    <a:lnTo>
                      <a:pt x="1380" y="2751"/>
                    </a:lnTo>
                    <a:lnTo>
                      <a:pt x="1344" y="2751"/>
                    </a:lnTo>
                    <a:lnTo>
                      <a:pt x="1344" y="2790"/>
                    </a:lnTo>
                    <a:lnTo>
                      <a:pt x="1307" y="2904"/>
                    </a:lnTo>
                    <a:lnTo>
                      <a:pt x="1307" y="3019"/>
                    </a:lnTo>
                    <a:lnTo>
                      <a:pt x="1307" y="3095"/>
                    </a:lnTo>
                    <a:lnTo>
                      <a:pt x="1268" y="3135"/>
                    </a:lnTo>
                    <a:lnTo>
                      <a:pt x="1231" y="3172"/>
                    </a:lnTo>
                    <a:lnTo>
                      <a:pt x="1157" y="3172"/>
                    </a:lnTo>
                    <a:lnTo>
                      <a:pt x="1119" y="3211"/>
                    </a:lnTo>
                    <a:lnTo>
                      <a:pt x="1044" y="3248"/>
                    </a:lnTo>
                    <a:lnTo>
                      <a:pt x="971" y="3325"/>
                    </a:lnTo>
                    <a:lnTo>
                      <a:pt x="932" y="3325"/>
                    </a:lnTo>
                    <a:lnTo>
                      <a:pt x="932" y="3364"/>
                    </a:lnTo>
                    <a:lnTo>
                      <a:pt x="895" y="3516"/>
                    </a:lnTo>
                    <a:lnTo>
                      <a:pt x="895" y="3554"/>
                    </a:lnTo>
                    <a:lnTo>
                      <a:pt x="932" y="3554"/>
                    </a:lnTo>
                    <a:lnTo>
                      <a:pt x="1007" y="3516"/>
                    </a:lnTo>
                    <a:lnTo>
                      <a:pt x="1044" y="3478"/>
                    </a:lnTo>
                    <a:lnTo>
                      <a:pt x="1082" y="3478"/>
                    </a:lnTo>
                    <a:lnTo>
                      <a:pt x="1119" y="3402"/>
                    </a:lnTo>
                    <a:lnTo>
                      <a:pt x="1157" y="3402"/>
                    </a:lnTo>
                    <a:lnTo>
                      <a:pt x="1194" y="3364"/>
                    </a:lnTo>
                    <a:lnTo>
                      <a:pt x="1231" y="3402"/>
                    </a:lnTo>
                    <a:lnTo>
                      <a:pt x="1231" y="3439"/>
                    </a:lnTo>
                    <a:lnTo>
                      <a:pt x="1307" y="3439"/>
                    </a:lnTo>
                    <a:lnTo>
                      <a:pt x="1344" y="3439"/>
                    </a:lnTo>
                    <a:lnTo>
                      <a:pt x="1380" y="3439"/>
                    </a:lnTo>
                    <a:lnTo>
                      <a:pt x="1455" y="3402"/>
                    </a:lnTo>
                    <a:lnTo>
                      <a:pt x="1493" y="3402"/>
                    </a:lnTo>
                    <a:lnTo>
                      <a:pt x="1567" y="3325"/>
                    </a:lnTo>
                    <a:lnTo>
                      <a:pt x="1567" y="3287"/>
                    </a:lnTo>
                    <a:lnTo>
                      <a:pt x="1604" y="3287"/>
                    </a:lnTo>
                    <a:lnTo>
                      <a:pt x="1642" y="3248"/>
                    </a:lnTo>
                    <a:lnTo>
                      <a:pt x="1680" y="3248"/>
                    </a:lnTo>
                    <a:lnTo>
                      <a:pt x="1717" y="3248"/>
                    </a:lnTo>
                    <a:lnTo>
                      <a:pt x="1753" y="3287"/>
                    </a:lnTo>
                    <a:lnTo>
                      <a:pt x="1792" y="3248"/>
                    </a:lnTo>
                    <a:lnTo>
                      <a:pt x="1829" y="3248"/>
                    </a:lnTo>
                    <a:lnTo>
                      <a:pt x="1865" y="3211"/>
                    </a:lnTo>
                    <a:lnTo>
                      <a:pt x="1904" y="3172"/>
                    </a:lnTo>
                    <a:lnTo>
                      <a:pt x="1978" y="3135"/>
                    </a:lnTo>
                    <a:lnTo>
                      <a:pt x="2053" y="3095"/>
                    </a:lnTo>
                    <a:lnTo>
                      <a:pt x="2090" y="3135"/>
                    </a:lnTo>
                    <a:lnTo>
                      <a:pt x="2127" y="3211"/>
                    </a:lnTo>
                    <a:lnTo>
                      <a:pt x="2127" y="3287"/>
                    </a:lnTo>
                    <a:lnTo>
                      <a:pt x="2090" y="3364"/>
                    </a:lnTo>
                    <a:lnTo>
                      <a:pt x="2053" y="3439"/>
                    </a:lnTo>
                    <a:lnTo>
                      <a:pt x="2053" y="3478"/>
                    </a:lnTo>
                    <a:lnTo>
                      <a:pt x="2014" y="3554"/>
                    </a:lnTo>
                    <a:lnTo>
                      <a:pt x="1978" y="3593"/>
                    </a:lnTo>
                    <a:lnTo>
                      <a:pt x="1940" y="3631"/>
                    </a:lnTo>
                    <a:lnTo>
                      <a:pt x="1904" y="3668"/>
                    </a:lnTo>
                    <a:lnTo>
                      <a:pt x="1865" y="3668"/>
                    </a:lnTo>
                    <a:lnTo>
                      <a:pt x="1829" y="3668"/>
                    </a:lnTo>
                    <a:lnTo>
                      <a:pt x="1829" y="3707"/>
                    </a:lnTo>
                    <a:lnTo>
                      <a:pt x="1865" y="3707"/>
                    </a:lnTo>
                    <a:lnTo>
                      <a:pt x="1865" y="3746"/>
                    </a:lnTo>
                    <a:lnTo>
                      <a:pt x="1904" y="3821"/>
                    </a:lnTo>
                    <a:lnTo>
                      <a:pt x="1940" y="3821"/>
                    </a:lnTo>
                    <a:lnTo>
                      <a:pt x="2014" y="3859"/>
                    </a:lnTo>
                    <a:lnTo>
                      <a:pt x="1978" y="3899"/>
                    </a:lnTo>
                    <a:lnTo>
                      <a:pt x="1978" y="3937"/>
                    </a:lnTo>
                    <a:lnTo>
                      <a:pt x="1940" y="3937"/>
                    </a:lnTo>
                    <a:lnTo>
                      <a:pt x="1904" y="3975"/>
                    </a:lnTo>
                    <a:lnTo>
                      <a:pt x="1865" y="4012"/>
                    </a:lnTo>
                    <a:lnTo>
                      <a:pt x="1829" y="4052"/>
                    </a:lnTo>
                    <a:lnTo>
                      <a:pt x="1792" y="4089"/>
                    </a:lnTo>
                    <a:lnTo>
                      <a:pt x="1753" y="4089"/>
                    </a:lnTo>
                    <a:lnTo>
                      <a:pt x="1717" y="4166"/>
                    </a:lnTo>
                    <a:lnTo>
                      <a:pt x="1680" y="4242"/>
                    </a:lnTo>
                    <a:lnTo>
                      <a:pt x="1680" y="4280"/>
                    </a:lnTo>
                    <a:lnTo>
                      <a:pt x="1680" y="4319"/>
                    </a:lnTo>
                    <a:lnTo>
                      <a:pt x="1680" y="4358"/>
                    </a:lnTo>
                    <a:lnTo>
                      <a:pt x="1642" y="4433"/>
                    </a:lnTo>
                    <a:lnTo>
                      <a:pt x="1642" y="4472"/>
                    </a:lnTo>
                    <a:lnTo>
                      <a:pt x="1642" y="4548"/>
                    </a:lnTo>
                    <a:lnTo>
                      <a:pt x="1642" y="4586"/>
                    </a:lnTo>
                    <a:lnTo>
                      <a:pt x="1604" y="4586"/>
                    </a:lnTo>
                    <a:lnTo>
                      <a:pt x="1567" y="4586"/>
                    </a:lnTo>
                    <a:lnTo>
                      <a:pt x="1529" y="4586"/>
                    </a:lnTo>
                    <a:lnTo>
                      <a:pt x="1604" y="4701"/>
                    </a:lnTo>
                    <a:lnTo>
                      <a:pt x="1529" y="4740"/>
                    </a:lnTo>
                    <a:lnTo>
                      <a:pt x="1493" y="4777"/>
                    </a:lnTo>
                    <a:lnTo>
                      <a:pt x="1455" y="4816"/>
                    </a:lnTo>
                    <a:lnTo>
                      <a:pt x="1417" y="4816"/>
                    </a:lnTo>
                    <a:lnTo>
                      <a:pt x="1380" y="4816"/>
                    </a:lnTo>
                    <a:lnTo>
                      <a:pt x="1307" y="4816"/>
                    </a:lnTo>
                    <a:lnTo>
                      <a:pt x="1268" y="4777"/>
                    </a:lnTo>
                    <a:lnTo>
                      <a:pt x="1194" y="4740"/>
                    </a:lnTo>
                    <a:lnTo>
                      <a:pt x="1157" y="4701"/>
                    </a:lnTo>
                    <a:lnTo>
                      <a:pt x="1119" y="4625"/>
                    </a:lnTo>
                    <a:lnTo>
                      <a:pt x="1119" y="4586"/>
                    </a:lnTo>
                    <a:lnTo>
                      <a:pt x="1082" y="4472"/>
                    </a:lnTo>
                    <a:lnTo>
                      <a:pt x="1044" y="4395"/>
                    </a:lnTo>
                    <a:lnTo>
                      <a:pt x="971" y="4395"/>
                    </a:lnTo>
                    <a:lnTo>
                      <a:pt x="895" y="4358"/>
                    </a:lnTo>
                    <a:lnTo>
                      <a:pt x="895" y="4319"/>
                    </a:lnTo>
                    <a:lnTo>
                      <a:pt x="858" y="4319"/>
                    </a:lnTo>
                    <a:lnTo>
                      <a:pt x="820" y="4319"/>
                    </a:lnTo>
                    <a:lnTo>
                      <a:pt x="783" y="4280"/>
                    </a:lnTo>
                    <a:lnTo>
                      <a:pt x="710" y="4280"/>
                    </a:lnTo>
                    <a:lnTo>
                      <a:pt x="671" y="4242"/>
                    </a:lnTo>
                    <a:lnTo>
                      <a:pt x="634" y="4242"/>
                    </a:lnTo>
                    <a:lnTo>
                      <a:pt x="597" y="4204"/>
                    </a:lnTo>
                    <a:lnTo>
                      <a:pt x="597" y="4242"/>
                    </a:lnTo>
                    <a:lnTo>
                      <a:pt x="597" y="4280"/>
                    </a:lnTo>
                    <a:lnTo>
                      <a:pt x="634" y="4319"/>
                    </a:lnTo>
                    <a:lnTo>
                      <a:pt x="671" y="4395"/>
                    </a:lnTo>
                    <a:lnTo>
                      <a:pt x="710" y="4433"/>
                    </a:lnTo>
                    <a:lnTo>
                      <a:pt x="746" y="4472"/>
                    </a:lnTo>
                    <a:lnTo>
                      <a:pt x="783" y="4472"/>
                    </a:lnTo>
                    <a:lnTo>
                      <a:pt x="783" y="4510"/>
                    </a:lnTo>
                    <a:lnTo>
                      <a:pt x="783" y="4548"/>
                    </a:lnTo>
                    <a:lnTo>
                      <a:pt x="783" y="4586"/>
                    </a:lnTo>
                    <a:lnTo>
                      <a:pt x="783" y="4701"/>
                    </a:lnTo>
                    <a:lnTo>
                      <a:pt x="783" y="4740"/>
                    </a:lnTo>
                    <a:lnTo>
                      <a:pt x="783" y="4777"/>
                    </a:lnTo>
                    <a:lnTo>
                      <a:pt x="746" y="4891"/>
                    </a:lnTo>
                    <a:lnTo>
                      <a:pt x="746" y="4931"/>
                    </a:lnTo>
                    <a:lnTo>
                      <a:pt x="710" y="4968"/>
                    </a:lnTo>
                    <a:lnTo>
                      <a:pt x="671" y="4968"/>
                    </a:lnTo>
                    <a:lnTo>
                      <a:pt x="634" y="4931"/>
                    </a:lnTo>
                    <a:lnTo>
                      <a:pt x="597" y="4931"/>
                    </a:lnTo>
                    <a:lnTo>
                      <a:pt x="522" y="4931"/>
                    </a:lnTo>
                    <a:lnTo>
                      <a:pt x="485" y="4891"/>
                    </a:lnTo>
                    <a:lnTo>
                      <a:pt x="485" y="4854"/>
                    </a:lnTo>
                    <a:lnTo>
                      <a:pt x="522" y="4816"/>
                    </a:lnTo>
                    <a:lnTo>
                      <a:pt x="559" y="4816"/>
                    </a:lnTo>
                    <a:lnTo>
                      <a:pt x="634" y="4816"/>
                    </a:lnTo>
                    <a:lnTo>
                      <a:pt x="597" y="4777"/>
                    </a:lnTo>
                    <a:lnTo>
                      <a:pt x="522" y="4701"/>
                    </a:lnTo>
                    <a:lnTo>
                      <a:pt x="485" y="4701"/>
                    </a:lnTo>
                    <a:lnTo>
                      <a:pt x="485" y="4663"/>
                    </a:lnTo>
                    <a:lnTo>
                      <a:pt x="522" y="4625"/>
                    </a:lnTo>
                    <a:lnTo>
                      <a:pt x="522" y="4586"/>
                    </a:lnTo>
                    <a:lnTo>
                      <a:pt x="559" y="4548"/>
                    </a:lnTo>
                    <a:lnTo>
                      <a:pt x="597" y="4510"/>
                    </a:lnTo>
                    <a:lnTo>
                      <a:pt x="559" y="4472"/>
                    </a:lnTo>
                    <a:lnTo>
                      <a:pt x="559" y="4433"/>
                    </a:lnTo>
                    <a:lnTo>
                      <a:pt x="559" y="4395"/>
                    </a:lnTo>
                    <a:lnTo>
                      <a:pt x="559" y="4358"/>
                    </a:lnTo>
                    <a:lnTo>
                      <a:pt x="522" y="4358"/>
                    </a:lnTo>
                    <a:lnTo>
                      <a:pt x="485" y="4319"/>
                    </a:lnTo>
                    <a:lnTo>
                      <a:pt x="446" y="4319"/>
                    </a:lnTo>
                    <a:lnTo>
                      <a:pt x="410" y="4280"/>
                    </a:lnTo>
                    <a:lnTo>
                      <a:pt x="373" y="4280"/>
                    </a:lnTo>
                    <a:lnTo>
                      <a:pt x="335" y="4242"/>
                    </a:lnTo>
                    <a:lnTo>
                      <a:pt x="335" y="4204"/>
                    </a:lnTo>
                    <a:lnTo>
                      <a:pt x="335" y="4166"/>
                    </a:lnTo>
                    <a:lnTo>
                      <a:pt x="298" y="4166"/>
                    </a:lnTo>
                    <a:lnTo>
                      <a:pt x="298" y="4127"/>
                    </a:lnTo>
                    <a:lnTo>
                      <a:pt x="260" y="4089"/>
                    </a:lnTo>
                    <a:lnTo>
                      <a:pt x="224" y="4052"/>
                    </a:lnTo>
                    <a:lnTo>
                      <a:pt x="186" y="4012"/>
                    </a:lnTo>
                    <a:lnTo>
                      <a:pt x="186" y="3975"/>
                    </a:lnTo>
                    <a:lnTo>
                      <a:pt x="149" y="3975"/>
                    </a:lnTo>
                    <a:lnTo>
                      <a:pt x="149" y="3937"/>
                    </a:lnTo>
                    <a:lnTo>
                      <a:pt x="111" y="3975"/>
                    </a:lnTo>
                    <a:lnTo>
                      <a:pt x="111" y="4012"/>
                    </a:lnTo>
                    <a:lnTo>
                      <a:pt x="111" y="4052"/>
                    </a:lnTo>
                    <a:lnTo>
                      <a:pt x="73" y="4012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Freeform 75"/>
              <p:cNvSpPr>
                <a:spLocks noChangeArrowheads="1"/>
              </p:cNvSpPr>
              <p:nvPr/>
            </p:nvSpPr>
            <p:spPr bwMode="auto">
              <a:xfrm>
                <a:off x="2885396" y="935189"/>
                <a:ext cx="142023" cy="78631"/>
              </a:xfrm>
              <a:custGeom>
                <a:avLst/>
                <a:gdLst>
                  <a:gd name="T0" fmla="*/ 0 w 562"/>
                  <a:gd name="T1" fmla="*/ 382 h 383"/>
                  <a:gd name="T2" fmla="*/ 75 w 562"/>
                  <a:gd name="T3" fmla="*/ 307 h 383"/>
                  <a:gd name="T4" fmla="*/ 111 w 562"/>
                  <a:gd name="T5" fmla="*/ 307 h 383"/>
                  <a:gd name="T6" fmla="*/ 149 w 562"/>
                  <a:gd name="T7" fmla="*/ 269 h 383"/>
                  <a:gd name="T8" fmla="*/ 225 w 562"/>
                  <a:gd name="T9" fmla="*/ 230 h 383"/>
                  <a:gd name="T10" fmla="*/ 298 w 562"/>
                  <a:gd name="T11" fmla="*/ 191 h 383"/>
                  <a:gd name="T12" fmla="*/ 336 w 562"/>
                  <a:gd name="T13" fmla="*/ 154 h 383"/>
                  <a:gd name="T14" fmla="*/ 373 w 562"/>
                  <a:gd name="T15" fmla="*/ 154 h 383"/>
                  <a:gd name="T16" fmla="*/ 447 w 562"/>
                  <a:gd name="T17" fmla="*/ 116 h 383"/>
                  <a:gd name="T18" fmla="*/ 522 w 562"/>
                  <a:gd name="T19" fmla="*/ 77 h 383"/>
                  <a:gd name="T20" fmla="*/ 561 w 562"/>
                  <a:gd name="T21" fmla="*/ 38 h 383"/>
                  <a:gd name="T22" fmla="*/ 561 w 562"/>
                  <a:gd name="T23" fmla="*/ 0 h 383"/>
                  <a:gd name="T24" fmla="*/ 522 w 562"/>
                  <a:gd name="T25" fmla="*/ 38 h 383"/>
                  <a:gd name="T26" fmla="*/ 485 w 562"/>
                  <a:gd name="T27" fmla="*/ 38 h 383"/>
                  <a:gd name="T28" fmla="*/ 410 w 562"/>
                  <a:gd name="T29" fmla="*/ 77 h 383"/>
                  <a:gd name="T30" fmla="*/ 336 w 562"/>
                  <a:gd name="T31" fmla="*/ 77 h 383"/>
                  <a:gd name="T32" fmla="*/ 298 w 562"/>
                  <a:gd name="T33" fmla="*/ 116 h 383"/>
                  <a:gd name="T34" fmla="*/ 225 w 562"/>
                  <a:gd name="T35" fmla="*/ 154 h 383"/>
                  <a:gd name="T36" fmla="*/ 187 w 562"/>
                  <a:gd name="T37" fmla="*/ 154 h 383"/>
                  <a:gd name="T38" fmla="*/ 149 w 562"/>
                  <a:gd name="T39" fmla="*/ 191 h 383"/>
                  <a:gd name="T40" fmla="*/ 75 w 562"/>
                  <a:gd name="T41" fmla="*/ 230 h 383"/>
                  <a:gd name="T42" fmla="*/ 37 w 562"/>
                  <a:gd name="T43" fmla="*/ 230 h 383"/>
                  <a:gd name="T44" fmla="*/ 0 w 562"/>
                  <a:gd name="T45" fmla="*/ 269 h 383"/>
                  <a:gd name="T46" fmla="*/ 0 w 562"/>
                  <a:gd name="T47" fmla="*/ 307 h 383"/>
                  <a:gd name="T48" fmla="*/ 0 w 562"/>
                  <a:gd name="T49" fmla="*/ 382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2" h="383">
                    <a:moveTo>
                      <a:pt x="0" y="382"/>
                    </a:moveTo>
                    <a:lnTo>
                      <a:pt x="75" y="307"/>
                    </a:lnTo>
                    <a:lnTo>
                      <a:pt x="111" y="307"/>
                    </a:lnTo>
                    <a:lnTo>
                      <a:pt x="149" y="269"/>
                    </a:lnTo>
                    <a:lnTo>
                      <a:pt x="225" y="230"/>
                    </a:lnTo>
                    <a:lnTo>
                      <a:pt x="298" y="191"/>
                    </a:lnTo>
                    <a:lnTo>
                      <a:pt x="336" y="154"/>
                    </a:lnTo>
                    <a:lnTo>
                      <a:pt x="373" y="154"/>
                    </a:lnTo>
                    <a:lnTo>
                      <a:pt x="447" y="116"/>
                    </a:lnTo>
                    <a:lnTo>
                      <a:pt x="522" y="77"/>
                    </a:lnTo>
                    <a:lnTo>
                      <a:pt x="561" y="38"/>
                    </a:lnTo>
                    <a:lnTo>
                      <a:pt x="561" y="0"/>
                    </a:lnTo>
                    <a:lnTo>
                      <a:pt x="522" y="38"/>
                    </a:lnTo>
                    <a:lnTo>
                      <a:pt x="485" y="38"/>
                    </a:lnTo>
                    <a:lnTo>
                      <a:pt x="410" y="77"/>
                    </a:lnTo>
                    <a:lnTo>
                      <a:pt x="336" y="77"/>
                    </a:lnTo>
                    <a:lnTo>
                      <a:pt x="298" y="116"/>
                    </a:lnTo>
                    <a:lnTo>
                      <a:pt x="225" y="154"/>
                    </a:lnTo>
                    <a:lnTo>
                      <a:pt x="187" y="154"/>
                    </a:lnTo>
                    <a:lnTo>
                      <a:pt x="149" y="191"/>
                    </a:lnTo>
                    <a:lnTo>
                      <a:pt x="75" y="230"/>
                    </a:lnTo>
                    <a:lnTo>
                      <a:pt x="37" y="230"/>
                    </a:lnTo>
                    <a:lnTo>
                      <a:pt x="0" y="269"/>
                    </a:lnTo>
                    <a:lnTo>
                      <a:pt x="0" y="307"/>
                    </a:lnTo>
                    <a:lnTo>
                      <a:pt x="0" y="382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Freeform 76"/>
              <p:cNvSpPr>
                <a:spLocks noChangeArrowheads="1"/>
              </p:cNvSpPr>
              <p:nvPr/>
            </p:nvSpPr>
            <p:spPr bwMode="auto">
              <a:xfrm>
                <a:off x="2865107" y="1918078"/>
                <a:ext cx="113844" cy="78631"/>
              </a:xfrm>
              <a:custGeom>
                <a:avLst/>
                <a:gdLst>
                  <a:gd name="T0" fmla="*/ 301 w 450"/>
                  <a:gd name="T1" fmla="*/ 0 h 383"/>
                  <a:gd name="T2" fmla="*/ 263 w 450"/>
                  <a:gd name="T3" fmla="*/ 0 h 383"/>
                  <a:gd name="T4" fmla="*/ 187 w 450"/>
                  <a:gd name="T5" fmla="*/ 0 h 383"/>
                  <a:gd name="T6" fmla="*/ 113 w 450"/>
                  <a:gd name="T7" fmla="*/ 0 h 383"/>
                  <a:gd name="T8" fmla="*/ 76 w 450"/>
                  <a:gd name="T9" fmla="*/ 0 h 383"/>
                  <a:gd name="T10" fmla="*/ 38 w 450"/>
                  <a:gd name="T11" fmla="*/ 38 h 383"/>
                  <a:gd name="T12" fmla="*/ 0 w 450"/>
                  <a:gd name="T13" fmla="*/ 38 h 383"/>
                  <a:gd name="T14" fmla="*/ 38 w 450"/>
                  <a:gd name="T15" fmla="*/ 76 h 383"/>
                  <a:gd name="T16" fmla="*/ 76 w 450"/>
                  <a:gd name="T17" fmla="*/ 152 h 383"/>
                  <a:gd name="T18" fmla="*/ 113 w 450"/>
                  <a:gd name="T19" fmla="*/ 230 h 383"/>
                  <a:gd name="T20" fmla="*/ 113 w 450"/>
                  <a:gd name="T21" fmla="*/ 267 h 383"/>
                  <a:gd name="T22" fmla="*/ 151 w 450"/>
                  <a:gd name="T23" fmla="*/ 305 h 383"/>
                  <a:gd name="T24" fmla="*/ 151 w 450"/>
                  <a:gd name="T25" fmla="*/ 344 h 383"/>
                  <a:gd name="T26" fmla="*/ 187 w 450"/>
                  <a:gd name="T27" fmla="*/ 382 h 383"/>
                  <a:gd name="T28" fmla="*/ 225 w 450"/>
                  <a:gd name="T29" fmla="*/ 305 h 383"/>
                  <a:gd name="T30" fmla="*/ 225 w 450"/>
                  <a:gd name="T31" fmla="*/ 267 h 383"/>
                  <a:gd name="T32" fmla="*/ 225 w 450"/>
                  <a:gd name="T33" fmla="*/ 191 h 383"/>
                  <a:gd name="T34" fmla="*/ 263 w 450"/>
                  <a:gd name="T35" fmla="*/ 152 h 383"/>
                  <a:gd name="T36" fmla="*/ 301 w 450"/>
                  <a:gd name="T37" fmla="*/ 114 h 383"/>
                  <a:gd name="T38" fmla="*/ 373 w 450"/>
                  <a:gd name="T39" fmla="*/ 76 h 383"/>
                  <a:gd name="T40" fmla="*/ 412 w 450"/>
                  <a:gd name="T41" fmla="*/ 76 h 383"/>
                  <a:gd name="T42" fmla="*/ 449 w 450"/>
                  <a:gd name="T43" fmla="*/ 76 h 383"/>
                  <a:gd name="T44" fmla="*/ 449 w 450"/>
                  <a:gd name="T45" fmla="*/ 38 h 383"/>
                  <a:gd name="T46" fmla="*/ 412 w 450"/>
                  <a:gd name="T47" fmla="*/ 0 h 383"/>
                  <a:gd name="T48" fmla="*/ 373 w 450"/>
                  <a:gd name="T49" fmla="*/ 0 h 383"/>
                  <a:gd name="T50" fmla="*/ 301 w 450"/>
                  <a:gd name="T51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50" h="383">
                    <a:moveTo>
                      <a:pt x="301" y="0"/>
                    </a:moveTo>
                    <a:lnTo>
                      <a:pt x="263" y="0"/>
                    </a:lnTo>
                    <a:lnTo>
                      <a:pt x="187" y="0"/>
                    </a:lnTo>
                    <a:lnTo>
                      <a:pt x="113" y="0"/>
                    </a:lnTo>
                    <a:lnTo>
                      <a:pt x="76" y="0"/>
                    </a:lnTo>
                    <a:lnTo>
                      <a:pt x="38" y="38"/>
                    </a:lnTo>
                    <a:lnTo>
                      <a:pt x="0" y="38"/>
                    </a:lnTo>
                    <a:lnTo>
                      <a:pt x="38" y="76"/>
                    </a:lnTo>
                    <a:lnTo>
                      <a:pt x="76" y="152"/>
                    </a:lnTo>
                    <a:lnTo>
                      <a:pt x="113" y="230"/>
                    </a:lnTo>
                    <a:lnTo>
                      <a:pt x="113" y="267"/>
                    </a:lnTo>
                    <a:lnTo>
                      <a:pt x="151" y="305"/>
                    </a:lnTo>
                    <a:lnTo>
                      <a:pt x="151" y="344"/>
                    </a:lnTo>
                    <a:lnTo>
                      <a:pt x="187" y="382"/>
                    </a:lnTo>
                    <a:lnTo>
                      <a:pt x="225" y="305"/>
                    </a:lnTo>
                    <a:lnTo>
                      <a:pt x="225" y="267"/>
                    </a:lnTo>
                    <a:lnTo>
                      <a:pt x="225" y="191"/>
                    </a:lnTo>
                    <a:lnTo>
                      <a:pt x="263" y="152"/>
                    </a:lnTo>
                    <a:lnTo>
                      <a:pt x="301" y="114"/>
                    </a:lnTo>
                    <a:lnTo>
                      <a:pt x="373" y="76"/>
                    </a:lnTo>
                    <a:lnTo>
                      <a:pt x="412" y="76"/>
                    </a:lnTo>
                    <a:lnTo>
                      <a:pt x="449" y="76"/>
                    </a:lnTo>
                    <a:lnTo>
                      <a:pt x="449" y="38"/>
                    </a:lnTo>
                    <a:lnTo>
                      <a:pt x="412" y="0"/>
                    </a:lnTo>
                    <a:lnTo>
                      <a:pt x="373" y="0"/>
                    </a:lnTo>
                    <a:lnTo>
                      <a:pt x="30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77"/>
              <p:cNvSpPr>
                <a:spLocks noChangeArrowheads="1"/>
              </p:cNvSpPr>
              <p:nvPr/>
            </p:nvSpPr>
            <p:spPr bwMode="auto">
              <a:xfrm>
                <a:off x="2798605" y="1909849"/>
                <a:ext cx="27052" cy="31087"/>
              </a:xfrm>
              <a:custGeom>
                <a:avLst/>
                <a:gdLst>
                  <a:gd name="T0" fmla="*/ 0 w 112"/>
                  <a:gd name="T1" fmla="*/ 77 h 154"/>
                  <a:gd name="T2" fmla="*/ 0 w 112"/>
                  <a:gd name="T3" fmla="*/ 114 h 154"/>
                  <a:gd name="T4" fmla="*/ 36 w 112"/>
                  <a:gd name="T5" fmla="*/ 153 h 154"/>
                  <a:gd name="T6" fmla="*/ 36 w 112"/>
                  <a:gd name="T7" fmla="*/ 114 h 154"/>
                  <a:gd name="T8" fmla="*/ 75 w 112"/>
                  <a:gd name="T9" fmla="*/ 77 h 154"/>
                  <a:gd name="T10" fmla="*/ 111 w 112"/>
                  <a:gd name="T11" fmla="*/ 77 h 154"/>
                  <a:gd name="T12" fmla="*/ 111 w 112"/>
                  <a:gd name="T13" fmla="*/ 37 h 154"/>
                  <a:gd name="T14" fmla="*/ 111 w 112"/>
                  <a:gd name="T15" fmla="*/ 0 h 154"/>
                  <a:gd name="T16" fmla="*/ 75 w 112"/>
                  <a:gd name="T17" fmla="*/ 0 h 154"/>
                  <a:gd name="T18" fmla="*/ 36 w 112"/>
                  <a:gd name="T19" fmla="*/ 37 h 154"/>
                  <a:gd name="T20" fmla="*/ 0 w 112"/>
                  <a:gd name="T21" fmla="*/ 77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" h="154">
                    <a:moveTo>
                      <a:pt x="0" y="77"/>
                    </a:moveTo>
                    <a:lnTo>
                      <a:pt x="0" y="114"/>
                    </a:lnTo>
                    <a:lnTo>
                      <a:pt x="36" y="153"/>
                    </a:lnTo>
                    <a:lnTo>
                      <a:pt x="36" y="114"/>
                    </a:lnTo>
                    <a:lnTo>
                      <a:pt x="75" y="77"/>
                    </a:lnTo>
                    <a:lnTo>
                      <a:pt x="111" y="77"/>
                    </a:lnTo>
                    <a:lnTo>
                      <a:pt x="111" y="37"/>
                    </a:lnTo>
                    <a:lnTo>
                      <a:pt x="111" y="0"/>
                    </a:lnTo>
                    <a:lnTo>
                      <a:pt x="75" y="0"/>
                    </a:lnTo>
                    <a:lnTo>
                      <a:pt x="36" y="37"/>
                    </a:lnTo>
                    <a:lnTo>
                      <a:pt x="0" y="7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78"/>
              <p:cNvSpPr>
                <a:spLocks noChangeArrowheads="1"/>
              </p:cNvSpPr>
              <p:nvPr/>
            </p:nvSpPr>
            <p:spPr bwMode="auto">
              <a:xfrm>
                <a:off x="2836928" y="1830304"/>
                <a:ext cx="18035" cy="54859"/>
              </a:xfrm>
              <a:custGeom>
                <a:avLst/>
                <a:gdLst>
                  <a:gd name="T0" fmla="*/ 38 w 76"/>
                  <a:gd name="T1" fmla="*/ 0 h 269"/>
                  <a:gd name="T2" fmla="*/ 38 w 76"/>
                  <a:gd name="T3" fmla="*/ 77 h 269"/>
                  <a:gd name="T4" fmla="*/ 0 w 76"/>
                  <a:gd name="T5" fmla="*/ 114 h 269"/>
                  <a:gd name="T6" fmla="*/ 0 w 76"/>
                  <a:gd name="T7" fmla="*/ 191 h 269"/>
                  <a:gd name="T8" fmla="*/ 0 w 76"/>
                  <a:gd name="T9" fmla="*/ 230 h 269"/>
                  <a:gd name="T10" fmla="*/ 38 w 76"/>
                  <a:gd name="T11" fmla="*/ 268 h 269"/>
                  <a:gd name="T12" fmla="*/ 75 w 76"/>
                  <a:gd name="T13" fmla="*/ 268 h 269"/>
                  <a:gd name="T14" fmla="*/ 75 w 76"/>
                  <a:gd name="T15" fmla="*/ 230 h 269"/>
                  <a:gd name="T16" fmla="*/ 75 w 76"/>
                  <a:gd name="T17" fmla="*/ 191 h 269"/>
                  <a:gd name="T18" fmla="*/ 75 w 76"/>
                  <a:gd name="T19" fmla="*/ 114 h 269"/>
                  <a:gd name="T20" fmla="*/ 75 w 76"/>
                  <a:gd name="T21" fmla="*/ 77 h 269"/>
                  <a:gd name="T22" fmla="*/ 38 w 76"/>
                  <a:gd name="T23" fmla="*/ 77 h 269"/>
                  <a:gd name="T24" fmla="*/ 38 w 76"/>
                  <a:gd name="T25" fmla="*/ 38 h 269"/>
                  <a:gd name="T26" fmla="*/ 38 w 76"/>
                  <a:gd name="T27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269">
                    <a:moveTo>
                      <a:pt x="38" y="0"/>
                    </a:moveTo>
                    <a:lnTo>
                      <a:pt x="38" y="77"/>
                    </a:lnTo>
                    <a:lnTo>
                      <a:pt x="0" y="114"/>
                    </a:lnTo>
                    <a:lnTo>
                      <a:pt x="0" y="191"/>
                    </a:lnTo>
                    <a:lnTo>
                      <a:pt x="0" y="230"/>
                    </a:lnTo>
                    <a:lnTo>
                      <a:pt x="38" y="268"/>
                    </a:lnTo>
                    <a:lnTo>
                      <a:pt x="75" y="268"/>
                    </a:lnTo>
                    <a:lnTo>
                      <a:pt x="75" y="230"/>
                    </a:lnTo>
                    <a:lnTo>
                      <a:pt x="75" y="191"/>
                    </a:lnTo>
                    <a:lnTo>
                      <a:pt x="75" y="114"/>
                    </a:lnTo>
                    <a:lnTo>
                      <a:pt x="75" y="77"/>
                    </a:lnTo>
                    <a:lnTo>
                      <a:pt x="38" y="77"/>
                    </a:lnTo>
                    <a:lnTo>
                      <a:pt x="38" y="38"/>
                    </a:lnTo>
                    <a:lnTo>
                      <a:pt x="38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" name="Freeform 79"/>
              <p:cNvSpPr>
                <a:spLocks noChangeArrowheads="1"/>
              </p:cNvSpPr>
              <p:nvPr/>
            </p:nvSpPr>
            <p:spPr bwMode="auto">
              <a:xfrm>
                <a:off x="3152534" y="1426176"/>
                <a:ext cx="285172" cy="236808"/>
              </a:xfrm>
              <a:custGeom>
                <a:avLst/>
                <a:gdLst>
                  <a:gd name="T0" fmla="*/ 559 w 1120"/>
                  <a:gd name="T1" fmla="*/ 994 h 1146"/>
                  <a:gd name="T2" fmla="*/ 635 w 1120"/>
                  <a:gd name="T3" fmla="*/ 841 h 1146"/>
                  <a:gd name="T4" fmla="*/ 671 w 1120"/>
                  <a:gd name="T5" fmla="*/ 802 h 1146"/>
                  <a:gd name="T6" fmla="*/ 783 w 1120"/>
                  <a:gd name="T7" fmla="*/ 764 h 1146"/>
                  <a:gd name="T8" fmla="*/ 822 w 1120"/>
                  <a:gd name="T9" fmla="*/ 688 h 1146"/>
                  <a:gd name="T10" fmla="*/ 895 w 1120"/>
                  <a:gd name="T11" fmla="*/ 612 h 1146"/>
                  <a:gd name="T12" fmla="*/ 933 w 1120"/>
                  <a:gd name="T13" fmla="*/ 459 h 1146"/>
                  <a:gd name="T14" fmla="*/ 971 w 1120"/>
                  <a:gd name="T15" fmla="*/ 343 h 1146"/>
                  <a:gd name="T16" fmla="*/ 1045 w 1120"/>
                  <a:gd name="T17" fmla="*/ 191 h 1146"/>
                  <a:gd name="T18" fmla="*/ 1082 w 1120"/>
                  <a:gd name="T19" fmla="*/ 153 h 1146"/>
                  <a:gd name="T20" fmla="*/ 1119 w 1120"/>
                  <a:gd name="T21" fmla="*/ 77 h 1146"/>
                  <a:gd name="T22" fmla="*/ 1082 w 1120"/>
                  <a:gd name="T23" fmla="*/ 38 h 1146"/>
                  <a:gd name="T24" fmla="*/ 1007 w 1120"/>
                  <a:gd name="T25" fmla="*/ 38 h 1146"/>
                  <a:gd name="T26" fmla="*/ 933 w 1120"/>
                  <a:gd name="T27" fmla="*/ 38 h 1146"/>
                  <a:gd name="T28" fmla="*/ 858 w 1120"/>
                  <a:gd name="T29" fmla="*/ 38 h 1146"/>
                  <a:gd name="T30" fmla="*/ 783 w 1120"/>
                  <a:gd name="T31" fmla="*/ 114 h 1146"/>
                  <a:gd name="T32" fmla="*/ 746 w 1120"/>
                  <a:gd name="T33" fmla="*/ 153 h 1146"/>
                  <a:gd name="T34" fmla="*/ 709 w 1120"/>
                  <a:gd name="T35" fmla="*/ 267 h 1146"/>
                  <a:gd name="T36" fmla="*/ 671 w 1120"/>
                  <a:gd name="T37" fmla="*/ 343 h 1146"/>
                  <a:gd name="T38" fmla="*/ 635 w 1120"/>
                  <a:gd name="T39" fmla="*/ 497 h 1146"/>
                  <a:gd name="T40" fmla="*/ 597 w 1120"/>
                  <a:gd name="T41" fmla="*/ 612 h 1146"/>
                  <a:gd name="T42" fmla="*/ 410 w 1120"/>
                  <a:gd name="T43" fmla="*/ 612 h 1146"/>
                  <a:gd name="T44" fmla="*/ 299 w 1120"/>
                  <a:gd name="T45" fmla="*/ 612 h 1146"/>
                  <a:gd name="T46" fmla="*/ 261 w 1120"/>
                  <a:gd name="T47" fmla="*/ 612 h 1146"/>
                  <a:gd name="T48" fmla="*/ 261 w 1120"/>
                  <a:gd name="T49" fmla="*/ 497 h 1146"/>
                  <a:gd name="T50" fmla="*/ 185 w 1120"/>
                  <a:gd name="T51" fmla="*/ 534 h 1146"/>
                  <a:gd name="T52" fmla="*/ 149 w 1120"/>
                  <a:gd name="T53" fmla="*/ 612 h 1146"/>
                  <a:gd name="T54" fmla="*/ 112 w 1120"/>
                  <a:gd name="T55" fmla="*/ 726 h 1146"/>
                  <a:gd name="T56" fmla="*/ 36 w 1120"/>
                  <a:gd name="T57" fmla="*/ 841 h 1146"/>
                  <a:gd name="T58" fmla="*/ 0 w 1120"/>
                  <a:gd name="T59" fmla="*/ 955 h 1146"/>
                  <a:gd name="T60" fmla="*/ 0 w 1120"/>
                  <a:gd name="T61" fmla="*/ 1031 h 1146"/>
                  <a:gd name="T62" fmla="*/ 0 w 1120"/>
                  <a:gd name="T63" fmla="*/ 1108 h 1146"/>
                  <a:gd name="T64" fmla="*/ 36 w 1120"/>
                  <a:gd name="T65" fmla="*/ 1108 h 1146"/>
                  <a:gd name="T66" fmla="*/ 74 w 1120"/>
                  <a:gd name="T67" fmla="*/ 1031 h 1146"/>
                  <a:gd name="T68" fmla="*/ 149 w 1120"/>
                  <a:gd name="T69" fmla="*/ 1031 h 1146"/>
                  <a:gd name="T70" fmla="*/ 149 w 1120"/>
                  <a:gd name="T71" fmla="*/ 1108 h 1146"/>
                  <a:gd name="T72" fmla="*/ 224 w 1120"/>
                  <a:gd name="T73" fmla="*/ 1145 h 1146"/>
                  <a:gd name="T74" fmla="*/ 224 w 1120"/>
                  <a:gd name="T75" fmla="*/ 1071 h 1146"/>
                  <a:gd name="T76" fmla="*/ 299 w 1120"/>
                  <a:gd name="T77" fmla="*/ 1031 h 1146"/>
                  <a:gd name="T78" fmla="*/ 372 w 1120"/>
                  <a:gd name="T79" fmla="*/ 994 h 1146"/>
                  <a:gd name="T80" fmla="*/ 372 w 1120"/>
                  <a:gd name="T81" fmla="*/ 1108 h 1146"/>
                  <a:gd name="T82" fmla="*/ 447 w 1120"/>
                  <a:gd name="T83" fmla="*/ 1145 h 1146"/>
                  <a:gd name="T84" fmla="*/ 486 w 1120"/>
                  <a:gd name="T85" fmla="*/ 1108 h 1146"/>
                  <a:gd name="T86" fmla="*/ 521 w 1120"/>
                  <a:gd name="T87" fmla="*/ 1071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20" h="1146">
                    <a:moveTo>
                      <a:pt x="521" y="1071"/>
                    </a:moveTo>
                    <a:lnTo>
                      <a:pt x="559" y="994"/>
                    </a:lnTo>
                    <a:lnTo>
                      <a:pt x="597" y="917"/>
                    </a:lnTo>
                    <a:lnTo>
                      <a:pt x="635" y="841"/>
                    </a:lnTo>
                    <a:lnTo>
                      <a:pt x="635" y="802"/>
                    </a:lnTo>
                    <a:lnTo>
                      <a:pt x="671" y="802"/>
                    </a:lnTo>
                    <a:lnTo>
                      <a:pt x="746" y="802"/>
                    </a:lnTo>
                    <a:lnTo>
                      <a:pt x="783" y="764"/>
                    </a:lnTo>
                    <a:lnTo>
                      <a:pt x="822" y="726"/>
                    </a:lnTo>
                    <a:lnTo>
                      <a:pt x="822" y="688"/>
                    </a:lnTo>
                    <a:lnTo>
                      <a:pt x="858" y="650"/>
                    </a:lnTo>
                    <a:lnTo>
                      <a:pt x="895" y="612"/>
                    </a:lnTo>
                    <a:lnTo>
                      <a:pt x="933" y="497"/>
                    </a:lnTo>
                    <a:lnTo>
                      <a:pt x="933" y="459"/>
                    </a:lnTo>
                    <a:lnTo>
                      <a:pt x="971" y="420"/>
                    </a:lnTo>
                    <a:lnTo>
                      <a:pt x="971" y="343"/>
                    </a:lnTo>
                    <a:lnTo>
                      <a:pt x="933" y="267"/>
                    </a:lnTo>
                    <a:lnTo>
                      <a:pt x="1045" y="191"/>
                    </a:lnTo>
                    <a:lnTo>
                      <a:pt x="1082" y="191"/>
                    </a:lnTo>
                    <a:lnTo>
                      <a:pt x="1082" y="153"/>
                    </a:lnTo>
                    <a:lnTo>
                      <a:pt x="1119" y="114"/>
                    </a:lnTo>
                    <a:lnTo>
                      <a:pt x="1119" y="77"/>
                    </a:lnTo>
                    <a:lnTo>
                      <a:pt x="1119" y="38"/>
                    </a:lnTo>
                    <a:lnTo>
                      <a:pt x="1082" y="38"/>
                    </a:lnTo>
                    <a:lnTo>
                      <a:pt x="1045" y="38"/>
                    </a:lnTo>
                    <a:lnTo>
                      <a:pt x="1007" y="38"/>
                    </a:lnTo>
                    <a:lnTo>
                      <a:pt x="971" y="38"/>
                    </a:lnTo>
                    <a:lnTo>
                      <a:pt x="933" y="38"/>
                    </a:lnTo>
                    <a:lnTo>
                      <a:pt x="895" y="0"/>
                    </a:lnTo>
                    <a:lnTo>
                      <a:pt x="858" y="38"/>
                    </a:lnTo>
                    <a:lnTo>
                      <a:pt x="822" y="77"/>
                    </a:lnTo>
                    <a:lnTo>
                      <a:pt x="783" y="114"/>
                    </a:lnTo>
                    <a:lnTo>
                      <a:pt x="746" y="114"/>
                    </a:lnTo>
                    <a:lnTo>
                      <a:pt x="746" y="153"/>
                    </a:lnTo>
                    <a:lnTo>
                      <a:pt x="746" y="229"/>
                    </a:lnTo>
                    <a:lnTo>
                      <a:pt x="709" y="267"/>
                    </a:lnTo>
                    <a:lnTo>
                      <a:pt x="709" y="307"/>
                    </a:lnTo>
                    <a:lnTo>
                      <a:pt x="671" y="343"/>
                    </a:lnTo>
                    <a:lnTo>
                      <a:pt x="671" y="420"/>
                    </a:lnTo>
                    <a:lnTo>
                      <a:pt x="635" y="497"/>
                    </a:lnTo>
                    <a:lnTo>
                      <a:pt x="635" y="534"/>
                    </a:lnTo>
                    <a:lnTo>
                      <a:pt x="597" y="612"/>
                    </a:lnTo>
                    <a:lnTo>
                      <a:pt x="559" y="612"/>
                    </a:lnTo>
                    <a:lnTo>
                      <a:pt x="410" y="612"/>
                    </a:lnTo>
                    <a:lnTo>
                      <a:pt x="336" y="650"/>
                    </a:lnTo>
                    <a:lnTo>
                      <a:pt x="299" y="612"/>
                    </a:lnTo>
                    <a:lnTo>
                      <a:pt x="261" y="650"/>
                    </a:lnTo>
                    <a:lnTo>
                      <a:pt x="261" y="612"/>
                    </a:lnTo>
                    <a:lnTo>
                      <a:pt x="261" y="573"/>
                    </a:lnTo>
                    <a:lnTo>
                      <a:pt x="261" y="497"/>
                    </a:lnTo>
                    <a:lnTo>
                      <a:pt x="224" y="497"/>
                    </a:lnTo>
                    <a:lnTo>
                      <a:pt x="185" y="534"/>
                    </a:lnTo>
                    <a:lnTo>
                      <a:pt x="149" y="534"/>
                    </a:lnTo>
                    <a:lnTo>
                      <a:pt x="149" y="612"/>
                    </a:lnTo>
                    <a:lnTo>
                      <a:pt x="149" y="688"/>
                    </a:lnTo>
                    <a:lnTo>
                      <a:pt x="112" y="726"/>
                    </a:lnTo>
                    <a:lnTo>
                      <a:pt x="74" y="802"/>
                    </a:lnTo>
                    <a:lnTo>
                      <a:pt x="36" y="841"/>
                    </a:lnTo>
                    <a:lnTo>
                      <a:pt x="36" y="917"/>
                    </a:lnTo>
                    <a:lnTo>
                      <a:pt x="0" y="955"/>
                    </a:lnTo>
                    <a:lnTo>
                      <a:pt x="0" y="994"/>
                    </a:lnTo>
                    <a:lnTo>
                      <a:pt x="0" y="1031"/>
                    </a:lnTo>
                    <a:lnTo>
                      <a:pt x="0" y="1071"/>
                    </a:lnTo>
                    <a:lnTo>
                      <a:pt x="0" y="1108"/>
                    </a:lnTo>
                    <a:lnTo>
                      <a:pt x="36" y="1145"/>
                    </a:lnTo>
                    <a:lnTo>
                      <a:pt x="36" y="1108"/>
                    </a:lnTo>
                    <a:lnTo>
                      <a:pt x="74" y="1108"/>
                    </a:lnTo>
                    <a:lnTo>
                      <a:pt x="74" y="1031"/>
                    </a:lnTo>
                    <a:lnTo>
                      <a:pt x="112" y="1031"/>
                    </a:lnTo>
                    <a:lnTo>
                      <a:pt x="149" y="1031"/>
                    </a:lnTo>
                    <a:lnTo>
                      <a:pt x="149" y="1071"/>
                    </a:lnTo>
                    <a:lnTo>
                      <a:pt x="149" y="1108"/>
                    </a:lnTo>
                    <a:lnTo>
                      <a:pt x="149" y="1145"/>
                    </a:lnTo>
                    <a:lnTo>
                      <a:pt x="224" y="1145"/>
                    </a:lnTo>
                    <a:lnTo>
                      <a:pt x="224" y="1108"/>
                    </a:lnTo>
                    <a:lnTo>
                      <a:pt x="224" y="1071"/>
                    </a:lnTo>
                    <a:lnTo>
                      <a:pt x="261" y="1031"/>
                    </a:lnTo>
                    <a:lnTo>
                      <a:pt x="299" y="1031"/>
                    </a:lnTo>
                    <a:lnTo>
                      <a:pt x="372" y="955"/>
                    </a:lnTo>
                    <a:lnTo>
                      <a:pt x="372" y="994"/>
                    </a:lnTo>
                    <a:lnTo>
                      <a:pt x="336" y="1108"/>
                    </a:lnTo>
                    <a:lnTo>
                      <a:pt x="372" y="1108"/>
                    </a:lnTo>
                    <a:lnTo>
                      <a:pt x="410" y="1145"/>
                    </a:lnTo>
                    <a:lnTo>
                      <a:pt x="447" y="1145"/>
                    </a:lnTo>
                    <a:lnTo>
                      <a:pt x="486" y="1145"/>
                    </a:lnTo>
                    <a:lnTo>
                      <a:pt x="486" y="1108"/>
                    </a:lnTo>
                    <a:lnTo>
                      <a:pt x="521" y="1108"/>
                    </a:lnTo>
                    <a:lnTo>
                      <a:pt x="521" y="1071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Freeform 80"/>
              <p:cNvSpPr>
                <a:spLocks noChangeArrowheads="1"/>
              </p:cNvSpPr>
              <p:nvPr/>
            </p:nvSpPr>
            <p:spPr bwMode="auto">
              <a:xfrm>
                <a:off x="3419672" y="1481950"/>
                <a:ext cx="18035" cy="22858"/>
              </a:xfrm>
              <a:custGeom>
                <a:avLst/>
                <a:gdLst>
                  <a:gd name="T0" fmla="*/ 0 w 76"/>
                  <a:gd name="T1" fmla="*/ 39 h 115"/>
                  <a:gd name="T2" fmla="*/ 0 w 76"/>
                  <a:gd name="T3" fmla="*/ 76 h 115"/>
                  <a:gd name="T4" fmla="*/ 37 w 76"/>
                  <a:gd name="T5" fmla="*/ 76 h 115"/>
                  <a:gd name="T6" fmla="*/ 37 w 76"/>
                  <a:gd name="T7" fmla="*/ 114 h 115"/>
                  <a:gd name="T8" fmla="*/ 37 w 76"/>
                  <a:gd name="T9" fmla="*/ 76 h 115"/>
                  <a:gd name="T10" fmla="*/ 75 w 76"/>
                  <a:gd name="T11" fmla="*/ 76 h 115"/>
                  <a:gd name="T12" fmla="*/ 75 w 76"/>
                  <a:gd name="T13" fmla="*/ 39 h 115"/>
                  <a:gd name="T14" fmla="*/ 75 w 76"/>
                  <a:gd name="T15" fmla="*/ 0 h 115"/>
                  <a:gd name="T16" fmla="*/ 37 w 76"/>
                  <a:gd name="T17" fmla="*/ 0 h 115"/>
                  <a:gd name="T18" fmla="*/ 0 w 76"/>
                  <a:gd name="T19" fmla="*/ 0 h 115"/>
                  <a:gd name="T20" fmla="*/ 0 w 76"/>
                  <a:gd name="T21" fmla="*/ 39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" h="115">
                    <a:moveTo>
                      <a:pt x="0" y="39"/>
                    </a:moveTo>
                    <a:lnTo>
                      <a:pt x="0" y="76"/>
                    </a:lnTo>
                    <a:lnTo>
                      <a:pt x="37" y="76"/>
                    </a:lnTo>
                    <a:lnTo>
                      <a:pt x="37" y="114"/>
                    </a:lnTo>
                    <a:lnTo>
                      <a:pt x="37" y="76"/>
                    </a:lnTo>
                    <a:lnTo>
                      <a:pt x="75" y="76"/>
                    </a:lnTo>
                    <a:lnTo>
                      <a:pt x="75" y="39"/>
                    </a:lnTo>
                    <a:lnTo>
                      <a:pt x="75" y="0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9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Freeform 81"/>
              <p:cNvSpPr>
                <a:spLocks noChangeArrowheads="1"/>
              </p:cNvSpPr>
              <p:nvPr/>
            </p:nvSpPr>
            <p:spPr bwMode="auto">
              <a:xfrm>
                <a:off x="3515481" y="1442634"/>
                <a:ext cx="180346" cy="70402"/>
              </a:xfrm>
              <a:custGeom>
                <a:avLst/>
                <a:gdLst>
                  <a:gd name="T0" fmla="*/ 560 w 711"/>
                  <a:gd name="T1" fmla="*/ 37 h 344"/>
                  <a:gd name="T2" fmla="*/ 522 w 711"/>
                  <a:gd name="T3" fmla="*/ 37 h 344"/>
                  <a:gd name="T4" fmla="*/ 485 w 711"/>
                  <a:gd name="T5" fmla="*/ 76 h 344"/>
                  <a:gd name="T6" fmla="*/ 485 w 711"/>
                  <a:gd name="T7" fmla="*/ 114 h 344"/>
                  <a:gd name="T8" fmla="*/ 485 w 711"/>
                  <a:gd name="T9" fmla="*/ 152 h 344"/>
                  <a:gd name="T10" fmla="*/ 446 w 711"/>
                  <a:gd name="T11" fmla="*/ 114 h 344"/>
                  <a:gd name="T12" fmla="*/ 409 w 711"/>
                  <a:gd name="T13" fmla="*/ 76 h 344"/>
                  <a:gd name="T14" fmla="*/ 373 w 711"/>
                  <a:gd name="T15" fmla="*/ 37 h 344"/>
                  <a:gd name="T16" fmla="*/ 298 w 711"/>
                  <a:gd name="T17" fmla="*/ 0 h 344"/>
                  <a:gd name="T18" fmla="*/ 260 w 711"/>
                  <a:gd name="T19" fmla="*/ 0 h 344"/>
                  <a:gd name="T20" fmla="*/ 222 w 711"/>
                  <a:gd name="T21" fmla="*/ 0 h 344"/>
                  <a:gd name="T22" fmla="*/ 186 w 711"/>
                  <a:gd name="T23" fmla="*/ 0 h 344"/>
                  <a:gd name="T24" fmla="*/ 186 w 711"/>
                  <a:gd name="T25" fmla="*/ 37 h 344"/>
                  <a:gd name="T26" fmla="*/ 149 w 711"/>
                  <a:gd name="T27" fmla="*/ 37 h 344"/>
                  <a:gd name="T28" fmla="*/ 111 w 711"/>
                  <a:gd name="T29" fmla="*/ 0 h 344"/>
                  <a:gd name="T30" fmla="*/ 73 w 711"/>
                  <a:gd name="T31" fmla="*/ 0 h 344"/>
                  <a:gd name="T32" fmla="*/ 36 w 711"/>
                  <a:gd name="T33" fmla="*/ 0 h 344"/>
                  <a:gd name="T34" fmla="*/ 0 w 711"/>
                  <a:gd name="T35" fmla="*/ 0 h 344"/>
                  <a:gd name="T36" fmla="*/ 0 w 711"/>
                  <a:gd name="T37" fmla="*/ 37 h 344"/>
                  <a:gd name="T38" fmla="*/ 0 w 711"/>
                  <a:gd name="T39" fmla="*/ 76 h 344"/>
                  <a:gd name="T40" fmla="*/ 0 w 711"/>
                  <a:gd name="T41" fmla="*/ 190 h 344"/>
                  <a:gd name="T42" fmla="*/ 73 w 711"/>
                  <a:gd name="T43" fmla="*/ 152 h 344"/>
                  <a:gd name="T44" fmla="*/ 111 w 711"/>
                  <a:gd name="T45" fmla="*/ 190 h 344"/>
                  <a:gd name="T46" fmla="*/ 186 w 711"/>
                  <a:gd name="T47" fmla="*/ 230 h 344"/>
                  <a:gd name="T48" fmla="*/ 409 w 711"/>
                  <a:gd name="T49" fmla="*/ 230 h 344"/>
                  <a:gd name="T50" fmla="*/ 485 w 711"/>
                  <a:gd name="T51" fmla="*/ 266 h 344"/>
                  <a:gd name="T52" fmla="*/ 522 w 711"/>
                  <a:gd name="T53" fmla="*/ 266 h 344"/>
                  <a:gd name="T54" fmla="*/ 634 w 711"/>
                  <a:gd name="T55" fmla="*/ 343 h 344"/>
                  <a:gd name="T56" fmla="*/ 671 w 711"/>
                  <a:gd name="T57" fmla="*/ 343 h 344"/>
                  <a:gd name="T58" fmla="*/ 710 w 711"/>
                  <a:gd name="T59" fmla="*/ 343 h 344"/>
                  <a:gd name="T60" fmla="*/ 710 w 711"/>
                  <a:gd name="T61" fmla="*/ 152 h 344"/>
                  <a:gd name="T62" fmla="*/ 710 w 711"/>
                  <a:gd name="T63" fmla="*/ 114 h 344"/>
                  <a:gd name="T64" fmla="*/ 710 w 711"/>
                  <a:gd name="T65" fmla="*/ 76 h 344"/>
                  <a:gd name="T66" fmla="*/ 671 w 711"/>
                  <a:gd name="T67" fmla="*/ 76 h 344"/>
                  <a:gd name="T68" fmla="*/ 634 w 711"/>
                  <a:gd name="T69" fmla="*/ 76 h 344"/>
                  <a:gd name="T70" fmla="*/ 560 w 711"/>
                  <a:gd name="T71" fmla="*/ 76 h 344"/>
                  <a:gd name="T72" fmla="*/ 560 w 711"/>
                  <a:gd name="T73" fmla="*/ 37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11" h="344">
                    <a:moveTo>
                      <a:pt x="560" y="37"/>
                    </a:moveTo>
                    <a:lnTo>
                      <a:pt x="522" y="37"/>
                    </a:lnTo>
                    <a:lnTo>
                      <a:pt x="485" y="76"/>
                    </a:lnTo>
                    <a:lnTo>
                      <a:pt x="485" y="114"/>
                    </a:lnTo>
                    <a:lnTo>
                      <a:pt x="485" y="152"/>
                    </a:lnTo>
                    <a:lnTo>
                      <a:pt x="446" y="114"/>
                    </a:lnTo>
                    <a:lnTo>
                      <a:pt x="409" y="76"/>
                    </a:lnTo>
                    <a:lnTo>
                      <a:pt x="373" y="37"/>
                    </a:lnTo>
                    <a:lnTo>
                      <a:pt x="298" y="0"/>
                    </a:lnTo>
                    <a:lnTo>
                      <a:pt x="260" y="0"/>
                    </a:lnTo>
                    <a:lnTo>
                      <a:pt x="222" y="0"/>
                    </a:lnTo>
                    <a:lnTo>
                      <a:pt x="186" y="0"/>
                    </a:lnTo>
                    <a:lnTo>
                      <a:pt x="186" y="37"/>
                    </a:lnTo>
                    <a:lnTo>
                      <a:pt x="149" y="37"/>
                    </a:lnTo>
                    <a:lnTo>
                      <a:pt x="111" y="0"/>
                    </a:lnTo>
                    <a:lnTo>
                      <a:pt x="73" y="0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0" y="76"/>
                    </a:lnTo>
                    <a:lnTo>
                      <a:pt x="0" y="190"/>
                    </a:lnTo>
                    <a:lnTo>
                      <a:pt x="73" y="152"/>
                    </a:lnTo>
                    <a:lnTo>
                      <a:pt x="111" y="190"/>
                    </a:lnTo>
                    <a:lnTo>
                      <a:pt x="186" y="230"/>
                    </a:lnTo>
                    <a:lnTo>
                      <a:pt x="409" y="230"/>
                    </a:lnTo>
                    <a:lnTo>
                      <a:pt x="485" y="266"/>
                    </a:lnTo>
                    <a:lnTo>
                      <a:pt x="522" y="266"/>
                    </a:lnTo>
                    <a:lnTo>
                      <a:pt x="634" y="343"/>
                    </a:lnTo>
                    <a:lnTo>
                      <a:pt x="671" y="343"/>
                    </a:lnTo>
                    <a:lnTo>
                      <a:pt x="710" y="343"/>
                    </a:lnTo>
                    <a:lnTo>
                      <a:pt x="710" y="152"/>
                    </a:lnTo>
                    <a:lnTo>
                      <a:pt x="710" y="114"/>
                    </a:lnTo>
                    <a:lnTo>
                      <a:pt x="710" y="76"/>
                    </a:lnTo>
                    <a:lnTo>
                      <a:pt x="671" y="76"/>
                    </a:lnTo>
                    <a:lnTo>
                      <a:pt x="634" y="76"/>
                    </a:lnTo>
                    <a:lnTo>
                      <a:pt x="560" y="76"/>
                    </a:lnTo>
                    <a:lnTo>
                      <a:pt x="560" y="3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Freeform 82"/>
              <p:cNvSpPr>
                <a:spLocks noChangeArrowheads="1"/>
              </p:cNvSpPr>
              <p:nvPr/>
            </p:nvSpPr>
            <p:spPr bwMode="auto">
              <a:xfrm>
                <a:off x="3447851" y="1395090"/>
                <a:ext cx="84537" cy="85946"/>
              </a:xfrm>
              <a:custGeom>
                <a:avLst/>
                <a:gdLst>
                  <a:gd name="T0" fmla="*/ 38 w 337"/>
                  <a:gd name="T1" fmla="*/ 153 h 421"/>
                  <a:gd name="T2" fmla="*/ 0 w 337"/>
                  <a:gd name="T3" fmla="*/ 381 h 421"/>
                  <a:gd name="T4" fmla="*/ 38 w 337"/>
                  <a:gd name="T5" fmla="*/ 420 h 421"/>
                  <a:gd name="T6" fmla="*/ 112 w 337"/>
                  <a:gd name="T7" fmla="*/ 420 h 421"/>
                  <a:gd name="T8" fmla="*/ 151 w 337"/>
                  <a:gd name="T9" fmla="*/ 381 h 421"/>
                  <a:gd name="T10" fmla="*/ 187 w 337"/>
                  <a:gd name="T11" fmla="*/ 306 h 421"/>
                  <a:gd name="T12" fmla="*/ 187 w 337"/>
                  <a:gd name="T13" fmla="*/ 267 h 421"/>
                  <a:gd name="T14" fmla="*/ 187 w 337"/>
                  <a:gd name="T15" fmla="*/ 230 h 421"/>
                  <a:gd name="T16" fmla="*/ 187 w 337"/>
                  <a:gd name="T17" fmla="*/ 191 h 421"/>
                  <a:gd name="T18" fmla="*/ 225 w 337"/>
                  <a:gd name="T19" fmla="*/ 153 h 421"/>
                  <a:gd name="T20" fmla="*/ 263 w 337"/>
                  <a:gd name="T21" fmla="*/ 113 h 421"/>
                  <a:gd name="T22" fmla="*/ 300 w 337"/>
                  <a:gd name="T23" fmla="*/ 77 h 421"/>
                  <a:gd name="T24" fmla="*/ 336 w 337"/>
                  <a:gd name="T25" fmla="*/ 38 h 421"/>
                  <a:gd name="T26" fmla="*/ 336 w 337"/>
                  <a:gd name="T27" fmla="*/ 0 h 421"/>
                  <a:gd name="T28" fmla="*/ 300 w 337"/>
                  <a:gd name="T29" fmla="*/ 38 h 421"/>
                  <a:gd name="T30" fmla="*/ 263 w 337"/>
                  <a:gd name="T31" fmla="*/ 38 h 421"/>
                  <a:gd name="T32" fmla="*/ 225 w 337"/>
                  <a:gd name="T33" fmla="*/ 38 h 421"/>
                  <a:gd name="T34" fmla="*/ 187 w 337"/>
                  <a:gd name="T35" fmla="*/ 38 h 421"/>
                  <a:gd name="T36" fmla="*/ 112 w 337"/>
                  <a:gd name="T37" fmla="*/ 77 h 421"/>
                  <a:gd name="T38" fmla="*/ 38 w 337"/>
                  <a:gd name="T39" fmla="*/ 113 h 421"/>
                  <a:gd name="T40" fmla="*/ 38 w 337"/>
                  <a:gd name="T41" fmla="*/ 153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7" h="421">
                    <a:moveTo>
                      <a:pt x="38" y="153"/>
                    </a:moveTo>
                    <a:lnTo>
                      <a:pt x="0" y="381"/>
                    </a:lnTo>
                    <a:lnTo>
                      <a:pt x="38" y="420"/>
                    </a:lnTo>
                    <a:lnTo>
                      <a:pt x="112" y="420"/>
                    </a:lnTo>
                    <a:lnTo>
                      <a:pt x="151" y="381"/>
                    </a:lnTo>
                    <a:lnTo>
                      <a:pt x="187" y="306"/>
                    </a:lnTo>
                    <a:lnTo>
                      <a:pt x="187" y="267"/>
                    </a:lnTo>
                    <a:lnTo>
                      <a:pt x="187" y="230"/>
                    </a:lnTo>
                    <a:lnTo>
                      <a:pt x="187" y="191"/>
                    </a:lnTo>
                    <a:lnTo>
                      <a:pt x="225" y="153"/>
                    </a:lnTo>
                    <a:lnTo>
                      <a:pt x="263" y="113"/>
                    </a:lnTo>
                    <a:lnTo>
                      <a:pt x="300" y="77"/>
                    </a:lnTo>
                    <a:lnTo>
                      <a:pt x="336" y="38"/>
                    </a:lnTo>
                    <a:lnTo>
                      <a:pt x="336" y="0"/>
                    </a:lnTo>
                    <a:lnTo>
                      <a:pt x="300" y="38"/>
                    </a:lnTo>
                    <a:lnTo>
                      <a:pt x="263" y="38"/>
                    </a:lnTo>
                    <a:lnTo>
                      <a:pt x="225" y="38"/>
                    </a:lnTo>
                    <a:lnTo>
                      <a:pt x="187" y="38"/>
                    </a:lnTo>
                    <a:lnTo>
                      <a:pt x="112" y="77"/>
                    </a:lnTo>
                    <a:lnTo>
                      <a:pt x="38" y="113"/>
                    </a:lnTo>
                    <a:lnTo>
                      <a:pt x="38" y="153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Freeform 83"/>
              <p:cNvSpPr>
                <a:spLocks noChangeArrowheads="1"/>
              </p:cNvSpPr>
              <p:nvPr/>
            </p:nvSpPr>
            <p:spPr bwMode="auto">
              <a:xfrm>
                <a:off x="3581984" y="1402404"/>
                <a:ext cx="75520" cy="31087"/>
              </a:xfrm>
              <a:custGeom>
                <a:avLst/>
                <a:gdLst>
                  <a:gd name="T0" fmla="*/ 0 w 301"/>
                  <a:gd name="T1" fmla="*/ 75 h 154"/>
                  <a:gd name="T2" fmla="*/ 37 w 301"/>
                  <a:gd name="T3" fmla="*/ 114 h 154"/>
                  <a:gd name="T4" fmla="*/ 75 w 301"/>
                  <a:gd name="T5" fmla="*/ 114 h 154"/>
                  <a:gd name="T6" fmla="*/ 113 w 301"/>
                  <a:gd name="T7" fmla="*/ 114 h 154"/>
                  <a:gd name="T8" fmla="*/ 149 w 301"/>
                  <a:gd name="T9" fmla="*/ 153 h 154"/>
                  <a:gd name="T10" fmla="*/ 186 w 301"/>
                  <a:gd name="T11" fmla="*/ 153 h 154"/>
                  <a:gd name="T12" fmla="*/ 225 w 301"/>
                  <a:gd name="T13" fmla="*/ 153 h 154"/>
                  <a:gd name="T14" fmla="*/ 262 w 301"/>
                  <a:gd name="T15" fmla="*/ 153 h 154"/>
                  <a:gd name="T16" fmla="*/ 300 w 301"/>
                  <a:gd name="T17" fmla="*/ 153 h 154"/>
                  <a:gd name="T18" fmla="*/ 300 w 301"/>
                  <a:gd name="T19" fmla="*/ 114 h 154"/>
                  <a:gd name="T20" fmla="*/ 300 w 301"/>
                  <a:gd name="T21" fmla="*/ 75 h 154"/>
                  <a:gd name="T22" fmla="*/ 262 w 301"/>
                  <a:gd name="T23" fmla="*/ 75 h 154"/>
                  <a:gd name="T24" fmla="*/ 262 w 301"/>
                  <a:gd name="T25" fmla="*/ 38 h 154"/>
                  <a:gd name="T26" fmla="*/ 186 w 301"/>
                  <a:gd name="T27" fmla="*/ 38 h 154"/>
                  <a:gd name="T28" fmla="*/ 186 w 301"/>
                  <a:gd name="T29" fmla="*/ 0 h 154"/>
                  <a:gd name="T30" fmla="*/ 149 w 301"/>
                  <a:gd name="T31" fmla="*/ 0 h 154"/>
                  <a:gd name="T32" fmla="*/ 75 w 301"/>
                  <a:gd name="T33" fmla="*/ 38 h 154"/>
                  <a:gd name="T34" fmla="*/ 37 w 301"/>
                  <a:gd name="T35" fmla="*/ 38 h 154"/>
                  <a:gd name="T36" fmla="*/ 0 w 301"/>
                  <a:gd name="T37" fmla="*/ 75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1" h="154">
                    <a:moveTo>
                      <a:pt x="0" y="75"/>
                    </a:moveTo>
                    <a:lnTo>
                      <a:pt x="37" y="114"/>
                    </a:lnTo>
                    <a:lnTo>
                      <a:pt x="75" y="114"/>
                    </a:lnTo>
                    <a:lnTo>
                      <a:pt x="113" y="114"/>
                    </a:lnTo>
                    <a:lnTo>
                      <a:pt x="149" y="153"/>
                    </a:lnTo>
                    <a:lnTo>
                      <a:pt x="186" y="153"/>
                    </a:lnTo>
                    <a:lnTo>
                      <a:pt x="225" y="153"/>
                    </a:lnTo>
                    <a:lnTo>
                      <a:pt x="262" y="153"/>
                    </a:lnTo>
                    <a:lnTo>
                      <a:pt x="300" y="153"/>
                    </a:lnTo>
                    <a:lnTo>
                      <a:pt x="300" y="114"/>
                    </a:lnTo>
                    <a:lnTo>
                      <a:pt x="300" y="75"/>
                    </a:lnTo>
                    <a:lnTo>
                      <a:pt x="262" y="75"/>
                    </a:lnTo>
                    <a:lnTo>
                      <a:pt x="262" y="38"/>
                    </a:lnTo>
                    <a:lnTo>
                      <a:pt x="186" y="38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75" y="38"/>
                    </a:lnTo>
                    <a:lnTo>
                      <a:pt x="37" y="38"/>
                    </a:lnTo>
                    <a:lnTo>
                      <a:pt x="0" y="7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7" name="Freeform 84"/>
              <p:cNvSpPr>
                <a:spLocks noChangeArrowheads="1"/>
              </p:cNvSpPr>
              <p:nvPr/>
            </p:nvSpPr>
            <p:spPr bwMode="auto">
              <a:xfrm>
                <a:off x="3552677" y="1395090"/>
                <a:ext cx="18035" cy="15543"/>
              </a:xfrm>
              <a:custGeom>
                <a:avLst/>
                <a:gdLst>
                  <a:gd name="T0" fmla="*/ 0 w 74"/>
                  <a:gd name="T1" fmla="*/ 0 h 78"/>
                  <a:gd name="T2" fmla="*/ 0 w 74"/>
                  <a:gd name="T3" fmla="*/ 77 h 78"/>
                  <a:gd name="T4" fmla="*/ 37 w 74"/>
                  <a:gd name="T5" fmla="*/ 77 h 78"/>
                  <a:gd name="T6" fmla="*/ 73 w 74"/>
                  <a:gd name="T7" fmla="*/ 38 h 78"/>
                  <a:gd name="T8" fmla="*/ 73 w 74"/>
                  <a:gd name="T9" fmla="*/ 0 h 78"/>
                  <a:gd name="T10" fmla="*/ 37 w 74"/>
                  <a:gd name="T11" fmla="*/ 0 h 78"/>
                  <a:gd name="T12" fmla="*/ 0 w 74"/>
                  <a:gd name="T1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78">
                    <a:moveTo>
                      <a:pt x="0" y="0"/>
                    </a:moveTo>
                    <a:lnTo>
                      <a:pt x="0" y="77"/>
                    </a:lnTo>
                    <a:lnTo>
                      <a:pt x="37" y="77"/>
                    </a:lnTo>
                    <a:lnTo>
                      <a:pt x="73" y="38"/>
                    </a:lnTo>
                    <a:lnTo>
                      <a:pt x="73" y="0"/>
                    </a:ln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8" name="Freeform 85"/>
              <p:cNvSpPr>
                <a:spLocks noChangeArrowheads="1"/>
              </p:cNvSpPr>
              <p:nvPr/>
            </p:nvSpPr>
            <p:spPr bwMode="auto">
              <a:xfrm>
                <a:off x="3562822" y="1363089"/>
                <a:ext cx="37196" cy="22858"/>
              </a:xfrm>
              <a:custGeom>
                <a:avLst/>
                <a:gdLst>
                  <a:gd name="T0" fmla="*/ 35 w 150"/>
                  <a:gd name="T1" fmla="*/ 37 h 114"/>
                  <a:gd name="T2" fmla="*/ 35 w 150"/>
                  <a:gd name="T3" fmla="*/ 0 h 114"/>
                  <a:gd name="T4" fmla="*/ 35 w 150"/>
                  <a:gd name="T5" fmla="*/ 37 h 114"/>
                  <a:gd name="T6" fmla="*/ 0 w 150"/>
                  <a:gd name="T7" fmla="*/ 76 h 114"/>
                  <a:gd name="T8" fmla="*/ 111 w 150"/>
                  <a:gd name="T9" fmla="*/ 113 h 114"/>
                  <a:gd name="T10" fmla="*/ 111 w 150"/>
                  <a:gd name="T11" fmla="*/ 76 h 114"/>
                  <a:gd name="T12" fmla="*/ 149 w 150"/>
                  <a:gd name="T13" fmla="*/ 76 h 114"/>
                  <a:gd name="T14" fmla="*/ 74 w 150"/>
                  <a:gd name="T15" fmla="*/ 37 h 114"/>
                  <a:gd name="T16" fmla="*/ 35 w 150"/>
                  <a:gd name="T17" fmla="*/ 3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0" h="114">
                    <a:moveTo>
                      <a:pt x="35" y="37"/>
                    </a:moveTo>
                    <a:lnTo>
                      <a:pt x="35" y="0"/>
                    </a:lnTo>
                    <a:lnTo>
                      <a:pt x="35" y="37"/>
                    </a:lnTo>
                    <a:lnTo>
                      <a:pt x="0" y="76"/>
                    </a:lnTo>
                    <a:lnTo>
                      <a:pt x="111" y="113"/>
                    </a:lnTo>
                    <a:lnTo>
                      <a:pt x="111" y="76"/>
                    </a:lnTo>
                    <a:lnTo>
                      <a:pt x="149" y="76"/>
                    </a:lnTo>
                    <a:lnTo>
                      <a:pt x="74" y="37"/>
                    </a:lnTo>
                    <a:lnTo>
                      <a:pt x="35" y="3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9" name="Freeform 86"/>
              <p:cNvSpPr>
                <a:spLocks noChangeArrowheads="1"/>
              </p:cNvSpPr>
              <p:nvPr/>
            </p:nvSpPr>
            <p:spPr bwMode="auto">
              <a:xfrm>
                <a:off x="3457996" y="1386861"/>
                <a:ext cx="18035" cy="15543"/>
              </a:xfrm>
              <a:custGeom>
                <a:avLst/>
                <a:gdLst>
                  <a:gd name="T0" fmla="*/ 0 w 75"/>
                  <a:gd name="T1" fmla="*/ 0 h 79"/>
                  <a:gd name="T2" fmla="*/ 0 w 75"/>
                  <a:gd name="T3" fmla="*/ 39 h 79"/>
                  <a:gd name="T4" fmla="*/ 0 w 75"/>
                  <a:gd name="T5" fmla="*/ 78 h 79"/>
                  <a:gd name="T6" fmla="*/ 37 w 75"/>
                  <a:gd name="T7" fmla="*/ 78 h 79"/>
                  <a:gd name="T8" fmla="*/ 74 w 75"/>
                  <a:gd name="T9" fmla="*/ 39 h 79"/>
                  <a:gd name="T10" fmla="*/ 37 w 75"/>
                  <a:gd name="T11" fmla="*/ 0 h 79"/>
                  <a:gd name="T12" fmla="*/ 0 w 75"/>
                  <a:gd name="T13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79">
                    <a:moveTo>
                      <a:pt x="0" y="0"/>
                    </a:moveTo>
                    <a:lnTo>
                      <a:pt x="0" y="39"/>
                    </a:lnTo>
                    <a:lnTo>
                      <a:pt x="0" y="78"/>
                    </a:lnTo>
                    <a:lnTo>
                      <a:pt x="37" y="78"/>
                    </a:lnTo>
                    <a:lnTo>
                      <a:pt x="74" y="39"/>
                    </a:ln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0" name="Freeform 87"/>
              <p:cNvSpPr>
                <a:spLocks noChangeArrowheads="1"/>
              </p:cNvSpPr>
              <p:nvPr/>
            </p:nvSpPr>
            <p:spPr bwMode="auto">
              <a:xfrm>
                <a:off x="3409528" y="1386861"/>
                <a:ext cx="28179" cy="31087"/>
              </a:xfrm>
              <a:custGeom>
                <a:avLst/>
                <a:gdLst>
                  <a:gd name="T0" fmla="*/ 112 w 113"/>
                  <a:gd name="T1" fmla="*/ 0 h 154"/>
                  <a:gd name="T2" fmla="*/ 112 w 113"/>
                  <a:gd name="T3" fmla="*/ 39 h 154"/>
                  <a:gd name="T4" fmla="*/ 37 w 113"/>
                  <a:gd name="T5" fmla="*/ 0 h 154"/>
                  <a:gd name="T6" fmla="*/ 0 w 113"/>
                  <a:gd name="T7" fmla="*/ 0 h 154"/>
                  <a:gd name="T8" fmla="*/ 0 w 113"/>
                  <a:gd name="T9" fmla="*/ 78 h 154"/>
                  <a:gd name="T10" fmla="*/ 0 w 113"/>
                  <a:gd name="T11" fmla="*/ 116 h 154"/>
                  <a:gd name="T12" fmla="*/ 37 w 113"/>
                  <a:gd name="T13" fmla="*/ 116 h 154"/>
                  <a:gd name="T14" fmla="*/ 75 w 113"/>
                  <a:gd name="T15" fmla="*/ 116 h 154"/>
                  <a:gd name="T16" fmla="*/ 112 w 113"/>
                  <a:gd name="T17" fmla="*/ 153 h 154"/>
                  <a:gd name="T18" fmla="*/ 112 w 113"/>
                  <a:gd name="T19" fmla="*/ 78 h 154"/>
                  <a:gd name="T20" fmla="*/ 112 w 113"/>
                  <a:gd name="T21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154">
                    <a:moveTo>
                      <a:pt x="112" y="0"/>
                    </a:moveTo>
                    <a:lnTo>
                      <a:pt x="112" y="39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78"/>
                    </a:lnTo>
                    <a:lnTo>
                      <a:pt x="0" y="116"/>
                    </a:lnTo>
                    <a:lnTo>
                      <a:pt x="37" y="116"/>
                    </a:lnTo>
                    <a:lnTo>
                      <a:pt x="75" y="116"/>
                    </a:lnTo>
                    <a:lnTo>
                      <a:pt x="112" y="153"/>
                    </a:lnTo>
                    <a:lnTo>
                      <a:pt x="112" y="78"/>
                    </a:lnTo>
                    <a:lnTo>
                      <a:pt x="112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" name="Freeform 88"/>
              <p:cNvSpPr>
                <a:spLocks noChangeArrowheads="1"/>
              </p:cNvSpPr>
              <p:nvPr/>
            </p:nvSpPr>
            <p:spPr bwMode="auto">
              <a:xfrm>
                <a:off x="3486175" y="1354860"/>
                <a:ext cx="46214" cy="31087"/>
              </a:xfrm>
              <a:custGeom>
                <a:avLst/>
                <a:gdLst>
                  <a:gd name="T0" fmla="*/ 185 w 186"/>
                  <a:gd name="T1" fmla="*/ 0 h 153"/>
                  <a:gd name="T2" fmla="*/ 112 w 186"/>
                  <a:gd name="T3" fmla="*/ 0 h 153"/>
                  <a:gd name="T4" fmla="*/ 74 w 186"/>
                  <a:gd name="T5" fmla="*/ 38 h 153"/>
                  <a:gd name="T6" fmla="*/ 36 w 186"/>
                  <a:gd name="T7" fmla="*/ 38 h 153"/>
                  <a:gd name="T8" fmla="*/ 0 w 186"/>
                  <a:gd name="T9" fmla="*/ 114 h 153"/>
                  <a:gd name="T10" fmla="*/ 36 w 186"/>
                  <a:gd name="T11" fmla="*/ 114 h 153"/>
                  <a:gd name="T12" fmla="*/ 74 w 186"/>
                  <a:gd name="T13" fmla="*/ 152 h 153"/>
                  <a:gd name="T14" fmla="*/ 112 w 186"/>
                  <a:gd name="T15" fmla="*/ 152 h 153"/>
                  <a:gd name="T16" fmla="*/ 112 w 186"/>
                  <a:gd name="T17" fmla="*/ 114 h 153"/>
                  <a:gd name="T18" fmla="*/ 149 w 186"/>
                  <a:gd name="T19" fmla="*/ 76 h 153"/>
                  <a:gd name="T20" fmla="*/ 185 w 186"/>
                  <a:gd name="T2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6" h="153">
                    <a:moveTo>
                      <a:pt x="185" y="0"/>
                    </a:moveTo>
                    <a:lnTo>
                      <a:pt x="112" y="0"/>
                    </a:lnTo>
                    <a:lnTo>
                      <a:pt x="74" y="38"/>
                    </a:lnTo>
                    <a:lnTo>
                      <a:pt x="36" y="38"/>
                    </a:lnTo>
                    <a:lnTo>
                      <a:pt x="0" y="114"/>
                    </a:lnTo>
                    <a:lnTo>
                      <a:pt x="36" y="114"/>
                    </a:lnTo>
                    <a:lnTo>
                      <a:pt x="74" y="152"/>
                    </a:lnTo>
                    <a:lnTo>
                      <a:pt x="112" y="152"/>
                    </a:lnTo>
                    <a:lnTo>
                      <a:pt x="112" y="114"/>
                    </a:lnTo>
                    <a:lnTo>
                      <a:pt x="149" y="76"/>
                    </a:lnTo>
                    <a:lnTo>
                      <a:pt x="185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" name="Freeform 89"/>
              <p:cNvSpPr>
                <a:spLocks noChangeArrowheads="1"/>
              </p:cNvSpPr>
              <p:nvPr/>
            </p:nvSpPr>
            <p:spPr bwMode="auto">
              <a:xfrm>
                <a:off x="3581984" y="1331088"/>
                <a:ext cx="37196" cy="22858"/>
              </a:xfrm>
              <a:custGeom>
                <a:avLst/>
                <a:gdLst>
                  <a:gd name="T0" fmla="*/ 149 w 150"/>
                  <a:gd name="T1" fmla="*/ 77 h 116"/>
                  <a:gd name="T2" fmla="*/ 113 w 150"/>
                  <a:gd name="T3" fmla="*/ 77 h 116"/>
                  <a:gd name="T4" fmla="*/ 75 w 150"/>
                  <a:gd name="T5" fmla="*/ 115 h 116"/>
                  <a:gd name="T6" fmla="*/ 37 w 150"/>
                  <a:gd name="T7" fmla="*/ 115 h 116"/>
                  <a:gd name="T8" fmla="*/ 0 w 150"/>
                  <a:gd name="T9" fmla="*/ 77 h 116"/>
                  <a:gd name="T10" fmla="*/ 37 w 150"/>
                  <a:gd name="T11" fmla="*/ 38 h 116"/>
                  <a:gd name="T12" fmla="*/ 75 w 150"/>
                  <a:gd name="T13" fmla="*/ 0 h 116"/>
                  <a:gd name="T14" fmla="*/ 113 w 150"/>
                  <a:gd name="T15" fmla="*/ 38 h 116"/>
                  <a:gd name="T16" fmla="*/ 149 w 150"/>
                  <a:gd name="T17" fmla="*/ 7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0" h="116">
                    <a:moveTo>
                      <a:pt x="149" y="77"/>
                    </a:moveTo>
                    <a:lnTo>
                      <a:pt x="113" y="77"/>
                    </a:lnTo>
                    <a:lnTo>
                      <a:pt x="75" y="115"/>
                    </a:lnTo>
                    <a:lnTo>
                      <a:pt x="37" y="115"/>
                    </a:lnTo>
                    <a:lnTo>
                      <a:pt x="0" y="77"/>
                    </a:lnTo>
                    <a:lnTo>
                      <a:pt x="37" y="38"/>
                    </a:lnTo>
                    <a:lnTo>
                      <a:pt x="75" y="0"/>
                    </a:lnTo>
                    <a:lnTo>
                      <a:pt x="113" y="38"/>
                    </a:lnTo>
                    <a:lnTo>
                      <a:pt x="149" y="7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" name="Freeform 90"/>
              <p:cNvSpPr>
                <a:spLocks noChangeArrowheads="1"/>
              </p:cNvSpPr>
              <p:nvPr/>
            </p:nvSpPr>
            <p:spPr bwMode="auto">
              <a:xfrm>
                <a:off x="3591001" y="1268000"/>
                <a:ext cx="37196" cy="46630"/>
              </a:xfrm>
              <a:custGeom>
                <a:avLst/>
                <a:gdLst>
                  <a:gd name="T0" fmla="*/ 37 w 150"/>
                  <a:gd name="T1" fmla="*/ 0 h 231"/>
                  <a:gd name="T2" fmla="*/ 37 w 150"/>
                  <a:gd name="T3" fmla="*/ 38 h 231"/>
                  <a:gd name="T4" fmla="*/ 0 w 150"/>
                  <a:gd name="T5" fmla="*/ 77 h 231"/>
                  <a:gd name="T6" fmla="*/ 0 w 150"/>
                  <a:gd name="T7" fmla="*/ 114 h 231"/>
                  <a:gd name="T8" fmla="*/ 37 w 150"/>
                  <a:gd name="T9" fmla="*/ 114 h 231"/>
                  <a:gd name="T10" fmla="*/ 37 w 150"/>
                  <a:gd name="T11" fmla="*/ 152 h 231"/>
                  <a:gd name="T12" fmla="*/ 76 w 150"/>
                  <a:gd name="T13" fmla="*/ 230 h 231"/>
                  <a:gd name="T14" fmla="*/ 111 w 150"/>
                  <a:gd name="T15" fmla="*/ 152 h 231"/>
                  <a:gd name="T16" fmla="*/ 149 w 150"/>
                  <a:gd name="T17" fmla="*/ 114 h 231"/>
                  <a:gd name="T18" fmla="*/ 111 w 150"/>
                  <a:gd name="T19" fmla="*/ 114 h 231"/>
                  <a:gd name="T20" fmla="*/ 111 w 150"/>
                  <a:gd name="T21" fmla="*/ 77 h 231"/>
                  <a:gd name="T22" fmla="*/ 76 w 150"/>
                  <a:gd name="T23" fmla="*/ 77 h 231"/>
                  <a:gd name="T24" fmla="*/ 76 w 150"/>
                  <a:gd name="T25" fmla="*/ 38 h 231"/>
                  <a:gd name="T26" fmla="*/ 76 w 150"/>
                  <a:gd name="T27" fmla="*/ 0 h 231"/>
                  <a:gd name="T28" fmla="*/ 37 w 150"/>
                  <a:gd name="T2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0" h="231">
                    <a:moveTo>
                      <a:pt x="37" y="0"/>
                    </a:moveTo>
                    <a:lnTo>
                      <a:pt x="37" y="38"/>
                    </a:lnTo>
                    <a:lnTo>
                      <a:pt x="0" y="77"/>
                    </a:lnTo>
                    <a:lnTo>
                      <a:pt x="0" y="114"/>
                    </a:lnTo>
                    <a:lnTo>
                      <a:pt x="37" y="114"/>
                    </a:lnTo>
                    <a:lnTo>
                      <a:pt x="37" y="152"/>
                    </a:lnTo>
                    <a:lnTo>
                      <a:pt x="76" y="230"/>
                    </a:lnTo>
                    <a:lnTo>
                      <a:pt x="111" y="152"/>
                    </a:lnTo>
                    <a:lnTo>
                      <a:pt x="149" y="114"/>
                    </a:lnTo>
                    <a:lnTo>
                      <a:pt x="111" y="114"/>
                    </a:lnTo>
                    <a:lnTo>
                      <a:pt x="111" y="77"/>
                    </a:lnTo>
                    <a:lnTo>
                      <a:pt x="76" y="77"/>
                    </a:lnTo>
                    <a:lnTo>
                      <a:pt x="76" y="38"/>
                    </a:lnTo>
                    <a:lnTo>
                      <a:pt x="76" y="0"/>
                    </a:lnTo>
                    <a:lnTo>
                      <a:pt x="37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" name="Freeform 91"/>
              <p:cNvSpPr>
                <a:spLocks noChangeArrowheads="1"/>
              </p:cNvSpPr>
              <p:nvPr/>
            </p:nvSpPr>
            <p:spPr bwMode="auto">
              <a:xfrm>
                <a:off x="3505336" y="1283543"/>
                <a:ext cx="65376" cy="54859"/>
              </a:xfrm>
              <a:custGeom>
                <a:avLst/>
                <a:gdLst>
                  <a:gd name="T0" fmla="*/ 111 w 261"/>
                  <a:gd name="T1" fmla="*/ 37 h 268"/>
                  <a:gd name="T2" fmla="*/ 75 w 261"/>
                  <a:gd name="T3" fmla="*/ 0 h 268"/>
                  <a:gd name="T4" fmla="*/ 75 w 261"/>
                  <a:gd name="T5" fmla="*/ 37 h 268"/>
                  <a:gd name="T6" fmla="*/ 75 w 261"/>
                  <a:gd name="T7" fmla="*/ 75 h 268"/>
                  <a:gd name="T8" fmla="*/ 75 w 261"/>
                  <a:gd name="T9" fmla="*/ 114 h 268"/>
                  <a:gd name="T10" fmla="*/ 38 w 261"/>
                  <a:gd name="T11" fmla="*/ 153 h 268"/>
                  <a:gd name="T12" fmla="*/ 0 w 261"/>
                  <a:gd name="T13" fmla="*/ 153 h 268"/>
                  <a:gd name="T14" fmla="*/ 0 w 261"/>
                  <a:gd name="T15" fmla="*/ 191 h 268"/>
                  <a:gd name="T16" fmla="*/ 38 w 261"/>
                  <a:gd name="T17" fmla="*/ 229 h 268"/>
                  <a:gd name="T18" fmla="*/ 38 w 261"/>
                  <a:gd name="T19" fmla="*/ 267 h 268"/>
                  <a:gd name="T20" fmla="*/ 75 w 261"/>
                  <a:gd name="T21" fmla="*/ 229 h 268"/>
                  <a:gd name="T22" fmla="*/ 111 w 261"/>
                  <a:gd name="T23" fmla="*/ 229 h 268"/>
                  <a:gd name="T24" fmla="*/ 187 w 261"/>
                  <a:gd name="T25" fmla="*/ 229 h 268"/>
                  <a:gd name="T26" fmla="*/ 187 w 261"/>
                  <a:gd name="T27" fmla="*/ 191 h 268"/>
                  <a:gd name="T28" fmla="*/ 225 w 261"/>
                  <a:gd name="T29" fmla="*/ 191 h 268"/>
                  <a:gd name="T30" fmla="*/ 260 w 261"/>
                  <a:gd name="T31" fmla="*/ 153 h 268"/>
                  <a:gd name="T32" fmla="*/ 260 w 261"/>
                  <a:gd name="T33" fmla="*/ 114 h 268"/>
                  <a:gd name="T34" fmla="*/ 260 w 261"/>
                  <a:gd name="T35" fmla="*/ 75 h 268"/>
                  <a:gd name="T36" fmla="*/ 260 w 261"/>
                  <a:gd name="T37" fmla="*/ 37 h 268"/>
                  <a:gd name="T38" fmla="*/ 187 w 261"/>
                  <a:gd name="T39" fmla="*/ 75 h 268"/>
                  <a:gd name="T40" fmla="*/ 150 w 261"/>
                  <a:gd name="T41" fmla="*/ 75 h 268"/>
                  <a:gd name="T42" fmla="*/ 111 w 261"/>
                  <a:gd name="T43" fmla="*/ 3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1" h="268">
                    <a:moveTo>
                      <a:pt x="111" y="37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75" y="75"/>
                    </a:lnTo>
                    <a:lnTo>
                      <a:pt x="75" y="114"/>
                    </a:lnTo>
                    <a:lnTo>
                      <a:pt x="38" y="153"/>
                    </a:lnTo>
                    <a:lnTo>
                      <a:pt x="0" y="153"/>
                    </a:lnTo>
                    <a:lnTo>
                      <a:pt x="0" y="191"/>
                    </a:lnTo>
                    <a:lnTo>
                      <a:pt x="38" y="229"/>
                    </a:lnTo>
                    <a:lnTo>
                      <a:pt x="38" y="267"/>
                    </a:lnTo>
                    <a:lnTo>
                      <a:pt x="75" y="229"/>
                    </a:lnTo>
                    <a:lnTo>
                      <a:pt x="111" y="229"/>
                    </a:lnTo>
                    <a:lnTo>
                      <a:pt x="187" y="229"/>
                    </a:lnTo>
                    <a:lnTo>
                      <a:pt x="187" y="191"/>
                    </a:lnTo>
                    <a:lnTo>
                      <a:pt x="225" y="191"/>
                    </a:lnTo>
                    <a:lnTo>
                      <a:pt x="260" y="153"/>
                    </a:lnTo>
                    <a:lnTo>
                      <a:pt x="260" y="114"/>
                    </a:lnTo>
                    <a:lnTo>
                      <a:pt x="260" y="75"/>
                    </a:lnTo>
                    <a:lnTo>
                      <a:pt x="260" y="37"/>
                    </a:lnTo>
                    <a:lnTo>
                      <a:pt x="187" y="75"/>
                    </a:lnTo>
                    <a:lnTo>
                      <a:pt x="150" y="75"/>
                    </a:lnTo>
                    <a:lnTo>
                      <a:pt x="111" y="3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5" name="Freeform 92"/>
              <p:cNvSpPr>
                <a:spLocks noChangeArrowheads="1"/>
              </p:cNvSpPr>
              <p:nvPr/>
            </p:nvSpPr>
            <p:spPr bwMode="auto">
              <a:xfrm>
                <a:off x="3390366" y="1346631"/>
                <a:ext cx="65376" cy="31087"/>
              </a:xfrm>
              <a:custGeom>
                <a:avLst/>
                <a:gdLst>
                  <a:gd name="T0" fmla="*/ 149 w 262"/>
                  <a:gd name="T1" fmla="*/ 0 h 154"/>
                  <a:gd name="T2" fmla="*/ 111 w 262"/>
                  <a:gd name="T3" fmla="*/ 0 h 154"/>
                  <a:gd name="T4" fmla="*/ 74 w 262"/>
                  <a:gd name="T5" fmla="*/ 37 h 154"/>
                  <a:gd name="T6" fmla="*/ 37 w 262"/>
                  <a:gd name="T7" fmla="*/ 37 h 154"/>
                  <a:gd name="T8" fmla="*/ 0 w 262"/>
                  <a:gd name="T9" fmla="*/ 77 h 154"/>
                  <a:gd name="T10" fmla="*/ 37 w 262"/>
                  <a:gd name="T11" fmla="*/ 77 h 154"/>
                  <a:gd name="T12" fmla="*/ 74 w 262"/>
                  <a:gd name="T13" fmla="*/ 114 h 154"/>
                  <a:gd name="T14" fmla="*/ 74 w 262"/>
                  <a:gd name="T15" fmla="*/ 153 h 154"/>
                  <a:gd name="T16" fmla="*/ 149 w 262"/>
                  <a:gd name="T17" fmla="*/ 114 h 154"/>
                  <a:gd name="T18" fmla="*/ 223 w 262"/>
                  <a:gd name="T19" fmla="*/ 153 h 154"/>
                  <a:gd name="T20" fmla="*/ 261 w 262"/>
                  <a:gd name="T21" fmla="*/ 153 h 154"/>
                  <a:gd name="T22" fmla="*/ 261 w 262"/>
                  <a:gd name="T23" fmla="*/ 114 h 154"/>
                  <a:gd name="T24" fmla="*/ 261 w 262"/>
                  <a:gd name="T25" fmla="*/ 77 h 154"/>
                  <a:gd name="T26" fmla="*/ 261 w 262"/>
                  <a:gd name="T27" fmla="*/ 37 h 154"/>
                  <a:gd name="T28" fmla="*/ 223 w 262"/>
                  <a:gd name="T29" fmla="*/ 0 h 154"/>
                  <a:gd name="T30" fmla="*/ 149 w 262"/>
                  <a:gd name="T31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2" h="154">
                    <a:moveTo>
                      <a:pt x="149" y="0"/>
                    </a:moveTo>
                    <a:lnTo>
                      <a:pt x="111" y="0"/>
                    </a:lnTo>
                    <a:lnTo>
                      <a:pt x="74" y="37"/>
                    </a:lnTo>
                    <a:lnTo>
                      <a:pt x="37" y="37"/>
                    </a:lnTo>
                    <a:lnTo>
                      <a:pt x="0" y="77"/>
                    </a:lnTo>
                    <a:lnTo>
                      <a:pt x="37" y="77"/>
                    </a:lnTo>
                    <a:lnTo>
                      <a:pt x="74" y="114"/>
                    </a:lnTo>
                    <a:lnTo>
                      <a:pt x="74" y="153"/>
                    </a:lnTo>
                    <a:lnTo>
                      <a:pt x="149" y="114"/>
                    </a:lnTo>
                    <a:lnTo>
                      <a:pt x="223" y="153"/>
                    </a:lnTo>
                    <a:lnTo>
                      <a:pt x="261" y="153"/>
                    </a:lnTo>
                    <a:lnTo>
                      <a:pt x="261" y="114"/>
                    </a:lnTo>
                    <a:lnTo>
                      <a:pt x="261" y="77"/>
                    </a:lnTo>
                    <a:lnTo>
                      <a:pt x="261" y="37"/>
                    </a:lnTo>
                    <a:lnTo>
                      <a:pt x="223" y="0"/>
                    </a:lnTo>
                    <a:lnTo>
                      <a:pt x="149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6" name="Freeform 93"/>
              <p:cNvSpPr>
                <a:spLocks noChangeArrowheads="1"/>
              </p:cNvSpPr>
              <p:nvPr/>
            </p:nvSpPr>
            <p:spPr bwMode="auto">
              <a:xfrm>
                <a:off x="3343025" y="1220456"/>
                <a:ext cx="152167" cy="110632"/>
              </a:xfrm>
              <a:custGeom>
                <a:avLst/>
                <a:gdLst>
                  <a:gd name="T0" fmla="*/ 261 w 598"/>
                  <a:gd name="T1" fmla="*/ 0 h 536"/>
                  <a:gd name="T2" fmla="*/ 225 w 598"/>
                  <a:gd name="T3" fmla="*/ 38 h 536"/>
                  <a:gd name="T4" fmla="*/ 187 w 598"/>
                  <a:gd name="T5" fmla="*/ 38 h 536"/>
                  <a:gd name="T6" fmla="*/ 149 w 598"/>
                  <a:gd name="T7" fmla="*/ 77 h 536"/>
                  <a:gd name="T8" fmla="*/ 112 w 598"/>
                  <a:gd name="T9" fmla="*/ 116 h 536"/>
                  <a:gd name="T10" fmla="*/ 76 w 598"/>
                  <a:gd name="T11" fmla="*/ 116 h 536"/>
                  <a:gd name="T12" fmla="*/ 76 w 598"/>
                  <a:gd name="T13" fmla="*/ 153 h 536"/>
                  <a:gd name="T14" fmla="*/ 76 w 598"/>
                  <a:gd name="T15" fmla="*/ 268 h 536"/>
                  <a:gd name="T16" fmla="*/ 76 w 598"/>
                  <a:gd name="T17" fmla="*/ 344 h 536"/>
                  <a:gd name="T18" fmla="*/ 37 w 598"/>
                  <a:gd name="T19" fmla="*/ 381 h 536"/>
                  <a:gd name="T20" fmla="*/ 37 w 598"/>
                  <a:gd name="T21" fmla="*/ 421 h 536"/>
                  <a:gd name="T22" fmla="*/ 0 w 598"/>
                  <a:gd name="T23" fmla="*/ 421 h 536"/>
                  <a:gd name="T24" fmla="*/ 0 w 598"/>
                  <a:gd name="T25" fmla="*/ 459 h 536"/>
                  <a:gd name="T26" fmla="*/ 0 w 598"/>
                  <a:gd name="T27" fmla="*/ 498 h 536"/>
                  <a:gd name="T28" fmla="*/ 37 w 598"/>
                  <a:gd name="T29" fmla="*/ 498 h 536"/>
                  <a:gd name="T30" fmla="*/ 37 w 598"/>
                  <a:gd name="T31" fmla="*/ 535 h 536"/>
                  <a:gd name="T32" fmla="*/ 76 w 598"/>
                  <a:gd name="T33" fmla="*/ 498 h 536"/>
                  <a:gd name="T34" fmla="*/ 112 w 598"/>
                  <a:gd name="T35" fmla="*/ 459 h 536"/>
                  <a:gd name="T36" fmla="*/ 149 w 598"/>
                  <a:gd name="T37" fmla="*/ 459 h 536"/>
                  <a:gd name="T38" fmla="*/ 486 w 598"/>
                  <a:gd name="T39" fmla="*/ 535 h 536"/>
                  <a:gd name="T40" fmla="*/ 486 w 598"/>
                  <a:gd name="T41" fmla="*/ 459 h 536"/>
                  <a:gd name="T42" fmla="*/ 522 w 598"/>
                  <a:gd name="T43" fmla="*/ 421 h 536"/>
                  <a:gd name="T44" fmla="*/ 522 w 598"/>
                  <a:gd name="T45" fmla="*/ 381 h 536"/>
                  <a:gd name="T46" fmla="*/ 522 w 598"/>
                  <a:gd name="T47" fmla="*/ 344 h 536"/>
                  <a:gd name="T48" fmla="*/ 522 w 598"/>
                  <a:gd name="T49" fmla="*/ 307 h 536"/>
                  <a:gd name="T50" fmla="*/ 561 w 598"/>
                  <a:gd name="T51" fmla="*/ 307 h 536"/>
                  <a:gd name="T52" fmla="*/ 597 w 598"/>
                  <a:gd name="T53" fmla="*/ 268 h 536"/>
                  <a:gd name="T54" fmla="*/ 597 w 598"/>
                  <a:gd name="T55" fmla="*/ 230 h 536"/>
                  <a:gd name="T56" fmla="*/ 561 w 598"/>
                  <a:gd name="T57" fmla="*/ 191 h 536"/>
                  <a:gd name="T58" fmla="*/ 561 w 598"/>
                  <a:gd name="T59" fmla="*/ 153 h 536"/>
                  <a:gd name="T60" fmla="*/ 522 w 598"/>
                  <a:gd name="T61" fmla="*/ 116 h 536"/>
                  <a:gd name="T62" fmla="*/ 486 w 598"/>
                  <a:gd name="T63" fmla="*/ 116 h 536"/>
                  <a:gd name="T64" fmla="*/ 486 w 598"/>
                  <a:gd name="T65" fmla="*/ 77 h 536"/>
                  <a:gd name="T66" fmla="*/ 410 w 598"/>
                  <a:gd name="T67" fmla="*/ 77 h 536"/>
                  <a:gd name="T68" fmla="*/ 410 w 598"/>
                  <a:gd name="T69" fmla="*/ 116 h 536"/>
                  <a:gd name="T70" fmla="*/ 373 w 598"/>
                  <a:gd name="T71" fmla="*/ 153 h 536"/>
                  <a:gd name="T72" fmla="*/ 336 w 598"/>
                  <a:gd name="T73" fmla="*/ 191 h 536"/>
                  <a:gd name="T74" fmla="*/ 299 w 598"/>
                  <a:gd name="T75" fmla="*/ 191 h 536"/>
                  <a:gd name="T76" fmla="*/ 261 w 598"/>
                  <a:gd name="T77" fmla="*/ 191 h 536"/>
                  <a:gd name="T78" fmla="*/ 225 w 598"/>
                  <a:gd name="T79" fmla="*/ 153 h 536"/>
                  <a:gd name="T80" fmla="*/ 261 w 598"/>
                  <a:gd name="T81" fmla="*/ 153 h 536"/>
                  <a:gd name="T82" fmla="*/ 261 w 598"/>
                  <a:gd name="T83" fmla="*/ 116 h 536"/>
                  <a:gd name="T84" fmla="*/ 299 w 598"/>
                  <a:gd name="T85" fmla="*/ 77 h 536"/>
                  <a:gd name="T86" fmla="*/ 336 w 598"/>
                  <a:gd name="T87" fmla="*/ 0 h 536"/>
                  <a:gd name="T88" fmla="*/ 299 w 598"/>
                  <a:gd name="T89" fmla="*/ 0 h 536"/>
                  <a:gd name="T90" fmla="*/ 261 w 598"/>
                  <a:gd name="T9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98" h="536">
                    <a:moveTo>
                      <a:pt x="261" y="0"/>
                    </a:moveTo>
                    <a:lnTo>
                      <a:pt x="225" y="38"/>
                    </a:lnTo>
                    <a:lnTo>
                      <a:pt x="187" y="38"/>
                    </a:lnTo>
                    <a:lnTo>
                      <a:pt x="149" y="77"/>
                    </a:lnTo>
                    <a:lnTo>
                      <a:pt x="112" y="116"/>
                    </a:lnTo>
                    <a:lnTo>
                      <a:pt x="76" y="116"/>
                    </a:lnTo>
                    <a:lnTo>
                      <a:pt x="76" y="153"/>
                    </a:lnTo>
                    <a:lnTo>
                      <a:pt x="76" y="268"/>
                    </a:lnTo>
                    <a:lnTo>
                      <a:pt x="76" y="344"/>
                    </a:lnTo>
                    <a:lnTo>
                      <a:pt x="37" y="381"/>
                    </a:lnTo>
                    <a:lnTo>
                      <a:pt x="37" y="421"/>
                    </a:lnTo>
                    <a:lnTo>
                      <a:pt x="0" y="421"/>
                    </a:lnTo>
                    <a:lnTo>
                      <a:pt x="0" y="459"/>
                    </a:lnTo>
                    <a:lnTo>
                      <a:pt x="0" y="498"/>
                    </a:lnTo>
                    <a:lnTo>
                      <a:pt x="37" y="498"/>
                    </a:lnTo>
                    <a:lnTo>
                      <a:pt x="37" y="535"/>
                    </a:lnTo>
                    <a:lnTo>
                      <a:pt x="76" y="498"/>
                    </a:lnTo>
                    <a:lnTo>
                      <a:pt x="112" y="459"/>
                    </a:lnTo>
                    <a:lnTo>
                      <a:pt x="149" y="459"/>
                    </a:lnTo>
                    <a:lnTo>
                      <a:pt x="486" y="535"/>
                    </a:lnTo>
                    <a:lnTo>
                      <a:pt x="486" y="459"/>
                    </a:lnTo>
                    <a:lnTo>
                      <a:pt x="522" y="421"/>
                    </a:lnTo>
                    <a:lnTo>
                      <a:pt x="522" y="381"/>
                    </a:lnTo>
                    <a:lnTo>
                      <a:pt x="522" y="344"/>
                    </a:lnTo>
                    <a:lnTo>
                      <a:pt x="522" y="307"/>
                    </a:lnTo>
                    <a:lnTo>
                      <a:pt x="561" y="307"/>
                    </a:lnTo>
                    <a:lnTo>
                      <a:pt x="597" y="268"/>
                    </a:lnTo>
                    <a:lnTo>
                      <a:pt x="597" y="230"/>
                    </a:lnTo>
                    <a:lnTo>
                      <a:pt x="561" y="191"/>
                    </a:lnTo>
                    <a:lnTo>
                      <a:pt x="561" y="153"/>
                    </a:lnTo>
                    <a:lnTo>
                      <a:pt x="522" y="116"/>
                    </a:lnTo>
                    <a:lnTo>
                      <a:pt x="486" y="116"/>
                    </a:lnTo>
                    <a:lnTo>
                      <a:pt x="486" y="77"/>
                    </a:lnTo>
                    <a:lnTo>
                      <a:pt x="410" y="77"/>
                    </a:lnTo>
                    <a:lnTo>
                      <a:pt x="410" y="116"/>
                    </a:lnTo>
                    <a:lnTo>
                      <a:pt x="373" y="153"/>
                    </a:lnTo>
                    <a:lnTo>
                      <a:pt x="336" y="191"/>
                    </a:lnTo>
                    <a:lnTo>
                      <a:pt x="299" y="191"/>
                    </a:lnTo>
                    <a:lnTo>
                      <a:pt x="261" y="191"/>
                    </a:lnTo>
                    <a:lnTo>
                      <a:pt x="225" y="153"/>
                    </a:lnTo>
                    <a:lnTo>
                      <a:pt x="261" y="153"/>
                    </a:lnTo>
                    <a:lnTo>
                      <a:pt x="261" y="116"/>
                    </a:lnTo>
                    <a:lnTo>
                      <a:pt x="299" y="77"/>
                    </a:lnTo>
                    <a:lnTo>
                      <a:pt x="336" y="0"/>
                    </a:lnTo>
                    <a:lnTo>
                      <a:pt x="299" y="0"/>
                    </a:lnTo>
                    <a:lnTo>
                      <a:pt x="26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7" name="Freeform 94"/>
              <p:cNvSpPr>
                <a:spLocks noChangeArrowheads="1"/>
              </p:cNvSpPr>
              <p:nvPr/>
            </p:nvSpPr>
            <p:spPr bwMode="auto">
              <a:xfrm>
                <a:off x="3476030" y="1196683"/>
                <a:ext cx="94682" cy="78631"/>
              </a:xfrm>
              <a:custGeom>
                <a:avLst/>
                <a:gdLst>
                  <a:gd name="T0" fmla="*/ 224 w 373"/>
                  <a:gd name="T1" fmla="*/ 0 h 383"/>
                  <a:gd name="T2" fmla="*/ 224 w 373"/>
                  <a:gd name="T3" fmla="*/ 38 h 383"/>
                  <a:gd name="T4" fmla="*/ 151 w 373"/>
                  <a:gd name="T5" fmla="*/ 38 h 383"/>
                  <a:gd name="T6" fmla="*/ 112 w 373"/>
                  <a:gd name="T7" fmla="*/ 38 h 383"/>
                  <a:gd name="T8" fmla="*/ 38 w 373"/>
                  <a:gd name="T9" fmla="*/ 38 h 383"/>
                  <a:gd name="T10" fmla="*/ 0 w 373"/>
                  <a:gd name="T11" fmla="*/ 38 h 383"/>
                  <a:gd name="T12" fmla="*/ 38 w 373"/>
                  <a:gd name="T13" fmla="*/ 77 h 383"/>
                  <a:gd name="T14" fmla="*/ 75 w 373"/>
                  <a:gd name="T15" fmla="*/ 153 h 383"/>
                  <a:gd name="T16" fmla="*/ 112 w 373"/>
                  <a:gd name="T17" fmla="*/ 231 h 383"/>
                  <a:gd name="T18" fmla="*/ 112 w 373"/>
                  <a:gd name="T19" fmla="*/ 267 h 383"/>
                  <a:gd name="T20" fmla="*/ 151 w 373"/>
                  <a:gd name="T21" fmla="*/ 306 h 383"/>
                  <a:gd name="T22" fmla="*/ 151 w 373"/>
                  <a:gd name="T23" fmla="*/ 344 h 383"/>
                  <a:gd name="T24" fmla="*/ 187 w 373"/>
                  <a:gd name="T25" fmla="*/ 382 h 383"/>
                  <a:gd name="T26" fmla="*/ 262 w 373"/>
                  <a:gd name="T27" fmla="*/ 344 h 383"/>
                  <a:gd name="T28" fmla="*/ 337 w 373"/>
                  <a:gd name="T29" fmla="*/ 344 h 383"/>
                  <a:gd name="T30" fmla="*/ 372 w 373"/>
                  <a:gd name="T31" fmla="*/ 344 h 383"/>
                  <a:gd name="T32" fmla="*/ 372 w 373"/>
                  <a:gd name="T33" fmla="*/ 306 h 383"/>
                  <a:gd name="T34" fmla="*/ 372 w 373"/>
                  <a:gd name="T35" fmla="*/ 231 h 383"/>
                  <a:gd name="T36" fmla="*/ 337 w 373"/>
                  <a:gd name="T37" fmla="*/ 191 h 383"/>
                  <a:gd name="T38" fmla="*/ 337 w 373"/>
                  <a:gd name="T39" fmla="*/ 153 h 383"/>
                  <a:gd name="T40" fmla="*/ 262 w 373"/>
                  <a:gd name="T41" fmla="*/ 77 h 383"/>
                  <a:gd name="T42" fmla="*/ 224 w 373"/>
                  <a:gd name="T43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3" h="383">
                    <a:moveTo>
                      <a:pt x="224" y="0"/>
                    </a:moveTo>
                    <a:lnTo>
                      <a:pt x="224" y="38"/>
                    </a:lnTo>
                    <a:lnTo>
                      <a:pt x="151" y="38"/>
                    </a:lnTo>
                    <a:lnTo>
                      <a:pt x="112" y="38"/>
                    </a:lnTo>
                    <a:lnTo>
                      <a:pt x="38" y="38"/>
                    </a:lnTo>
                    <a:lnTo>
                      <a:pt x="0" y="38"/>
                    </a:lnTo>
                    <a:lnTo>
                      <a:pt x="38" y="77"/>
                    </a:lnTo>
                    <a:lnTo>
                      <a:pt x="75" y="153"/>
                    </a:lnTo>
                    <a:lnTo>
                      <a:pt x="112" y="231"/>
                    </a:lnTo>
                    <a:lnTo>
                      <a:pt x="112" y="267"/>
                    </a:lnTo>
                    <a:lnTo>
                      <a:pt x="151" y="306"/>
                    </a:lnTo>
                    <a:lnTo>
                      <a:pt x="151" y="344"/>
                    </a:lnTo>
                    <a:lnTo>
                      <a:pt x="187" y="382"/>
                    </a:lnTo>
                    <a:lnTo>
                      <a:pt x="262" y="344"/>
                    </a:lnTo>
                    <a:lnTo>
                      <a:pt x="337" y="344"/>
                    </a:lnTo>
                    <a:lnTo>
                      <a:pt x="372" y="344"/>
                    </a:lnTo>
                    <a:lnTo>
                      <a:pt x="372" y="306"/>
                    </a:lnTo>
                    <a:lnTo>
                      <a:pt x="372" y="231"/>
                    </a:lnTo>
                    <a:lnTo>
                      <a:pt x="337" y="191"/>
                    </a:lnTo>
                    <a:lnTo>
                      <a:pt x="337" y="153"/>
                    </a:lnTo>
                    <a:lnTo>
                      <a:pt x="262" y="77"/>
                    </a:lnTo>
                    <a:lnTo>
                      <a:pt x="224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8" name="Freeform 95"/>
              <p:cNvSpPr>
                <a:spLocks noChangeArrowheads="1"/>
              </p:cNvSpPr>
              <p:nvPr/>
            </p:nvSpPr>
            <p:spPr bwMode="auto">
              <a:xfrm>
                <a:off x="3219037" y="1505722"/>
                <a:ext cx="561328" cy="387669"/>
              </a:xfrm>
              <a:custGeom>
                <a:avLst/>
                <a:gdLst>
                  <a:gd name="T0" fmla="*/ 149 w 2202"/>
                  <a:gd name="T1" fmla="*/ 1338 h 1874"/>
                  <a:gd name="T2" fmla="*/ 37 w 2202"/>
                  <a:gd name="T3" fmla="*/ 1567 h 1874"/>
                  <a:gd name="T4" fmla="*/ 37 w 2202"/>
                  <a:gd name="T5" fmla="*/ 1836 h 1874"/>
                  <a:gd name="T6" fmla="*/ 111 w 2202"/>
                  <a:gd name="T7" fmla="*/ 1836 h 1874"/>
                  <a:gd name="T8" fmla="*/ 225 w 2202"/>
                  <a:gd name="T9" fmla="*/ 1759 h 1874"/>
                  <a:gd name="T10" fmla="*/ 373 w 2202"/>
                  <a:gd name="T11" fmla="*/ 1644 h 1874"/>
                  <a:gd name="T12" fmla="*/ 561 w 2202"/>
                  <a:gd name="T13" fmla="*/ 1606 h 1874"/>
                  <a:gd name="T14" fmla="*/ 672 w 2202"/>
                  <a:gd name="T15" fmla="*/ 1567 h 1874"/>
                  <a:gd name="T16" fmla="*/ 746 w 2202"/>
                  <a:gd name="T17" fmla="*/ 1644 h 1874"/>
                  <a:gd name="T18" fmla="*/ 971 w 2202"/>
                  <a:gd name="T19" fmla="*/ 1644 h 1874"/>
                  <a:gd name="T20" fmla="*/ 1269 w 2202"/>
                  <a:gd name="T21" fmla="*/ 1644 h 1874"/>
                  <a:gd name="T22" fmla="*/ 1418 w 2202"/>
                  <a:gd name="T23" fmla="*/ 1567 h 1874"/>
                  <a:gd name="T24" fmla="*/ 1493 w 2202"/>
                  <a:gd name="T25" fmla="*/ 1415 h 1874"/>
                  <a:gd name="T26" fmla="*/ 1604 w 2202"/>
                  <a:gd name="T27" fmla="*/ 1262 h 1874"/>
                  <a:gd name="T28" fmla="*/ 1718 w 2202"/>
                  <a:gd name="T29" fmla="*/ 1147 h 1874"/>
                  <a:gd name="T30" fmla="*/ 1792 w 2202"/>
                  <a:gd name="T31" fmla="*/ 1071 h 1874"/>
                  <a:gd name="T32" fmla="*/ 1792 w 2202"/>
                  <a:gd name="T33" fmla="*/ 917 h 1874"/>
                  <a:gd name="T34" fmla="*/ 1867 w 2202"/>
                  <a:gd name="T35" fmla="*/ 880 h 1874"/>
                  <a:gd name="T36" fmla="*/ 1904 w 2202"/>
                  <a:gd name="T37" fmla="*/ 802 h 1874"/>
                  <a:gd name="T38" fmla="*/ 2090 w 2202"/>
                  <a:gd name="T39" fmla="*/ 764 h 1874"/>
                  <a:gd name="T40" fmla="*/ 2165 w 2202"/>
                  <a:gd name="T41" fmla="*/ 650 h 1874"/>
                  <a:gd name="T42" fmla="*/ 2016 w 2202"/>
                  <a:gd name="T43" fmla="*/ 574 h 1874"/>
                  <a:gd name="T44" fmla="*/ 2090 w 2202"/>
                  <a:gd name="T45" fmla="*/ 498 h 1874"/>
                  <a:gd name="T46" fmla="*/ 2128 w 2202"/>
                  <a:gd name="T47" fmla="*/ 421 h 1874"/>
                  <a:gd name="T48" fmla="*/ 2165 w 2202"/>
                  <a:gd name="T49" fmla="*/ 344 h 1874"/>
                  <a:gd name="T50" fmla="*/ 2128 w 2202"/>
                  <a:gd name="T51" fmla="*/ 268 h 1874"/>
                  <a:gd name="T52" fmla="*/ 1978 w 2202"/>
                  <a:gd name="T53" fmla="*/ 191 h 1874"/>
                  <a:gd name="T54" fmla="*/ 1867 w 2202"/>
                  <a:gd name="T55" fmla="*/ 307 h 1874"/>
                  <a:gd name="T56" fmla="*/ 1829 w 2202"/>
                  <a:gd name="T57" fmla="*/ 153 h 1874"/>
                  <a:gd name="T58" fmla="*/ 1680 w 2202"/>
                  <a:gd name="T59" fmla="*/ 78 h 1874"/>
                  <a:gd name="T60" fmla="*/ 1567 w 2202"/>
                  <a:gd name="T61" fmla="*/ 38 h 1874"/>
                  <a:gd name="T62" fmla="*/ 1493 w 2202"/>
                  <a:gd name="T63" fmla="*/ 115 h 1874"/>
                  <a:gd name="T64" fmla="*/ 1380 w 2202"/>
                  <a:gd name="T65" fmla="*/ 0 h 1874"/>
                  <a:gd name="T66" fmla="*/ 1307 w 2202"/>
                  <a:gd name="T67" fmla="*/ 115 h 1874"/>
                  <a:gd name="T68" fmla="*/ 1231 w 2202"/>
                  <a:gd name="T69" fmla="*/ 38 h 1874"/>
                  <a:gd name="T70" fmla="*/ 1158 w 2202"/>
                  <a:gd name="T71" fmla="*/ 153 h 1874"/>
                  <a:gd name="T72" fmla="*/ 1158 w 2202"/>
                  <a:gd name="T73" fmla="*/ 344 h 1874"/>
                  <a:gd name="T74" fmla="*/ 1082 w 2202"/>
                  <a:gd name="T75" fmla="*/ 498 h 1874"/>
                  <a:gd name="T76" fmla="*/ 1007 w 2202"/>
                  <a:gd name="T77" fmla="*/ 612 h 1874"/>
                  <a:gd name="T78" fmla="*/ 858 w 2202"/>
                  <a:gd name="T79" fmla="*/ 727 h 1874"/>
                  <a:gd name="T80" fmla="*/ 821 w 2202"/>
                  <a:gd name="T81" fmla="*/ 842 h 1874"/>
                  <a:gd name="T82" fmla="*/ 746 w 2202"/>
                  <a:gd name="T83" fmla="*/ 764 h 1874"/>
                  <a:gd name="T84" fmla="*/ 710 w 2202"/>
                  <a:gd name="T85" fmla="*/ 842 h 1874"/>
                  <a:gd name="T86" fmla="*/ 672 w 2202"/>
                  <a:gd name="T87" fmla="*/ 955 h 1874"/>
                  <a:gd name="T88" fmla="*/ 410 w 2202"/>
                  <a:gd name="T89" fmla="*/ 995 h 1874"/>
                  <a:gd name="T90" fmla="*/ 298 w 2202"/>
                  <a:gd name="T91" fmla="*/ 1071 h 1874"/>
                  <a:gd name="T92" fmla="*/ 225 w 2202"/>
                  <a:gd name="T93" fmla="*/ 1185 h 1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02" h="1874">
                    <a:moveTo>
                      <a:pt x="225" y="1185"/>
                    </a:moveTo>
                    <a:lnTo>
                      <a:pt x="186" y="1223"/>
                    </a:lnTo>
                    <a:lnTo>
                      <a:pt x="149" y="1338"/>
                    </a:lnTo>
                    <a:lnTo>
                      <a:pt x="111" y="1415"/>
                    </a:lnTo>
                    <a:lnTo>
                      <a:pt x="75" y="1491"/>
                    </a:lnTo>
                    <a:lnTo>
                      <a:pt x="37" y="1567"/>
                    </a:lnTo>
                    <a:lnTo>
                      <a:pt x="0" y="1606"/>
                    </a:lnTo>
                    <a:lnTo>
                      <a:pt x="0" y="1836"/>
                    </a:lnTo>
                    <a:lnTo>
                      <a:pt x="37" y="1836"/>
                    </a:lnTo>
                    <a:lnTo>
                      <a:pt x="37" y="1873"/>
                    </a:lnTo>
                    <a:lnTo>
                      <a:pt x="75" y="1873"/>
                    </a:lnTo>
                    <a:lnTo>
                      <a:pt x="111" y="1836"/>
                    </a:lnTo>
                    <a:lnTo>
                      <a:pt x="149" y="1836"/>
                    </a:lnTo>
                    <a:lnTo>
                      <a:pt x="149" y="1797"/>
                    </a:lnTo>
                    <a:lnTo>
                      <a:pt x="225" y="1759"/>
                    </a:lnTo>
                    <a:lnTo>
                      <a:pt x="298" y="1682"/>
                    </a:lnTo>
                    <a:lnTo>
                      <a:pt x="336" y="1682"/>
                    </a:lnTo>
                    <a:lnTo>
                      <a:pt x="373" y="1644"/>
                    </a:lnTo>
                    <a:lnTo>
                      <a:pt x="447" y="1644"/>
                    </a:lnTo>
                    <a:lnTo>
                      <a:pt x="447" y="1606"/>
                    </a:lnTo>
                    <a:lnTo>
                      <a:pt x="561" y="1606"/>
                    </a:lnTo>
                    <a:lnTo>
                      <a:pt x="597" y="1606"/>
                    </a:lnTo>
                    <a:lnTo>
                      <a:pt x="634" y="1567"/>
                    </a:lnTo>
                    <a:lnTo>
                      <a:pt x="672" y="1567"/>
                    </a:lnTo>
                    <a:lnTo>
                      <a:pt x="746" y="1567"/>
                    </a:lnTo>
                    <a:lnTo>
                      <a:pt x="746" y="1606"/>
                    </a:lnTo>
                    <a:lnTo>
                      <a:pt x="746" y="1644"/>
                    </a:lnTo>
                    <a:lnTo>
                      <a:pt x="783" y="1606"/>
                    </a:lnTo>
                    <a:lnTo>
                      <a:pt x="821" y="1606"/>
                    </a:lnTo>
                    <a:lnTo>
                      <a:pt x="971" y="1644"/>
                    </a:lnTo>
                    <a:lnTo>
                      <a:pt x="1082" y="1644"/>
                    </a:lnTo>
                    <a:lnTo>
                      <a:pt x="1194" y="1644"/>
                    </a:lnTo>
                    <a:lnTo>
                      <a:pt x="1269" y="1644"/>
                    </a:lnTo>
                    <a:lnTo>
                      <a:pt x="1344" y="1644"/>
                    </a:lnTo>
                    <a:lnTo>
                      <a:pt x="1380" y="1606"/>
                    </a:lnTo>
                    <a:lnTo>
                      <a:pt x="1418" y="1567"/>
                    </a:lnTo>
                    <a:lnTo>
                      <a:pt x="1455" y="1491"/>
                    </a:lnTo>
                    <a:lnTo>
                      <a:pt x="1455" y="1454"/>
                    </a:lnTo>
                    <a:lnTo>
                      <a:pt x="1493" y="1415"/>
                    </a:lnTo>
                    <a:lnTo>
                      <a:pt x="1531" y="1338"/>
                    </a:lnTo>
                    <a:lnTo>
                      <a:pt x="1567" y="1300"/>
                    </a:lnTo>
                    <a:lnTo>
                      <a:pt x="1604" y="1262"/>
                    </a:lnTo>
                    <a:lnTo>
                      <a:pt x="1643" y="1223"/>
                    </a:lnTo>
                    <a:lnTo>
                      <a:pt x="1680" y="1185"/>
                    </a:lnTo>
                    <a:lnTo>
                      <a:pt x="1718" y="1147"/>
                    </a:lnTo>
                    <a:lnTo>
                      <a:pt x="1718" y="1108"/>
                    </a:lnTo>
                    <a:lnTo>
                      <a:pt x="1754" y="1071"/>
                    </a:lnTo>
                    <a:lnTo>
                      <a:pt x="1792" y="1071"/>
                    </a:lnTo>
                    <a:lnTo>
                      <a:pt x="1792" y="1033"/>
                    </a:lnTo>
                    <a:lnTo>
                      <a:pt x="1792" y="995"/>
                    </a:lnTo>
                    <a:lnTo>
                      <a:pt x="1792" y="917"/>
                    </a:lnTo>
                    <a:lnTo>
                      <a:pt x="1829" y="917"/>
                    </a:lnTo>
                    <a:lnTo>
                      <a:pt x="1867" y="917"/>
                    </a:lnTo>
                    <a:lnTo>
                      <a:pt x="1867" y="880"/>
                    </a:lnTo>
                    <a:lnTo>
                      <a:pt x="1904" y="880"/>
                    </a:lnTo>
                    <a:lnTo>
                      <a:pt x="1904" y="842"/>
                    </a:lnTo>
                    <a:lnTo>
                      <a:pt x="1904" y="802"/>
                    </a:lnTo>
                    <a:lnTo>
                      <a:pt x="1904" y="764"/>
                    </a:lnTo>
                    <a:lnTo>
                      <a:pt x="2053" y="764"/>
                    </a:lnTo>
                    <a:lnTo>
                      <a:pt x="2090" y="764"/>
                    </a:lnTo>
                    <a:lnTo>
                      <a:pt x="2090" y="727"/>
                    </a:lnTo>
                    <a:lnTo>
                      <a:pt x="2165" y="689"/>
                    </a:lnTo>
                    <a:lnTo>
                      <a:pt x="2165" y="650"/>
                    </a:lnTo>
                    <a:lnTo>
                      <a:pt x="2128" y="612"/>
                    </a:lnTo>
                    <a:lnTo>
                      <a:pt x="2090" y="612"/>
                    </a:lnTo>
                    <a:lnTo>
                      <a:pt x="2016" y="574"/>
                    </a:lnTo>
                    <a:lnTo>
                      <a:pt x="2053" y="535"/>
                    </a:lnTo>
                    <a:lnTo>
                      <a:pt x="2090" y="535"/>
                    </a:lnTo>
                    <a:lnTo>
                      <a:pt x="2090" y="498"/>
                    </a:lnTo>
                    <a:lnTo>
                      <a:pt x="2053" y="459"/>
                    </a:lnTo>
                    <a:lnTo>
                      <a:pt x="2090" y="421"/>
                    </a:lnTo>
                    <a:lnTo>
                      <a:pt x="2128" y="421"/>
                    </a:lnTo>
                    <a:lnTo>
                      <a:pt x="2165" y="382"/>
                    </a:lnTo>
                    <a:lnTo>
                      <a:pt x="2201" y="382"/>
                    </a:lnTo>
                    <a:lnTo>
                      <a:pt x="2165" y="344"/>
                    </a:lnTo>
                    <a:lnTo>
                      <a:pt x="2165" y="307"/>
                    </a:lnTo>
                    <a:lnTo>
                      <a:pt x="2165" y="268"/>
                    </a:lnTo>
                    <a:lnTo>
                      <a:pt x="2128" y="268"/>
                    </a:lnTo>
                    <a:lnTo>
                      <a:pt x="2053" y="231"/>
                    </a:lnTo>
                    <a:lnTo>
                      <a:pt x="2016" y="231"/>
                    </a:lnTo>
                    <a:lnTo>
                      <a:pt x="1978" y="191"/>
                    </a:lnTo>
                    <a:lnTo>
                      <a:pt x="1940" y="231"/>
                    </a:lnTo>
                    <a:lnTo>
                      <a:pt x="1904" y="268"/>
                    </a:lnTo>
                    <a:lnTo>
                      <a:pt x="1867" y="307"/>
                    </a:lnTo>
                    <a:lnTo>
                      <a:pt x="1867" y="231"/>
                    </a:lnTo>
                    <a:lnTo>
                      <a:pt x="1829" y="191"/>
                    </a:lnTo>
                    <a:lnTo>
                      <a:pt x="1829" y="153"/>
                    </a:lnTo>
                    <a:lnTo>
                      <a:pt x="1829" y="115"/>
                    </a:lnTo>
                    <a:lnTo>
                      <a:pt x="1792" y="115"/>
                    </a:lnTo>
                    <a:lnTo>
                      <a:pt x="1680" y="78"/>
                    </a:lnTo>
                    <a:lnTo>
                      <a:pt x="1643" y="38"/>
                    </a:lnTo>
                    <a:lnTo>
                      <a:pt x="1604" y="38"/>
                    </a:lnTo>
                    <a:lnTo>
                      <a:pt x="1567" y="38"/>
                    </a:lnTo>
                    <a:lnTo>
                      <a:pt x="1531" y="38"/>
                    </a:lnTo>
                    <a:lnTo>
                      <a:pt x="1493" y="38"/>
                    </a:lnTo>
                    <a:lnTo>
                      <a:pt x="1493" y="115"/>
                    </a:lnTo>
                    <a:lnTo>
                      <a:pt x="1455" y="38"/>
                    </a:lnTo>
                    <a:lnTo>
                      <a:pt x="1418" y="0"/>
                    </a:lnTo>
                    <a:lnTo>
                      <a:pt x="1380" y="0"/>
                    </a:lnTo>
                    <a:lnTo>
                      <a:pt x="1344" y="38"/>
                    </a:lnTo>
                    <a:lnTo>
                      <a:pt x="1307" y="38"/>
                    </a:lnTo>
                    <a:lnTo>
                      <a:pt x="1307" y="115"/>
                    </a:lnTo>
                    <a:lnTo>
                      <a:pt x="1269" y="78"/>
                    </a:lnTo>
                    <a:lnTo>
                      <a:pt x="1231" y="78"/>
                    </a:lnTo>
                    <a:lnTo>
                      <a:pt x="1231" y="38"/>
                    </a:lnTo>
                    <a:lnTo>
                      <a:pt x="1194" y="78"/>
                    </a:lnTo>
                    <a:lnTo>
                      <a:pt x="1158" y="115"/>
                    </a:lnTo>
                    <a:lnTo>
                      <a:pt x="1158" y="153"/>
                    </a:lnTo>
                    <a:lnTo>
                      <a:pt x="1158" y="191"/>
                    </a:lnTo>
                    <a:lnTo>
                      <a:pt x="1158" y="268"/>
                    </a:lnTo>
                    <a:lnTo>
                      <a:pt x="1158" y="344"/>
                    </a:lnTo>
                    <a:lnTo>
                      <a:pt x="1158" y="421"/>
                    </a:lnTo>
                    <a:lnTo>
                      <a:pt x="1158" y="459"/>
                    </a:lnTo>
                    <a:lnTo>
                      <a:pt x="1082" y="498"/>
                    </a:lnTo>
                    <a:lnTo>
                      <a:pt x="1082" y="535"/>
                    </a:lnTo>
                    <a:lnTo>
                      <a:pt x="1046" y="574"/>
                    </a:lnTo>
                    <a:lnTo>
                      <a:pt x="1007" y="612"/>
                    </a:lnTo>
                    <a:lnTo>
                      <a:pt x="895" y="650"/>
                    </a:lnTo>
                    <a:lnTo>
                      <a:pt x="858" y="689"/>
                    </a:lnTo>
                    <a:lnTo>
                      <a:pt x="858" y="727"/>
                    </a:lnTo>
                    <a:lnTo>
                      <a:pt x="858" y="880"/>
                    </a:lnTo>
                    <a:lnTo>
                      <a:pt x="821" y="880"/>
                    </a:lnTo>
                    <a:lnTo>
                      <a:pt x="821" y="842"/>
                    </a:lnTo>
                    <a:lnTo>
                      <a:pt x="821" y="802"/>
                    </a:lnTo>
                    <a:lnTo>
                      <a:pt x="783" y="802"/>
                    </a:lnTo>
                    <a:lnTo>
                      <a:pt x="746" y="764"/>
                    </a:lnTo>
                    <a:lnTo>
                      <a:pt x="710" y="764"/>
                    </a:lnTo>
                    <a:lnTo>
                      <a:pt x="710" y="802"/>
                    </a:lnTo>
                    <a:lnTo>
                      <a:pt x="710" y="842"/>
                    </a:lnTo>
                    <a:lnTo>
                      <a:pt x="710" y="917"/>
                    </a:lnTo>
                    <a:lnTo>
                      <a:pt x="710" y="955"/>
                    </a:lnTo>
                    <a:lnTo>
                      <a:pt x="672" y="955"/>
                    </a:lnTo>
                    <a:lnTo>
                      <a:pt x="561" y="995"/>
                    </a:lnTo>
                    <a:lnTo>
                      <a:pt x="522" y="995"/>
                    </a:lnTo>
                    <a:lnTo>
                      <a:pt x="410" y="995"/>
                    </a:lnTo>
                    <a:lnTo>
                      <a:pt x="373" y="1033"/>
                    </a:lnTo>
                    <a:lnTo>
                      <a:pt x="336" y="1071"/>
                    </a:lnTo>
                    <a:lnTo>
                      <a:pt x="298" y="1071"/>
                    </a:lnTo>
                    <a:lnTo>
                      <a:pt x="260" y="1108"/>
                    </a:lnTo>
                    <a:lnTo>
                      <a:pt x="260" y="1147"/>
                    </a:lnTo>
                    <a:lnTo>
                      <a:pt x="225" y="1185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9" name="Freeform 96"/>
              <p:cNvSpPr>
                <a:spLocks noChangeArrowheads="1"/>
              </p:cNvSpPr>
              <p:nvPr/>
            </p:nvSpPr>
            <p:spPr bwMode="auto">
              <a:xfrm>
                <a:off x="3219037" y="1505722"/>
                <a:ext cx="561328" cy="387669"/>
              </a:xfrm>
              <a:custGeom>
                <a:avLst/>
                <a:gdLst>
                  <a:gd name="T0" fmla="*/ 149 w 2202"/>
                  <a:gd name="T1" fmla="*/ 1338 h 1874"/>
                  <a:gd name="T2" fmla="*/ 37 w 2202"/>
                  <a:gd name="T3" fmla="*/ 1567 h 1874"/>
                  <a:gd name="T4" fmla="*/ 37 w 2202"/>
                  <a:gd name="T5" fmla="*/ 1836 h 1874"/>
                  <a:gd name="T6" fmla="*/ 111 w 2202"/>
                  <a:gd name="T7" fmla="*/ 1836 h 1874"/>
                  <a:gd name="T8" fmla="*/ 225 w 2202"/>
                  <a:gd name="T9" fmla="*/ 1759 h 1874"/>
                  <a:gd name="T10" fmla="*/ 373 w 2202"/>
                  <a:gd name="T11" fmla="*/ 1644 h 1874"/>
                  <a:gd name="T12" fmla="*/ 561 w 2202"/>
                  <a:gd name="T13" fmla="*/ 1606 h 1874"/>
                  <a:gd name="T14" fmla="*/ 672 w 2202"/>
                  <a:gd name="T15" fmla="*/ 1567 h 1874"/>
                  <a:gd name="T16" fmla="*/ 746 w 2202"/>
                  <a:gd name="T17" fmla="*/ 1644 h 1874"/>
                  <a:gd name="T18" fmla="*/ 971 w 2202"/>
                  <a:gd name="T19" fmla="*/ 1644 h 1874"/>
                  <a:gd name="T20" fmla="*/ 1269 w 2202"/>
                  <a:gd name="T21" fmla="*/ 1644 h 1874"/>
                  <a:gd name="T22" fmla="*/ 1418 w 2202"/>
                  <a:gd name="T23" fmla="*/ 1567 h 1874"/>
                  <a:gd name="T24" fmla="*/ 1493 w 2202"/>
                  <a:gd name="T25" fmla="*/ 1415 h 1874"/>
                  <a:gd name="T26" fmla="*/ 1604 w 2202"/>
                  <a:gd name="T27" fmla="*/ 1262 h 1874"/>
                  <a:gd name="T28" fmla="*/ 1718 w 2202"/>
                  <a:gd name="T29" fmla="*/ 1147 h 1874"/>
                  <a:gd name="T30" fmla="*/ 1792 w 2202"/>
                  <a:gd name="T31" fmla="*/ 1071 h 1874"/>
                  <a:gd name="T32" fmla="*/ 1792 w 2202"/>
                  <a:gd name="T33" fmla="*/ 917 h 1874"/>
                  <a:gd name="T34" fmla="*/ 1867 w 2202"/>
                  <a:gd name="T35" fmla="*/ 880 h 1874"/>
                  <a:gd name="T36" fmla="*/ 1904 w 2202"/>
                  <a:gd name="T37" fmla="*/ 802 h 1874"/>
                  <a:gd name="T38" fmla="*/ 2090 w 2202"/>
                  <a:gd name="T39" fmla="*/ 764 h 1874"/>
                  <a:gd name="T40" fmla="*/ 2165 w 2202"/>
                  <a:gd name="T41" fmla="*/ 650 h 1874"/>
                  <a:gd name="T42" fmla="*/ 2016 w 2202"/>
                  <a:gd name="T43" fmla="*/ 574 h 1874"/>
                  <a:gd name="T44" fmla="*/ 2090 w 2202"/>
                  <a:gd name="T45" fmla="*/ 498 h 1874"/>
                  <a:gd name="T46" fmla="*/ 2128 w 2202"/>
                  <a:gd name="T47" fmla="*/ 421 h 1874"/>
                  <a:gd name="T48" fmla="*/ 2165 w 2202"/>
                  <a:gd name="T49" fmla="*/ 344 h 1874"/>
                  <a:gd name="T50" fmla="*/ 2128 w 2202"/>
                  <a:gd name="T51" fmla="*/ 268 h 1874"/>
                  <a:gd name="T52" fmla="*/ 1978 w 2202"/>
                  <a:gd name="T53" fmla="*/ 191 h 1874"/>
                  <a:gd name="T54" fmla="*/ 1867 w 2202"/>
                  <a:gd name="T55" fmla="*/ 307 h 1874"/>
                  <a:gd name="T56" fmla="*/ 1829 w 2202"/>
                  <a:gd name="T57" fmla="*/ 153 h 1874"/>
                  <a:gd name="T58" fmla="*/ 1680 w 2202"/>
                  <a:gd name="T59" fmla="*/ 78 h 1874"/>
                  <a:gd name="T60" fmla="*/ 1567 w 2202"/>
                  <a:gd name="T61" fmla="*/ 38 h 1874"/>
                  <a:gd name="T62" fmla="*/ 1493 w 2202"/>
                  <a:gd name="T63" fmla="*/ 115 h 1874"/>
                  <a:gd name="T64" fmla="*/ 1380 w 2202"/>
                  <a:gd name="T65" fmla="*/ 0 h 1874"/>
                  <a:gd name="T66" fmla="*/ 1307 w 2202"/>
                  <a:gd name="T67" fmla="*/ 115 h 1874"/>
                  <a:gd name="T68" fmla="*/ 1231 w 2202"/>
                  <a:gd name="T69" fmla="*/ 38 h 1874"/>
                  <a:gd name="T70" fmla="*/ 1158 w 2202"/>
                  <a:gd name="T71" fmla="*/ 153 h 1874"/>
                  <a:gd name="T72" fmla="*/ 1158 w 2202"/>
                  <a:gd name="T73" fmla="*/ 344 h 1874"/>
                  <a:gd name="T74" fmla="*/ 1082 w 2202"/>
                  <a:gd name="T75" fmla="*/ 498 h 1874"/>
                  <a:gd name="T76" fmla="*/ 1007 w 2202"/>
                  <a:gd name="T77" fmla="*/ 612 h 1874"/>
                  <a:gd name="T78" fmla="*/ 858 w 2202"/>
                  <a:gd name="T79" fmla="*/ 727 h 1874"/>
                  <a:gd name="T80" fmla="*/ 821 w 2202"/>
                  <a:gd name="T81" fmla="*/ 842 h 1874"/>
                  <a:gd name="T82" fmla="*/ 746 w 2202"/>
                  <a:gd name="T83" fmla="*/ 764 h 1874"/>
                  <a:gd name="T84" fmla="*/ 710 w 2202"/>
                  <a:gd name="T85" fmla="*/ 842 h 1874"/>
                  <a:gd name="T86" fmla="*/ 672 w 2202"/>
                  <a:gd name="T87" fmla="*/ 955 h 1874"/>
                  <a:gd name="T88" fmla="*/ 410 w 2202"/>
                  <a:gd name="T89" fmla="*/ 995 h 1874"/>
                  <a:gd name="T90" fmla="*/ 298 w 2202"/>
                  <a:gd name="T91" fmla="*/ 1071 h 1874"/>
                  <a:gd name="T92" fmla="*/ 225 w 2202"/>
                  <a:gd name="T93" fmla="*/ 1185 h 1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02" h="1874">
                    <a:moveTo>
                      <a:pt x="225" y="1185"/>
                    </a:moveTo>
                    <a:lnTo>
                      <a:pt x="186" y="1223"/>
                    </a:lnTo>
                    <a:lnTo>
                      <a:pt x="149" y="1338"/>
                    </a:lnTo>
                    <a:lnTo>
                      <a:pt x="111" y="1415"/>
                    </a:lnTo>
                    <a:lnTo>
                      <a:pt x="75" y="1491"/>
                    </a:lnTo>
                    <a:lnTo>
                      <a:pt x="37" y="1567"/>
                    </a:lnTo>
                    <a:lnTo>
                      <a:pt x="0" y="1606"/>
                    </a:lnTo>
                    <a:lnTo>
                      <a:pt x="0" y="1836"/>
                    </a:lnTo>
                    <a:lnTo>
                      <a:pt x="37" y="1836"/>
                    </a:lnTo>
                    <a:lnTo>
                      <a:pt x="37" y="1873"/>
                    </a:lnTo>
                    <a:lnTo>
                      <a:pt x="75" y="1873"/>
                    </a:lnTo>
                    <a:lnTo>
                      <a:pt x="111" y="1836"/>
                    </a:lnTo>
                    <a:lnTo>
                      <a:pt x="149" y="1836"/>
                    </a:lnTo>
                    <a:lnTo>
                      <a:pt x="149" y="1797"/>
                    </a:lnTo>
                    <a:lnTo>
                      <a:pt x="225" y="1759"/>
                    </a:lnTo>
                    <a:lnTo>
                      <a:pt x="298" y="1682"/>
                    </a:lnTo>
                    <a:lnTo>
                      <a:pt x="336" y="1682"/>
                    </a:lnTo>
                    <a:lnTo>
                      <a:pt x="373" y="1644"/>
                    </a:lnTo>
                    <a:lnTo>
                      <a:pt x="447" y="1644"/>
                    </a:lnTo>
                    <a:lnTo>
                      <a:pt x="447" y="1606"/>
                    </a:lnTo>
                    <a:lnTo>
                      <a:pt x="561" y="1606"/>
                    </a:lnTo>
                    <a:lnTo>
                      <a:pt x="597" y="1606"/>
                    </a:lnTo>
                    <a:lnTo>
                      <a:pt x="634" y="1567"/>
                    </a:lnTo>
                    <a:lnTo>
                      <a:pt x="672" y="1567"/>
                    </a:lnTo>
                    <a:lnTo>
                      <a:pt x="746" y="1567"/>
                    </a:lnTo>
                    <a:lnTo>
                      <a:pt x="746" y="1606"/>
                    </a:lnTo>
                    <a:lnTo>
                      <a:pt x="746" y="1644"/>
                    </a:lnTo>
                    <a:lnTo>
                      <a:pt x="783" y="1606"/>
                    </a:lnTo>
                    <a:lnTo>
                      <a:pt x="821" y="1606"/>
                    </a:lnTo>
                    <a:lnTo>
                      <a:pt x="971" y="1644"/>
                    </a:lnTo>
                    <a:lnTo>
                      <a:pt x="1082" y="1644"/>
                    </a:lnTo>
                    <a:lnTo>
                      <a:pt x="1194" y="1644"/>
                    </a:lnTo>
                    <a:lnTo>
                      <a:pt x="1269" y="1644"/>
                    </a:lnTo>
                    <a:lnTo>
                      <a:pt x="1344" y="1644"/>
                    </a:lnTo>
                    <a:lnTo>
                      <a:pt x="1380" y="1606"/>
                    </a:lnTo>
                    <a:lnTo>
                      <a:pt x="1418" y="1567"/>
                    </a:lnTo>
                    <a:lnTo>
                      <a:pt x="1455" y="1491"/>
                    </a:lnTo>
                    <a:lnTo>
                      <a:pt x="1455" y="1454"/>
                    </a:lnTo>
                    <a:lnTo>
                      <a:pt x="1493" y="1415"/>
                    </a:lnTo>
                    <a:lnTo>
                      <a:pt x="1531" y="1338"/>
                    </a:lnTo>
                    <a:lnTo>
                      <a:pt x="1567" y="1300"/>
                    </a:lnTo>
                    <a:lnTo>
                      <a:pt x="1604" y="1262"/>
                    </a:lnTo>
                    <a:lnTo>
                      <a:pt x="1643" y="1223"/>
                    </a:lnTo>
                    <a:lnTo>
                      <a:pt x="1680" y="1185"/>
                    </a:lnTo>
                    <a:lnTo>
                      <a:pt x="1718" y="1147"/>
                    </a:lnTo>
                    <a:lnTo>
                      <a:pt x="1718" y="1108"/>
                    </a:lnTo>
                    <a:lnTo>
                      <a:pt x="1754" y="1071"/>
                    </a:lnTo>
                    <a:lnTo>
                      <a:pt x="1792" y="1071"/>
                    </a:lnTo>
                    <a:lnTo>
                      <a:pt x="1792" y="1033"/>
                    </a:lnTo>
                    <a:lnTo>
                      <a:pt x="1792" y="995"/>
                    </a:lnTo>
                    <a:lnTo>
                      <a:pt x="1792" y="917"/>
                    </a:lnTo>
                    <a:lnTo>
                      <a:pt x="1829" y="917"/>
                    </a:lnTo>
                    <a:lnTo>
                      <a:pt x="1867" y="917"/>
                    </a:lnTo>
                    <a:lnTo>
                      <a:pt x="1867" y="880"/>
                    </a:lnTo>
                    <a:lnTo>
                      <a:pt x="1904" y="880"/>
                    </a:lnTo>
                    <a:lnTo>
                      <a:pt x="1904" y="842"/>
                    </a:lnTo>
                    <a:lnTo>
                      <a:pt x="1904" y="802"/>
                    </a:lnTo>
                    <a:lnTo>
                      <a:pt x="1904" y="764"/>
                    </a:lnTo>
                    <a:lnTo>
                      <a:pt x="2053" y="764"/>
                    </a:lnTo>
                    <a:lnTo>
                      <a:pt x="2090" y="764"/>
                    </a:lnTo>
                    <a:lnTo>
                      <a:pt x="2090" y="727"/>
                    </a:lnTo>
                    <a:lnTo>
                      <a:pt x="2165" y="689"/>
                    </a:lnTo>
                    <a:lnTo>
                      <a:pt x="2165" y="650"/>
                    </a:lnTo>
                    <a:lnTo>
                      <a:pt x="2128" y="612"/>
                    </a:lnTo>
                    <a:lnTo>
                      <a:pt x="2090" y="612"/>
                    </a:lnTo>
                    <a:lnTo>
                      <a:pt x="2016" y="574"/>
                    </a:lnTo>
                    <a:lnTo>
                      <a:pt x="2053" y="535"/>
                    </a:lnTo>
                    <a:lnTo>
                      <a:pt x="2090" y="535"/>
                    </a:lnTo>
                    <a:lnTo>
                      <a:pt x="2090" y="498"/>
                    </a:lnTo>
                    <a:lnTo>
                      <a:pt x="2053" y="459"/>
                    </a:lnTo>
                    <a:lnTo>
                      <a:pt x="2090" y="421"/>
                    </a:lnTo>
                    <a:lnTo>
                      <a:pt x="2128" y="421"/>
                    </a:lnTo>
                    <a:lnTo>
                      <a:pt x="2165" y="382"/>
                    </a:lnTo>
                    <a:lnTo>
                      <a:pt x="2201" y="382"/>
                    </a:lnTo>
                    <a:lnTo>
                      <a:pt x="2165" y="344"/>
                    </a:lnTo>
                    <a:lnTo>
                      <a:pt x="2165" y="307"/>
                    </a:lnTo>
                    <a:lnTo>
                      <a:pt x="2165" y="268"/>
                    </a:lnTo>
                    <a:lnTo>
                      <a:pt x="2128" y="268"/>
                    </a:lnTo>
                    <a:lnTo>
                      <a:pt x="2053" y="231"/>
                    </a:lnTo>
                    <a:lnTo>
                      <a:pt x="2016" y="231"/>
                    </a:lnTo>
                    <a:lnTo>
                      <a:pt x="1978" y="191"/>
                    </a:lnTo>
                    <a:lnTo>
                      <a:pt x="1940" y="231"/>
                    </a:lnTo>
                    <a:lnTo>
                      <a:pt x="1904" y="268"/>
                    </a:lnTo>
                    <a:lnTo>
                      <a:pt x="1867" y="307"/>
                    </a:lnTo>
                    <a:lnTo>
                      <a:pt x="1867" y="231"/>
                    </a:lnTo>
                    <a:lnTo>
                      <a:pt x="1829" y="191"/>
                    </a:lnTo>
                    <a:lnTo>
                      <a:pt x="1829" y="153"/>
                    </a:lnTo>
                    <a:lnTo>
                      <a:pt x="1829" y="115"/>
                    </a:lnTo>
                    <a:lnTo>
                      <a:pt x="1792" y="115"/>
                    </a:lnTo>
                    <a:lnTo>
                      <a:pt x="1680" y="78"/>
                    </a:lnTo>
                    <a:lnTo>
                      <a:pt x="1643" y="38"/>
                    </a:lnTo>
                    <a:lnTo>
                      <a:pt x="1604" y="38"/>
                    </a:lnTo>
                    <a:lnTo>
                      <a:pt x="1567" y="38"/>
                    </a:lnTo>
                    <a:lnTo>
                      <a:pt x="1531" y="38"/>
                    </a:lnTo>
                    <a:lnTo>
                      <a:pt x="1493" y="38"/>
                    </a:lnTo>
                    <a:lnTo>
                      <a:pt x="1493" y="115"/>
                    </a:lnTo>
                    <a:lnTo>
                      <a:pt x="1455" y="38"/>
                    </a:lnTo>
                    <a:lnTo>
                      <a:pt x="1418" y="0"/>
                    </a:lnTo>
                    <a:lnTo>
                      <a:pt x="1380" y="0"/>
                    </a:lnTo>
                    <a:lnTo>
                      <a:pt x="1344" y="38"/>
                    </a:lnTo>
                    <a:lnTo>
                      <a:pt x="1307" y="38"/>
                    </a:lnTo>
                    <a:lnTo>
                      <a:pt x="1307" y="115"/>
                    </a:lnTo>
                    <a:lnTo>
                      <a:pt x="1269" y="78"/>
                    </a:lnTo>
                    <a:lnTo>
                      <a:pt x="1231" y="78"/>
                    </a:lnTo>
                    <a:lnTo>
                      <a:pt x="1231" y="38"/>
                    </a:lnTo>
                    <a:lnTo>
                      <a:pt x="1194" y="78"/>
                    </a:lnTo>
                    <a:lnTo>
                      <a:pt x="1158" y="115"/>
                    </a:lnTo>
                    <a:lnTo>
                      <a:pt x="1158" y="153"/>
                    </a:lnTo>
                    <a:lnTo>
                      <a:pt x="1158" y="191"/>
                    </a:lnTo>
                    <a:lnTo>
                      <a:pt x="1158" y="268"/>
                    </a:lnTo>
                    <a:lnTo>
                      <a:pt x="1158" y="344"/>
                    </a:lnTo>
                    <a:lnTo>
                      <a:pt x="1158" y="421"/>
                    </a:lnTo>
                    <a:lnTo>
                      <a:pt x="1158" y="459"/>
                    </a:lnTo>
                    <a:lnTo>
                      <a:pt x="1082" y="498"/>
                    </a:lnTo>
                    <a:lnTo>
                      <a:pt x="1082" y="535"/>
                    </a:lnTo>
                    <a:lnTo>
                      <a:pt x="1046" y="574"/>
                    </a:lnTo>
                    <a:lnTo>
                      <a:pt x="1007" y="612"/>
                    </a:lnTo>
                    <a:lnTo>
                      <a:pt x="895" y="650"/>
                    </a:lnTo>
                    <a:lnTo>
                      <a:pt x="858" y="689"/>
                    </a:lnTo>
                    <a:lnTo>
                      <a:pt x="858" y="727"/>
                    </a:lnTo>
                    <a:lnTo>
                      <a:pt x="858" y="880"/>
                    </a:lnTo>
                    <a:lnTo>
                      <a:pt x="821" y="880"/>
                    </a:lnTo>
                    <a:lnTo>
                      <a:pt x="821" y="842"/>
                    </a:lnTo>
                    <a:lnTo>
                      <a:pt x="821" y="802"/>
                    </a:lnTo>
                    <a:lnTo>
                      <a:pt x="783" y="802"/>
                    </a:lnTo>
                    <a:lnTo>
                      <a:pt x="746" y="764"/>
                    </a:lnTo>
                    <a:lnTo>
                      <a:pt x="710" y="764"/>
                    </a:lnTo>
                    <a:lnTo>
                      <a:pt x="710" y="802"/>
                    </a:lnTo>
                    <a:lnTo>
                      <a:pt x="710" y="842"/>
                    </a:lnTo>
                    <a:lnTo>
                      <a:pt x="710" y="917"/>
                    </a:lnTo>
                    <a:lnTo>
                      <a:pt x="710" y="955"/>
                    </a:lnTo>
                    <a:lnTo>
                      <a:pt x="672" y="955"/>
                    </a:lnTo>
                    <a:lnTo>
                      <a:pt x="561" y="995"/>
                    </a:lnTo>
                    <a:lnTo>
                      <a:pt x="522" y="995"/>
                    </a:lnTo>
                    <a:lnTo>
                      <a:pt x="410" y="995"/>
                    </a:lnTo>
                    <a:lnTo>
                      <a:pt x="373" y="1033"/>
                    </a:lnTo>
                    <a:lnTo>
                      <a:pt x="336" y="1071"/>
                    </a:lnTo>
                    <a:lnTo>
                      <a:pt x="298" y="1071"/>
                    </a:lnTo>
                    <a:lnTo>
                      <a:pt x="260" y="1108"/>
                    </a:lnTo>
                    <a:lnTo>
                      <a:pt x="260" y="1147"/>
                    </a:lnTo>
                    <a:lnTo>
                      <a:pt x="225" y="118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0" name="Freeform 97"/>
              <p:cNvSpPr>
                <a:spLocks noChangeArrowheads="1"/>
              </p:cNvSpPr>
              <p:nvPr/>
            </p:nvSpPr>
            <p:spPr bwMode="auto">
              <a:xfrm>
                <a:off x="3476030" y="1909849"/>
                <a:ext cx="103699" cy="78631"/>
              </a:xfrm>
              <a:custGeom>
                <a:avLst/>
                <a:gdLst>
                  <a:gd name="T0" fmla="*/ 0 w 412"/>
                  <a:gd name="T1" fmla="*/ 190 h 383"/>
                  <a:gd name="T2" fmla="*/ 38 w 412"/>
                  <a:gd name="T3" fmla="*/ 230 h 383"/>
                  <a:gd name="T4" fmla="*/ 38 w 412"/>
                  <a:gd name="T5" fmla="*/ 268 h 383"/>
                  <a:gd name="T6" fmla="*/ 75 w 412"/>
                  <a:gd name="T7" fmla="*/ 343 h 383"/>
                  <a:gd name="T8" fmla="*/ 112 w 412"/>
                  <a:gd name="T9" fmla="*/ 382 h 383"/>
                  <a:gd name="T10" fmla="*/ 187 w 412"/>
                  <a:gd name="T11" fmla="*/ 343 h 383"/>
                  <a:gd name="T12" fmla="*/ 224 w 412"/>
                  <a:gd name="T13" fmla="*/ 343 h 383"/>
                  <a:gd name="T14" fmla="*/ 262 w 412"/>
                  <a:gd name="T15" fmla="*/ 343 h 383"/>
                  <a:gd name="T16" fmla="*/ 372 w 412"/>
                  <a:gd name="T17" fmla="*/ 343 h 383"/>
                  <a:gd name="T18" fmla="*/ 411 w 412"/>
                  <a:gd name="T19" fmla="*/ 306 h 383"/>
                  <a:gd name="T20" fmla="*/ 411 w 412"/>
                  <a:gd name="T21" fmla="*/ 268 h 383"/>
                  <a:gd name="T22" fmla="*/ 372 w 412"/>
                  <a:gd name="T23" fmla="*/ 268 h 383"/>
                  <a:gd name="T24" fmla="*/ 372 w 412"/>
                  <a:gd name="T25" fmla="*/ 153 h 383"/>
                  <a:gd name="T26" fmla="*/ 337 w 412"/>
                  <a:gd name="T27" fmla="*/ 153 h 383"/>
                  <a:gd name="T28" fmla="*/ 224 w 412"/>
                  <a:gd name="T29" fmla="*/ 153 h 383"/>
                  <a:gd name="T30" fmla="*/ 187 w 412"/>
                  <a:gd name="T31" fmla="*/ 153 h 383"/>
                  <a:gd name="T32" fmla="*/ 151 w 412"/>
                  <a:gd name="T33" fmla="*/ 153 h 383"/>
                  <a:gd name="T34" fmla="*/ 151 w 412"/>
                  <a:gd name="T35" fmla="*/ 114 h 383"/>
                  <a:gd name="T36" fmla="*/ 112 w 412"/>
                  <a:gd name="T37" fmla="*/ 77 h 383"/>
                  <a:gd name="T38" fmla="*/ 112 w 412"/>
                  <a:gd name="T39" fmla="*/ 37 h 383"/>
                  <a:gd name="T40" fmla="*/ 112 w 412"/>
                  <a:gd name="T41" fmla="*/ 0 h 383"/>
                  <a:gd name="T42" fmla="*/ 75 w 412"/>
                  <a:gd name="T43" fmla="*/ 0 h 383"/>
                  <a:gd name="T44" fmla="*/ 38 w 412"/>
                  <a:gd name="T45" fmla="*/ 37 h 383"/>
                  <a:gd name="T46" fmla="*/ 0 w 412"/>
                  <a:gd name="T47" fmla="*/ 114 h 383"/>
                  <a:gd name="T48" fmla="*/ 0 w 412"/>
                  <a:gd name="T49" fmla="*/ 153 h 383"/>
                  <a:gd name="T50" fmla="*/ 0 w 412"/>
                  <a:gd name="T51" fmla="*/ 19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12" h="383">
                    <a:moveTo>
                      <a:pt x="0" y="190"/>
                    </a:moveTo>
                    <a:lnTo>
                      <a:pt x="38" y="230"/>
                    </a:lnTo>
                    <a:lnTo>
                      <a:pt x="38" y="268"/>
                    </a:lnTo>
                    <a:lnTo>
                      <a:pt x="75" y="343"/>
                    </a:lnTo>
                    <a:lnTo>
                      <a:pt x="112" y="382"/>
                    </a:lnTo>
                    <a:lnTo>
                      <a:pt x="187" y="343"/>
                    </a:lnTo>
                    <a:lnTo>
                      <a:pt x="224" y="343"/>
                    </a:lnTo>
                    <a:lnTo>
                      <a:pt x="262" y="343"/>
                    </a:lnTo>
                    <a:lnTo>
                      <a:pt x="372" y="343"/>
                    </a:lnTo>
                    <a:lnTo>
                      <a:pt x="411" y="306"/>
                    </a:lnTo>
                    <a:lnTo>
                      <a:pt x="411" y="268"/>
                    </a:lnTo>
                    <a:lnTo>
                      <a:pt x="372" y="268"/>
                    </a:lnTo>
                    <a:lnTo>
                      <a:pt x="372" y="153"/>
                    </a:lnTo>
                    <a:lnTo>
                      <a:pt x="337" y="153"/>
                    </a:lnTo>
                    <a:lnTo>
                      <a:pt x="224" y="153"/>
                    </a:lnTo>
                    <a:lnTo>
                      <a:pt x="187" y="153"/>
                    </a:lnTo>
                    <a:lnTo>
                      <a:pt x="151" y="153"/>
                    </a:lnTo>
                    <a:lnTo>
                      <a:pt x="151" y="114"/>
                    </a:lnTo>
                    <a:lnTo>
                      <a:pt x="112" y="77"/>
                    </a:lnTo>
                    <a:lnTo>
                      <a:pt x="112" y="37"/>
                    </a:lnTo>
                    <a:lnTo>
                      <a:pt x="112" y="0"/>
                    </a:lnTo>
                    <a:lnTo>
                      <a:pt x="75" y="0"/>
                    </a:lnTo>
                    <a:lnTo>
                      <a:pt x="38" y="37"/>
                    </a:lnTo>
                    <a:lnTo>
                      <a:pt x="0" y="114"/>
                    </a:lnTo>
                    <a:lnTo>
                      <a:pt x="0" y="153"/>
                    </a:lnTo>
                    <a:lnTo>
                      <a:pt x="0" y="19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" name="Freeform 98"/>
              <p:cNvSpPr>
                <a:spLocks noChangeArrowheads="1"/>
              </p:cNvSpPr>
              <p:nvPr/>
            </p:nvSpPr>
            <p:spPr bwMode="auto">
              <a:xfrm>
                <a:off x="3476030" y="1909849"/>
                <a:ext cx="103699" cy="78631"/>
              </a:xfrm>
              <a:custGeom>
                <a:avLst/>
                <a:gdLst>
                  <a:gd name="T0" fmla="*/ 0 w 412"/>
                  <a:gd name="T1" fmla="*/ 190 h 383"/>
                  <a:gd name="T2" fmla="*/ 38 w 412"/>
                  <a:gd name="T3" fmla="*/ 230 h 383"/>
                  <a:gd name="T4" fmla="*/ 38 w 412"/>
                  <a:gd name="T5" fmla="*/ 268 h 383"/>
                  <a:gd name="T6" fmla="*/ 75 w 412"/>
                  <a:gd name="T7" fmla="*/ 343 h 383"/>
                  <a:gd name="T8" fmla="*/ 112 w 412"/>
                  <a:gd name="T9" fmla="*/ 382 h 383"/>
                  <a:gd name="T10" fmla="*/ 187 w 412"/>
                  <a:gd name="T11" fmla="*/ 343 h 383"/>
                  <a:gd name="T12" fmla="*/ 224 w 412"/>
                  <a:gd name="T13" fmla="*/ 343 h 383"/>
                  <a:gd name="T14" fmla="*/ 262 w 412"/>
                  <a:gd name="T15" fmla="*/ 343 h 383"/>
                  <a:gd name="T16" fmla="*/ 372 w 412"/>
                  <a:gd name="T17" fmla="*/ 343 h 383"/>
                  <a:gd name="T18" fmla="*/ 411 w 412"/>
                  <a:gd name="T19" fmla="*/ 306 h 383"/>
                  <a:gd name="T20" fmla="*/ 411 w 412"/>
                  <a:gd name="T21" fmla="*/ 268 h 383"/>
                  <a:gd name="T22" fmla="*/ 372 w 412"/>
                  <a:gd name="T23" fmla="*/ 268 h 383"/>
                  <a:gd name="T24" fmla="*/ 372 w 412"/>
                  <a:gd name="T25" fmla="*/ 153 h 383"/>
                  <a:gd name="T26" fmla="*/ 337 w 412"/>
                  <a:gd name="T27" fmla="*/ 153 h 383"/>
                  <a:gd name="T28" fmla="*/ 224 w 412"/>
                  <a:gd name="T29" fmla="*/ 153 h 383"/>
                  <a:gd name="T30" fmla="*/ 187 w 412"/>
                  <a:gd name="T31" fmla="*/ 153 h 383"/>
                  <a:gd name="T32" fmla="*/ 151 w 412"/>
                  <a:gd name="T33" fmla="*/ 153 h 383"/>
                  <a:gd name="T34" fmla="*/ 151 w 412"/>
                  <a:gd name="T35" fmla="*/ 114 h 383"/>
                  <a:gd name="T36" fmla="*/ 112 w 412"/>
                  <a:gd name="T37" fmla="*/ 77 h 383"/>
                  <a:gd name="T38" fmla="*/ 112 w 412"/>
                  <a:gd name="T39" fmla="*/ 37 h 383"/>
                  <a:gd name="T40" fmla="*/ 112 w 412"/>
                  <a:gd name="T41" fmla="*/ 0 h 383"/>
                  <a:gd name="T42" fmla="*/ 75 w 412"/>
                  <a:gd name="T43" fmla="*/ 0 h 383"/>
                  <a:gd name="T44" fmla="*/ 38 w 412"/>
                  <a:gd name="T45" fmla="*/ 37 h 383"/>
                  <a:gd name="T46" fmla="*/ 0 w 412"/>
                  <a:gd name="T47" fmla="*/ 114 h 383"/>
                  <a:gd name="T48" fmla="*/ 0 w 412"/>
                  <a:gd name="T49" fmla="*/ 153 h 383"/>
                  <a:gd name="T50" fmla="*/ 0 w 412"/>
                  <a:gd name="T51" fmla="*/ 19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12" h="383">
                    <a:moveTo>
                      <a:pt x="0" y="190"/>
                    </a:moveTo>
                    <a:lnTo>
                      <a:pt x="38" y="230"/>
                    </a:lnTo>
                    <a:lnTo>
                      <a:pt x="38" y="268"/>
                    </a:lnTo>
                    <a:lnTo>
                      <a:pt x="75" y="343"/>
                    </a:lnTo>
                    <a:lnTo>
                      <a:pt x="112" y="382"/>
                    </a:lnTo>
                    <a:lnTo>
                      <a:pt x="187" y="343"/>
                    </a:lnTo>
                    <a:lnTo>
                      <a:pt x="224" y="343"/>
                    </a:lnTo>
                    <a:lnTo>
                      <a:pt x="262" y="343"/>
                    </a:lnTo>
                    <a:lnTo>
                      <a:pt x="372" y="343"/>
                    </a:lnTo>
                    <a:lnTo>
                      <a:pt x="411" y="306"/>
                    </a:lnTo>
                    <a:lnTo>
                      <a:pt x="411" y="268"/>
                    </a:lnTo>
                    <a:lnTo>
                      <a:pt x="372" y="268"/>
                    </a:lnTo>
                    <a:lnTo>
                      <a:pt x="372" y="153"/>
                    </a:lnTo>
                    <a:lnTo>
                      <a:pt x="337" y="153"/>
                    </a:lnTo>
                    <a:lnTo>
                      <a:pt x="224" y="153"/>
                    </a:lnTo>
                    <a:lnTo>
                      <a:pt x="187" y="153"/>
                    </a:lnTo>
                    <a:lnTo>
                      <a:pt x="151" y="153"/>
                    </a:lnTo>
                    <a:lnTo>
                      <a:pt x="151" y="114"/>
                    </a:lnTo>
                    <a:lnTo>
                      <a:pt x="112" y="77"/>
                    </a:lnTo>
                    <a:lnTo>
                      <a:pt x="112" y="37"/>
                    </a:lnTo>
                    <a:lnTo>
                      <a:pt x="112" y="0"/>
                    </a:lnTo>
                    <a:lnTo>
                      <a:pt x="75" y="0"/>
                    </a:lnTo>
                    <a:lnTo>
                      <a:pt x="38" y="37"/>
                    </a:lnTo>
                    <a:lnTo>
                      <a:pt x="0" y="114"/>
                    </a:lnTo>
                    <a:lnTo>
                      <a:pt x="0" y="153"/>
                    </a:lnTo>
                    <a:lnTo>
                      <a:pt x="0" y="190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" name="Freeform 99"/>
              <p:cNvSpPr>
                <a:spLocks noChangeArrowheads="1"/>
              </p:cNvSpPr>
              <p:nvPr/>
            </p:nvSpPr>
            <p:spPr bwMode="auto">
              <a:xfrm>
                <a:off x="3476030" y="2218887"/>
                <a:ext cx="85664" cy="78631"/>
              </a:xfrm>
              <a:custGeom>
                <a:avLst/>
                <a:gdLst>
                  <a:gd name="T0" fmla="*/ 300 w 338"/>
                  <a:gd name="T1" fmla="*/ 38 h 382"/>
                  <a:gd name="T2" fmla="*/ 300 w 338"/>
                  <a:gd name="T3" fmla="*/ 76 h 382"/>
                  <a:gd name="T4" fmla="*/ 300 w 338"/>
                  <a:gd name="T5" fmla="*/ 115 h 382"/>
                  <a:gd name="T6" fmla="*/ 300 w 338"/>
                  <a:gd name="T7" fmla="*/ 153 h 382"/>
                  <a:gd name="T8" fmla="*/ 337 w 338"/>
                  <a:gd name="T9" fmla="*/ 190 h 382"/>
                  <a:gd name="T10" fmla="*/ 300 w 338"/>
                  <a:gd name="T11" fmla="*/ 229 h 382"/>
                  <a:gd name="T12" fmla="*/ 262 w 338"/>
                  <a:gd name="T13" fmla="*/ 307 h 382"/>
                  <a:gd name="T14" fmla="*/ 224 w 338"/>
                  <a:gd name="T15" fmla="*/ 343 h 382"/>
                  <a:gd name="T16" fmla="*/ 224 w 338"/>
                  <a:gd name="T17" fmla="*/ 381 h 382"/>
                  <a:gd name="T18" fmla="*/ 151 w 338"/>
                  <a:gd name="T19" fmla="*/ 381 h 382"/>
                  <a:gd name="T20" fmla="*/ 112 w 338"/>
                  <a:gd name="T21" fmla="*/ 381 h 382"/>
                  <a:gd name="T22" fmla="*/ 75 w 338"/>
                  <a:gd name="T23" fmla="*/ 381 h 382"/>
                  <a:gd name="T24" fmla="*/ 38 w 338"/>
                  <a:gd name="T25" fmla="*/ 381 h 382"/>
                  <a:gd name="T26" fmla="*/ 0 w 338"/>
                  <a:gd name="T27" fmla="*/ 307 h 382"/>
                  <a:gd name="T28" fmla="*/ 0 w 338"/>
                  <a:gd name="T29" fmla="*/ 268 h 382"/>
                  <a:gd name="T30" fmla="*/ 38 w 338"/>
                  <a:gd name="T31" fmla="*/ 268 h 382"/>
                  <a:gd name="T32" fmla="*/ 112 w 338"/>
                  <a:gd name="T33" fmla="*/ 229 h 382"/>
                  <a:gd name="T34" fmla="*/ 75 w 338"/>
                  <a:gd name="T35" fmla="*/ 190 h 382"/>
                  <a:gd name="T36" fmla="*/ 75 w 338"/>
                  <a:gd name="T37" fmla="*/ 153 h 382"/>
                  <a:gd name="T38" fmla="*/ 75 w 338"/>
                  <a:gd name="T39" fmla="*/ 115 h 382"/>
                  <a:gd name="T40" fmla="*/ 112 w 338"/>
                  <a:gd name="T41" fmla="*/ 115 h 382"/>
                  <a:gd name="T42" fmla="*/ 151 w 338"/>
                  <a:gd name="T43" fmla="*/ 115 h 382"/>
                  <a:gd name="T44" fmla="*/ 187 w 338"/>
                  <a:gd name="T45" fmla="*/ 115 h 382"/>
                  <a:gd name="T46" fmla="*/ 187 w 338"/>
                  <a:gd name="T47" fmla="*/ 76 h 382"/>
                  <a:gd name="T48" fmla="*/ 187 w 338"/>
                  <a:gd name="T49" fmla="*/ 38 h 382"/>
                  <a:gd name="T50" fmla="*/ 224 w 338"/>
                  <a:gd name="T51" fmla="*/ 0 h 382"/>
                  <a:gd name="T52" fmla="*/ 262 w 338"/>
                  <a:gd name="T53" fmla="*/ 0 h 382"/>
                  <a:gd name="T54" fmla="*/ 300 w 338"/>
                  <a:gd name="T55" fmla="*/ 38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8" h="382">
                    <a:moveTo>
                      <a:pt x="300" y="38"/>
                    </a:moveTo>
                    <a:lnTo>
                      <a:pt x="300" y="76"/>
                    </a:lnTo>
                    <a:lnTo>
                      <a:pt x="300" y="115"/>
                    </a:lnTo>
                    <a:lnTo>
                      <a:pt x="300" y="153"/>
                    </a:lnTo>
                    <a:lnTo>
                      <a:pt x="337" y="190"/>
                    </a:lnTo>
                    <a:lnTo>
                      <a:pt x="300" y="229"/>
                    </a:lnTo>
                    <a:lnTo>
                      <a:pt x="262" y="307"/>
                    </a:lnTo>
                    <a:lnTo>
                      <a:pt x="224" y="343"/>
                    </a:lnTo>
                    <a:lnTo>
                      <a:pt x="224" y="381"/>
                    </a:lnTo>
                    <a:lnTo>
                      <a:pt x="151" y="381"/>
                    </a:lnTo>
                    <a:lnTo>
                      <a:pt x="112" y="381"/>
                    </a:lnTo>
                    <a:lnTo>
                      <a:pt x="75" y="381"/>
                    </a:lnTo>
                    <a:lnTo>
                      <a:pt x="38" y="381"/>
                    </a:lnTo>
                    <a:lnTo>
                      <a:pt x="0" y="307"/>
                    </a:lnTo>
                    <a:lnTo>
                      <a:pt x="0" y="268"/>
                    </a:lnTo>
                    <a:lnTo>
                      <a:pt x="38" y="268"/>
                    </a:lnTo>
                    <a:lnTo>
                      <a:pt x="112" y="229"/>
                    </a:lnTo>
                    <a:lnTo>
                      <a:pt x="75" y="190"/>
                    </a:lnTo>
                    <a:lnTo>
                      <a:pt x="75" y="153"/>
                    </a:lnTo>
                    <a:lnTo>
                      <a:pt x="75" y="115"/>
                    </a:lnTo>
                    <a:lnTo>
                      <a:pt x="112" y="115"/>
                    </a:lnTo>
                    <a:lnTo>
                      <a:pt x="151" y="115"/>
                    </a:lnTo>
                    <a:lnTo>
                      <a:pt x="187" y="115"/>
                    </a:lnTo>
                    <a:lnTo>
                      <a:pt x="187" y="76"/>
                    </a:lnTo>
                    <a:lnTo>
                      <a:pt x="187" y="38"/>
                    </a:lnTo>
                    <a:lnTo>
                      <a:pt x="224" y="0"/>
                    </a:lnTo>
                    <a:lnTo>
                      <a:pt x="262" y="0"/>
                    </a:lnTo>
                    <a:lnTo>
                      <a:pt x="300" y="38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" name="Freeform 100"/>
              <p:cNvSpPr>
                <a:spLocks noChangeArrowheads="1"/>
              </p:cNvSpPr>
              <p:nvPr/>
            </p:nvSpPr>
            <p:spPr bwMode="auto">
              <a:xfrm>
                <a:off x="3476030" y="2218887"/>
                <a:ext cx="85664" cy="78631"/>
              </a:xfrm>
              <a:custGeom>
                <a:avLst/>
                <a:gdLst>
                  <a:gd name="T0" fmla="*/ 300 w 338"/>
                  <a:gd name="T1" fmla="*/ 38 h 382"/>
                  <a:gd name="T2" fmla="*/ 300 w 338"/>
                  <a:gd name="T3" fmla="*/ 76 h 382"/>
                  <a:gd name="T4" fmla="*/ 300 w 338"/>
                  <a:gd name="T5" fmla="*/ 115 h 382"/>
                  <a:gd name="T6" fmla="*/ 300 w 338"/>
                  <a:gd name="T7" fmla="*/ 153 h 382"/>
                  <a:gd name="T8" fmla="*/ 337 w 338"/>
                  <a:gd name="T9" fmla="*/ 190 h 382"/>
                  <a:gd name="T10" fmla="*/ 300 w 338"/>
                  <a:gd name="T11" fmla="*/ 229 h 382"/>
                  <a:gd name="T12" fmla="*/ 262 w 338"/>
                  <a:gd name="T13" fmla="*/ 307 h 382"/>
                  <a:gd name="T14" fmla="*/ 224 w 338"/>
                  <a:gd name="T15" fmla="*/ 343 h 382"/>
                  <a:gd name="T16" fmla="*/ 224 w 338"/>
                  <a:gd name="T17" fmla="*/ 381 h 382"/>
                  <a:gd name="T18" fmla="*/ 151 w 338"/>
                  <a:gd name="T19" fmla="*/ 381 h 382"/>
                  <a:gd name="T20" fmla="*/ 112 w 338"/>
                  <a:gd name="T21" fmla="*/ 381 h 382"/>
                  <a:gd name="T22" fmla="*/ 75 w 338"/>
                  <a:gd name="T23" fmla="*/ 381 h 382"/>
                  <a:gd name="T24" fmla="*/ 38 w 338"/>
                  <a:gd name="T25" fmla="*/ 381 h 382"/>
                  <a:gd name="T26" fmla="*/ 0 w 338"/>
                  <a:gd name="T27" fmla="*/ 307 h 382"/>
                  <a:gd name="T28" fmla="*/ 0 w 338"/>
                  <a:gd name="T29" fmla="*/ 268 h 382"/>
                  <a:gd name="T30" fmla="*/ 38 w 338"/>
                  <a:gd name="T31" fmla="*/ 268 h 382"/>
                  <a:gd name="T32" fmla="*/ 112 w 338"/>
                  <a:gd name="T33" fmla="*/ 229 h 382"/>
                  <a:gd name="T34" fmla="*/ 75 w 338"/>
                  <a:gd name="T35" fmla="*/ 190 h 382"/>
                  <a:gd name="T36" fmla="*/ 75 w 338"/>
                  <a:gd name="T37" fmla="*/ 153 h 382"/>
                  <a:gd name="T38" fmla="*/ 75 w 338"/>
                  <a:gd name="T39" fmla="*/ 115 h 382"/>
                  <a:gd name="T40" fmla="*/ 112 w 338"/>
                  <a:gd name="T41" fmla="*/ 115 h 382"/>
                  <a:gd name="T42" fmla="*/ 151 w 338"/>
                  <a:gd name="T43" fmla="*/ 115 h 382"/>
                  <a:gd name="T44" fmla="*/ 187 w 338"/>
                  <a:gd name="T45" fmla="*/ 115 h 382"/>
                  <a:gd name="T46" fmla="*/ 187 w 338"/>
                  <a:gd name="T47" fmla="*/ 76 h 382"/>
                  <a:gd name="T48" fmla="*/ 187 w 338"/>
                  <a:gd name="T49" fmla="*/ 38 h 382"/>
                  <a:gd name="T50" fmla="*/ 224 w 338"/>
                  <a:gd name="T51" fmla="*/ 0 h 382"/>
                  <a:gd name="T52" fmla="*/ 262 w 338"/>
                  <a:gd name="T53" fmla="*/ 0 h 382"/>
                  <a:gd name="T54" fmla="*/ 300 w 338"/>
                  <a:gd name="T55" fmla="*/ 38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8" h="382">
                    <a:moveTo>
                      <a:pt x="300" y="38"/>
                    </a:moveTo>
                    <a:lnTo>
                      <a:pt x="300" y="76"/>
                    </a:lnTo>
                    <a:lnTo>
                      <a:pt x="300" y="115"/>
                    </a:lnTo>
                    <a:lnTo>
                      <a:pt x="300" y="153"/>
                    </a:lnTo>
                    <a:lnTo>
                      <a:pt x="337" y="190"/>
                    </a:lnTo>
                    <a:lnTo>
                      <a:pt x="300" y="229"/>
                    </a:lnTo>
                    <a:lnTo>
                      <a:pt x="262" y="307"/>
                    </a:lnTo>
                    <a:lnTo>
                      <a:pt x="224" y="343"/>
                    </a:lnTo>
                    <a:lnTo>
                      <a:pt x="224" y="381"/>
                    </a:lnTo>
                    <a:lnTo>
                      <a:pt x="151" y="381"/>
                    </a:lnTo>
                    <a:lnTo>
                      <a:pt x="112" y="381"/>
                    </a:lnTo>
                    <a:lnTo>
                      <a:pt x="75" y="381"/>
                    </a:lnTo>
                    <a:lnTo>
                      <a:pt x="38" y="381"/>
                    </a:lnTo>
                    <a:lnTo>
                      <a:pt x="0" y="307"/>
                    </a:lnTo>
                    <a:lnTo>
                      <a:pt x="0" y="268"/>
                    </a:lnTo>
                    <a:lnTo>
                      <a:pt x="38" y="268"/>
                    </a:lnTo>
                    <a:lnTo>
                      <a:pt x="112" y="229"/>
                    </a:lnTo>
                    <a:lnTo>
                      <a:pt x="75" y="190"/>
                    </a:lnTo>
                    <a:lnTo>
                      <a:pt x="75" y="153"/>
                    </a:lnTo>
                    <a:lnTo>
                      <a:pt x="75" y="115"/>
                    </a:lnTo>
                    <a:lnTo>
                      <a:pt x="112" y="115"/>
                    </a:lnTo>
                    <a:lnTo>
                      <a:pt x="151" y="115"/>
                    </a:lnTo>
                    <a:lnTo>
                      <a:pt x="187" y="115"/>
                    </a:lnTo>
                    <a:lnTo>
                      <a:pt x="187" y="76"/>
                    </a:lnTo>
                    <a:lnTo>
                      <a:pt x="187" y="38"/>
                    </a:lnTo>
                    <a:lnTo>
                      <a:pt x="224" y="0"/>
                    </a:lnTo>
                    <a:lnTo>
                      <a:pt x="262" y="0"/>
                    </a:lnTo>
                    <a:lnTo>
                      <a:pt x="300" y="3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" name="Freeform 101"/>
              <p:cNvSpPr>
                <a:spLocks noChangeArrowheads="1"/>
              </p:cNvSpPr>
              <p:nvPr/>
            </p:nvSpPr>
            <p:spPr bwMode="auto">
              <a:xfrm>
                <a:off x="3524498" y="2164028"/>
                <a:ext cx="133005" cy="189263"/>
              </a:xfrm>
              <a:custGeom>
                <a:avLst/>
                <a:gdLst>
                  <a:gd name="T0" fmla="*/ 337 w 523"/>
                  <a:gd name="T1" fmla="*/ 0 h 918"/>
                  <a:gd name="T2" fmla="*/ 299 w 523"/>
                  <a:gd name="T3" fmla="*/ 36 h 918"/>
                  <a:gd name="T4" fmla="*/ 261 w 523"/>
                  <a:gd name="T5" fmla="*/ 114 h 918"/>
                  <a:gd name="T6" fmla="*/ 185 w 523"/>
                  <a:gd name="T7" fmla="*/ 229 h 918"/>
                  <a:gd name="T8" fmla="*/ 224 w 523"/>
                  <a:gd name="T9" fmla="*/ 306 h 918"/>
                  <a:gd name="T10" fmla="*/ 224 w 523"/>
                  <a:gd name="T11" fmla="*/ 420 h 918"/>
                  <a:gd name="T12" fmla="*/ 261 w 523"/>
                  <a:gd name="T13" fmla="*/ 574 h 918"/>
                  <a:gd name="T14" fmla="*/ 185 w 523"/>
                  <a:gd name="T15" fmla="*/ 574 h 918"/>
                  <a:gd name="T16" fmla="*/ 185 w 523"/>
                  <a:gd name="T17" fmla="*/ 649 h 918"/>
                  <a:gd name="T18" fmla="*/ 150 w 523"/>
                  <a:gd name="T19" fmla="*/ 688 h 918"/>
                  <a:gd name="T20" fmla="*/ 150 w 523"/>
                  <a:gd name="T21" fmla="*/ 764 h 918"/>
                  <a:gd name="T22" fmla="*/ 185 w 523"/>
                  <a:gd name="T23" fmla="*/ 841 h 918"/>
                  <a:gd name="T24" fmla="*/ 36 w 523"/>
                  <a:gd name="T25" fmla="*/ 841 h 918"/>
                  <a:gd name="T26" fmla="*/ 36 w 523"/>
                  <a:gd name="T27" fmla="*/ 917 h 918"/>
                  <a:gd name="T28" fmla="*/ 150 w 523"/>
                  <a:gd name="T29" fmla="*/ 917 h 918"/>
                  <a:gd name="T30" fmla="*/ 337 w 523"/>
                  <a:gd name="T31" fmla="*/ 878 h 918"/>
                  <a:gd name="T32" fmla="*/ 486 w 523"/>
                  <a:gd name="T33" fmla="*/ 841 h 918"/>
                  <a:gd name="T34" fmla="*/ 522 w 523"/>
                  <a:gd name="T35" fmla="*/ 801 h 918"/>
                  <a:gd name="T36" fmla="*/ 522 w 523"/>
                  <a:gd name="T37" fmla="*/ 727 h 918"/>
                  <a:gd name="T38" fmla="*/ 448 w 523"/>
                  <a:gd name="T39" fmla="*/ 688 h 918"/>
                  <a:gd name="T40" fmla="*/ 448 w 523"/>
                  <a:gd name="T41" fmla="*/ 574 h 918"/>
                  <a:gd name="T42" fmla="*/ 448 w 523"/>
                  <a:gd name="T43" fmla="*/ 496 h 918"/>
                  <a:gd name="T44" fmla="*/ 410 w 523"/>
                  <a:gd name="T45" fmla="*/ 382 h 918"/>
                  <a:gd name="T46" fmla="*/ 337 w 523"/>
                  <a:gd name="T47" fmla="*/ 267 h 918"/>
                  <a:gd name="T48" fmla="*/ 372 w 523"/>
                  <a:gd name="T49" fmla="*/ 190 h 918"/>
                  <a:gd name="T50" fmla="*/ 372 w 523"/>
                  <a:gd name="T51" fmla="*/ 153 h 918"/>
                  <a:gd name="T52" fmla="*/ 372 w 523"/>
                  <a:gd name="T53" fmla="*/ 76 h 918"/>
                  <a:gd name="T54" fmla="*/ 372 w 523"/>
                  <a:gd name="T55" fmla="*/ 0 h 918"/>
                  <a:gd name="T56" fmla="*/ 112 w 523"/>
                  <a:gd name="T57" fmla="*/ 343 h 918"/>
                  <a:gd name="T58" fmla="*/ 112 w 523"/>
                  <a:gd name="T59" fmla="*/ 420 h 918"/>
                  <a:gd name="T60" fmla="*/ 150 w 523"/>
                  <a:gd name="T61" fmla="*/ 420 h 918"/>
                  <a:gd name="T62" fmla="*/ 185 w 523"/>
                  <a:gd name="T63" fmla="*/ 343 h 918"/>
                  <a:gd name="T64" fmla="*/ 150 w 523"/>
                  <a:gd name="T65" fmla="*/ 306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3" h="918">
                    <a:moveTo>
                      <a:pt x="372" y="0"/>
                    </a:moveTo>
                    <a:lnTo>
                      <a:pt x="337" y="0"/>
                    </a:lnTo>
                    <a:lnTo>
                      <a:pt x="299" y="0"/>
                    </a:lnTo>
                    <a:lnTo>
                      <a:pt x="299" y="36"/>
                    </a:lnTo>
                    <a:lnTo>
                      <a:pt x="299" y="76"/>
                    </a:lnTo>
                    <a:lnTo>
                      <a:pt x="261" y="114"/>
                    </a:lnTo>
                    <a:lnTo>
                      <a:pt x="224" y="190"/>
                    </a:lnTo>
                    <a:lnTo>
                      <a:pt x="185" y="229"/>
                    </a:lnTo>
                    <a:lnTo>
                      <a:pt x="224" y="267"/>
                    </a:lnTo>
                    <a:lnTo>
                      <a:pt x="224" y="306"/>
                    </a:lnTo>
                    <a:lnTo>
                      <a:pt x="224" y="382"/>
                    </a:lnTo>
                    <a:lnTo>
                      <a:pt x="224" y="420"/>
                    </a:lnTo>
                    <a:lnTo>
                      <a:pt x="261" y="420"/>
                    </a:lnTo>
                    <a:lnTo>
                      <a:pt x="261" y="574"/>
                    </a:lnTo>
                    <a:lnTo>
                      <a:pt x="224" y="535"/>
                    </a:lnTo>
                    <a:lnTo>
                      <a:pt x="185" y="574"/>
                    </a:lnTo>
                    <a:lnTo>
                      <a:pt x="185" y="610"/>
                    </a:lnTo>
                    <a:lnTo>
                      <a:pt x="185" y="649"/>
                    </a:lnTo>
                    <a:lnTo>
                      <a:pt x="185" y="688"/>
                    </a:lnTo>
                    <a:lnTo>
                      <a:pt x="150" y="688"/>
                    </a:lnTo>
                    <a:lnTo>
                      <a:pt x="112" y="727"/>
                    </a:lnTo>
                    <a:lnTo>
                      <a:pt x="150" y="764"/>
                    </a:lnTo>
                    <a:lnTo>
                      <a:pt x="185" y="801"/>
                    </a:lnTo>
                    <a:lnTo>
                      <a:pt x="185" y="841"/>
                    </a:lnTo>
                    <a:lnTo>
                      <a:pt x="150" y="841"/>
                    </a:lnTo>
                    <a:lnTo>
                      <a:pt x="36" y="841"/>
                    </a:lnTo>
                    <a:lnTo>
                      <a:pt x="0" y="878"/>
                    </a:lnTo>
                    <a:lnTo>
                      <a:pt x="36" y="917"/>
                    </a:lnTo>
                    <a:lnTo>
                      <a:pt x="112" y="917"/>
                    </a:lnTo>
                    <a:lnTo>
                      <a:pt x="150" y="917"/>
                    </a:lnTo>
                    <a:lnTo>
                      <a:pt x="224" y="878"/>
                    </a:lnTo>
                    <a:lnTo>
                      <a:pt x="337" y="878"/>
                    </a:lnTo>
                    <a:lnTo>
                      <a:pt x="486" y="878"/>
                    </a:lnTo>
                    <a:lnTo>
                      <a:pt x="486" y="841"/>
                    </a:lnTo>
                    <a:lnTo>
                      <a:pt x="486" y="801"/>
                    </a:lnTo>
                    <a:lnTo>
                      <a:pt x="522" y="801"/>
                    </a:lnTo>
                    <a:lnTo>
                      <a:pt x="522" y="764"/>
                    </a:lnTo>
                    <a:lnTo>
                      <a:pt x="522" y="727"/>
                    </a:lnTo>
                    <a:lnTo>
                      <a:pt x="486" y="688"/>
                    </a:lnTo>
                    <a:lnTo>
                      <a:pt x="448" y="688"/>
                    </a:lnTo>
                    <a:lnTo>
                      <a:pt x="448" y="610"/>
                    </a:lnTo>
                    <a:lnTo>
                      <a:pt x="448" y="574"/>
                    </a:lnTo>
                    <a:lnTo>
                      <a:pt x="448" y="535"/>
                    </a:lnTo>
                    <a:lnTo>
                      <a:pt x="448" y="496"/>
                    </a:lnTo>
                    <a:lnTo>
                      <a:pt x="410" y="420"/>
                    </a:lnTo>
                    <a:lnTo>
                      <a:pt x="410" y="382"/>
                    </a:lnTo>
                    <a:lnTo>
                      <a:pt x="372" y="306"/>
                    </a:lnTo>
                    <a:lnTo>
                      <a:pt x="337" y="267"/>
                    </a:lnTo>
                    <a:lnTo>
                      <a:pt x="337" y="229"/>
                    </a:lnTo>
                    <a:lnTo>
                      <a:pt x="372" y="190"/>
                    </a:lnTo>
                    <a:lnTo>
                      <a:pt x="410" y="153"/>
                    </a:lnTo>
                    <a:lnTo>
                      <a:pt x="372" y="153"/>
                    </a:lnTo>
                    <a:lnTo>
                      <a:pt x="337" y="114"/>
                    </a:lnTo>
                    <a:lnTo>
                      <a:pt x="372" y="76"/>
                    </a:lnTo>
                    <a:lnTo>
                      <a:pt x="372" y="36"/>
                    </a:lnTo>
                    <a:lnTo>
                      <a:pt x="372" y="0"/>
                    </a:lnTo>
                    <a:close/>
                    <a:moveTo>
                      <a:pt x="112" y="306"/>
                    </a:moveTo>
                    <a:lnTo>
                      <a:pt x="112" y="343"/>
                    </a:lnTo>
                    <a:lnTo>
                      <a:pt x="112" y="382"/>
                    </a:lnTo>
                    <a:lnTo>
                      <a:pt x="112" y="420"/>
                    </a:lnTo>
                    <a:lnTo>
                      <a:pt x="150" y="457"/>
                    </a:lnTo>
                    <a:lnTo>
                      <a:pt x="150" y="420"/>
                    </a:lnTo>
                    <a:lnTo>
                      <a:pt x="185" y="382"/>
                    </a:lnTo>
                    <a:lnTo>
                      <a:pt x="185" y="343"/>
                    </a:lnTo>
                    <a:lnTo>
                      <a:pt x="185" y="306"/>
                    </a:lnTo>
                    <a:lnTo>
                      <a:pt x="150" y="306"/>
                    </a:lnTo>
                    <a:lnTo>
                      <a:pt x="112" y="306"/>
                    </a:lnTo>
                    <a:close/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5" name="Freeform 102"/>
              <p:cNvSpPr>
                <a:spLocks noChangeArrowheads="1"/>
              </p:cNvSpPr>
              <p:nvPr/>
            </p:nvSpPr>
            <p:spPr bwMode="auto">
              <a:xfrm>
                <a:off x="3524498" y="2164028"/>
                <a:ext cx="133005" cy="189263"/>
              </a:xfrm>
              <a:custGeom>
                <a:avLst/>
                <a:gdLst>
                  <a:gd name="T0" fmla="*/ 372 w 523"/>
                  <a:gd name="T1" fmla="*/ 0 h 918"/>
                  <a:gd name="T2" fmla="*/ 337 w 523"/>
                  <a:gd name="T3" fmla="*/ 0 h 918"/>
                  <a:gd name="T4" fmla="*/ 299 w 523"/>
                  <a:gd name="T5" fmla="*/ 0 h 918"/>
                  <a:gd name="T6" fmla="*/ 299 w 523"/>
                  <a:gd name="T7" fmla="*/ 36 h 918"/>
                  <a:gd name="T8" fmla="*/ 299 w 523"/>
                  <a:gd name="T9" fmla="*/ 76 h 918"/>
                  <a:gd name="T10" fmla="*/ 261 w 523"/>
                  <a:gd name="T11" fmla="*/ 114 h 918"/>
                  <a:gd name="T12" fmla="*/ 224 w 523"/>
                  <a:gd name="T13" fmla="*/ 190 h 918"/>
                  <a:gd name="T14" fmla="*/ 185 w 523"/>
                  <a:gd name="T15" fmla="*/ 229 h 918"/>
                  <a:gd name="T16" fmla="*/ 224 w 523"/>
                  <a:gd name="T17" fmla="*/ 267 h 918"/>
                  <a:gd name="T18" fmla="*/ 224 w 523"/>
                  <a:gd name="T19" fmla="*/ 306 h 918"/>
                  <a:gd name="T20" fmla="*/ 224 w 523"/>
                  <a:gd name="T21" fmla="*/ 382 h 918"/>
                  <a:gd name="T22" fmla="*/ 224 w 523"/>
                  <a:gd name="T23" fmla="*/ 420 h 918"/>
                  <a:gd name="T24" fmla="*/ 261 w 523"/>
                  <a:gd name="T25" fmla="*/ 420 h 918"/>
                  <a:gd name="T26" fmla="*/ 261 w 523"/>
                  <a:gd name="T27" fmla="*/ 574 h 918"/>
                  <a:gd name="T28" fmla="*/ 224 w 523"/>
                  <a:gd name="T29" fmla="*/ 535 h 918"/>
                  <a:gd name="T30" fmla="*/ 185 w 523"/>
                  <a:gd name="T31" fmla="*/ 574 h 918"/>
                  <a:gd name="T32" fmla="*/ 185 w 523"/>
                  <a:gd name="T33" fmla="*/ 610 h 918"/>
                  <a:gd name="T34" fmla="*/ 185 w 523"/>
                  <a:gd name="T35" fmla="*/ 649 h 918"/>
                  <a:gd name="T36" fmla="*/ 185 w 523"/>
                  <a:gd name="T37" fmla="*/ 688 h 918"/>
                  <a:gd name="T38" fmla="*/ 150 w 523"/>
                  <a:gd name="T39" fmla="*/ 688 h 918"/>
                  <a:gd name="T40" fmla="*/ 112 w 523"/>
                  <a:gd name="T41" fmla="*/ 727 h 918"/>
                  <a:gd name="T42" fmla="*/ 150 w 523"/>
                  <a:gd name="T43" fmla="*/ 764 h 918"/>
                  <a:gd name="T44" fmla="*/ 185 w 523"/>
                  <a:gd name="T45" fmla="*/ 801 h 918"/>
                  <a:gd name="T46" fmla="*/ 185 w 523"/>
                  <a:gd name="T47" fmla="*/ 841 h 918"/>
                  <a:gd name="T48" fmla="*/ 150 w 523"/>
                  <a:gd name="T49" fmla="*/ 841 h 918"/>
                  <a:gd name="T50" fmla="*/ 36 w 523"/>
                  <a:gd name="T51" fmla="*/ 841 h 918"/>
                  <a:gd name="T52" fmla="*/ 0 w 523"/>
                  <a:gd name="T53" fmla="*/ 878 h 918"/>
                  <a:gd name="T54" fmla="*/ 36 w 523"/>
                  <a:gd name="T55" fmla="*/ 917 h 918"/>
                  <a:gd name="T56" fmla="*/ 112 w 523"/>
                  <a:gd name="T57" fmla="*/ 917 h 918"/>
                  <a:gd name="T58" fmla="*/ 150 w 523"/>
                  <a:gd name="T59" fmla="*/ 917 h 918"/>
                  <a:gd name="T60" fmla="*/ 224 w 523"/>
                  <a:gd name="T61" fmla="*/ 878 h 918"/>
                  <a:gd name="T62" fmla="*/ 337 w 523"/>
                  <a:gd name="T63" fmla="*/ 878 h 918"/>
                  <a:gd name="T64" fmla="*/ 486 w 523"/>
                  <a:gd name="T65" fmla="*/ 878 h 918"/>
                  <a:gd name="T66" fmla="*/ 486 w 523"/>
                  <a:gd name="T67" fmla="*/ 841 h 918"/>
                  <a:gd name="T68" fmla="*/ 486 w 523"/>
                  <a:gd name="T69" fmla="*/ 801 h 918"/>
                  <a:gd name="T70" fmla="*/ 522 w 523"/>
                  <a:gd name="T71" fmla="*/ 801 h 918"/>
                  <a:gd name="T72" fmla="*/ 522 w 523"/>
                  <a:gd name="T73" fmla="*/ 764 h 918"/>
                  <a:gd name="T74" fmla="*/ 522 w 523"/>
                  <a:gd name="T75" fmla="*/ 727 h 918"/>
                  <a:gd name="T76" fmla="*/ 486 w 523"/>
                  <a:gd name="T77" fmla="*/ 688 h 918"/>
                  <a:gd name="T78" fmla="*/ 448 w 523"/>
                  <a:gd name="T79" fmla="*/ 688 h 918"/>
                  <a:gd name="T80" fmla="*/ 448 w 523"/>
                  <a:gd name="T81" fmla="*/ 610 h 918"/>
                  <a:gd name="T82" fmla="*/ 448 w 523"/>
                  <a:gd name="T83" fmla="*/ 574 h 918"/>
                  <a:gd name="T84" fmla="*/ 448 w 523"/>
                  <a:gd name="T85" fmla="*/ 535 h 918"/>
                  <a:gd name="T86" fmla="*/ 448 w 523"/>
                  <a:gd name="T87" fmla="*/ 496 h 918"/>
                  <a:gd name="T88" fmla="*/ 410 w 523"/>
                  <a:gd name="T89" fmla="*/ 420 h 918"/>
                  <a:gd name="T90" fmla="*/ 410 w 523"/>
                  <a:gd name="T91" fmla="*/ 382 h 918"/>
                  <a:gd name="T92" fmla="*/ 372 w 523"/>
                  <a:gd name="T93" fmla="*/ 306 h 918"/>
                  <a:gd name="T94" fmla="*/ 337 w 523"/>
                  <a:gd name="T95" fmla="*/ 267 h 918"/>
                  <a:gd name="T96" fmla="*/ 337 w 523"/>
                  <a:gd name="T97" fmla="*/ 229 h 918"/>
                  <a:gd name="T98" fmla="*/ 372 w 523"/>
                  <a:gd name="T99" fmla="*/ 190 h 918"/>
                  <a:gd name="T100" fmla="*/ 410 w 523"/>
                  <a:gd name="T101" fmla="*/ 153 h 918"/>
                  <a:gd name="T102" fmla="*/ 372 w 523"/>
                  <a:gd name="T103" fmla="*/ 153 h 918"/>
                  <a:gd name="T104" fmla="*/ 337 w 523"/>
                  <a:gd name="T105" fmla="*/ 114 h 918"/>
                  <a:gd name="T106" fmla="*/ 372 w 523"/>
                  <a:gd name="T107" fmla="*/ 76 h 918"/>
                  <a:gd name="T108" fmla="*/ 372 w 523"/>
                  <a:gd name="T109" fmla="*/ 36 h 918"/>
                  <a:gd name="T110" fmla="*/ 372 w 523"/>
                  <a:gd name="T111" fmla="*/ 0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23" h="918">
                    <a:moveTo>
                      <a:pt x="372" y="0"/>
                    </a:moveTo>
                    <a:lnTo>
                      <a:pt x="337" y="0"/>
                    </a:lnTo>
                    <a:lnTo>
                      <a:pt x="299" y="0"/>
                    </a:lnTo>
                    <a:lnTo>
                      <a:pt x="299" y="36"/>
                    </a:lnTo>
                    <a:lnTo>
                      <a:pt x="299" y="76"/>
                    </a:lnTo>
                    <a:lnTo>
                      <a:pt x="261" y="114"/>
                    </a:lnTo>
                    <a:lnTo>
                      <a:pt x="224" y="190"/>
                    </a:lnTo>
                    <a:lnTo>
                      <a:pt x="185" y="229"/>
                    </a:lnTo>
                    <a:lnTo>
                      <a:pt x="224" y="267"/>
                    </a:lnTo>
                    <a:lnTo>
                      <a:pt x="224" y="306"/>
                    </a:lnTo>
                    <a:lnTo>
                      <a:pt x="224" y="382"/>
                    </a:lnTo>
                    <a:lnTo>
                      <a:pt x="224" y="420"/>
                    </a:lnTo>
                    <a:lnTo>
                      <a:pt x="261" y="420"/>
                    </a:lnTo>
                    <a:lnTo>
                      <a:pt x="261" y="574"/>
                    </a:lnTo>
                    <a:lnTo>
                      <a:pt x="224" y="535"/>
                    </a:lnTo>
                    <a:lnTo>
                      <a:pt x="185" y="574"/>
                    </a:lnTo>
                    <a:lnTo>
                      <a:pt x="185" y="610"/>
                    </a:lnTo>
                    <a:lnTo>
                      <a:pt x="185" y="649"/>
                    </a:lnTo>
                    <a:lnTo>
                      <a:pt x="185" y="688"/>
                    </a:lnTo>
                    <a:lnTo>
                      <a:pt x="150" y="688"/>
                    </a:lnTo>
                    <a:lnTo>
                      <a:pt x="112" y="727"/>
                    </a:lnTo>
                    <a:lnTo>
                      <a:pt x="150" y="764"/>
                    </a:lnTo>
                    <a:lnTo>
                      <a:pt x="185" y="801"/>
                    </a:lnTo>
                    <a:lnTo>
                      <a:pt x="185" y="841"/>
                    </a:lnTo>
                    <a:lnTo>
                      <a:pt x="150" y="841"/>
                    </a:lnTo>
                    <a:lnTo>
                      <a:pt x="36" y="841"/>
                    </a:lnTo>
                    <a:lnTo>
                      <a:pt x="0" y="878"/>
                    </a:lnTo>
                    <a:lnTo>
                      <a:pt x="36" y="917"/>
                    </a:lnTo>
                    <a:lnTo>
                      <a:pt x="112" y="917"/>
                    </a:lnTo>
                    <a:lnTo>
                      <a:pt x="150" y="917"/>
                    </a:lnTo>
                    <a:lnTo>
                      <a:pt x="224" y="878"/>
                    </a:lnTo>
                    <a:lnTo>
                      <a:pt x="337" y="878"/>
                    </a:lnTo>
                    <a:lnTo>
                      <a:pt x="486" y="878"/>
                    </a:lnTo>
                    <a:lnTo>
                      <a:pt x="486" y="841"/>
                    </a:lnTo>
                    <a:lnTo>
                      <a:pt x="486" y="801"/>
                    </a:lnTo>
                    <a:lnTo>
                      <a:pt x="522" y="801"/>
                    </a:lnTo>
                    <a:lnTo>
                      <a:pt x="522" y="764"/>
                    </a:lnTo>
                    <a:lnTo>
                      <a:pt x="522" y="727"/>
                    </a:lnTo>
                    <a:lnTo>
                      <a:pt x="486" y="688"/>
                    </a:lnTo>
                    <a:lnTo>
                      <a:pt x="448" y="688"/>
                    </a:lnTo>
                    <a:lnTo>
                      <a:pt x="448" y="610"/>
                    </a:lnTo>
                    <a:lnTo>
                      <a:pt x="448" y="574"/>
                    </a:lnTo>
                    <a:lnTo>
                      <a:pt x="448" y="535"/>
                    </a:lnTo>
                    <a:lnTo>
                      <a:pt x="448" y="496"/>
                    </a:lnTo>
                    <a:lnTo>
                      <a:pt x="410" y="420"/>
                    </a:lnTo>
                    <a:lnTo>
                      <a:pt x="410" y="382"/>
                    </a:lnTo>
                    <a:lnTo>
                      <a:pt x="372" y="306"/>
                    </a:lnTo>
                    <a:lnTo>
                      <a:pt x="337" y="267"/>
                    </a:lnTo>
                    <a:lnTo>
                      <a:pt x="337" y="229"/>
                    </a:lnTo>
                    <a:lnTo>
                      <a:pt x="372" y="190"/>
                    </a:lnTo>
                    <a:lnTo>
                      <a:pt x="410" y="153"/>
                    </a:lnTo>
                    <a:lnTo>
                      <a:pt x="372" y="153"/>
                    </a:lnTo>
                    <a:lnTo>
                      <a:pt x="337" y="114"/>
                    </a:lnTo>
                    <a:lnTo>
                      <a:pt x="372" y="76"/>
                    </a:lnTo>
                    <a:lnTo>
                      <a:pt x="372" y="36"/>
                    </a:lnTo>
                    <a:lnTo>
                      <a:pt x="372" y="0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" name="Freeform 103"/>
              <p:cNvSpPr>
                <a:spLocks noChangeArrowheads="1"/>
              </p:cNvSpPr>
              <p:nvPr/>
            </p:nvSpPr>
            <p:spPr bwMode="auto">
              <a:xfrm>
                <a:off x="3552677" y="2227116"/>
                <a:ext cx="18035" cy="31087"/>
              </a:xfrm>
              <a:custGeom>
                <a:avLst/>
                <a:gdLst>
                  <a:gd name="T0" fmla="*/ 0 w 74"/>
                  <a:gd name="T1" fmla="*/ 0 h 153"/>
                  <a:gd name="T2" fmla="*/ 0 w 74"/>
                  <a:gd name="T3" fmla="*/ 37 h 153"/>
                  <a:gd name="T4" fmla="*/ 0 w 74"/>
                  <a:gd name="T5" fmla="*/ 77 h 153"/>
                  <a:gd name="T6" fmla="*/ 0 w 74"/>
                  <a:gd name="T7" fmla="*/ 114 h 153"/>
                  <a:gd name="T8" fmla="*/ 37 w 74"/>
                  <a:gd name="T9" fmla="*/ 152 h 153"/>
                  <a:gd name="T10" fmla="*/ 37 w 74"/>
                  <a:gd name="T11" fmla="*/ 114 h 153"/>
                  <a:gd name="T12" fmla="*/ 73 w 74"/>
                  <a:gd name="T13" fmla="*/ 77 h 153"/>
                  <a:gd name="T14" fmla="*/ 73 w 74"/>
                  <a:gd name="T15" fmla="*/ 37 h 153"/>
                  <a:gd name="T16" fmla="*/ 73 w 74"/>
                  <a:gd name="T17" fmla="*/ 0 h 153"/>
                  <a:gd name="T18" fmla="*/ 37 w 74"/>
                  <a:gd name="T19" fmla="*/ 0 h 153"/>
                  <a:gd name="T20" fmla="*/ 0 w 74"/>
                  <a:gd name="T2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153">
                    <a:moveTo>
                      <a:pt x="0" y="0"/>
                    </a:moveTo>
                    <a:lnTo>
                      <a:pt x="0" y="37"/>
                    </a:lnTo>
                    <a:lnTo>
                      <a:pt x="0" y="77"/>
                    </a:lnTo>
                    <a:lnTo>
                      <a:pt x="0" y="114"/>
                    </a:lnTo>
                    <a:lnTo>
                      <a:pt x="37" y="152"/>
                    </a:lnTo>
                    <a:lnTo>
                      <a:pt x="37" y="114"/>
                    </a:lnTo>
                    <a:lnTo>
                      <a:pt x="73" y="77"/>
                    </a:lnTo>
                    <a:lnTo>
                      <a:pt x="73" y="37"/>
                    </a:lnTo>
                    <a:lnTo>
                      <a:pt x="73" y="0"/>
                    </a:ln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" name="Freeform 104"/>
              <p:cNvSpPr>
                <a:spLocks noChangeArrowheads="1"/>
              </p:cNvSpPr>
              <p:nvPr/>
            </p:nvSpPr>
            <p:spPr bwMode="auto">
              <a:xfrm>
                <a:off x="3734151" y="1672127"/>
                <a:ext cx="313352" cy="530303"/>
              </a:xfrm>
              <a:custGeom>
                <a:avLst/>
                <a:gdLst>
                  <a:gd name="T0" fmla="*/ 1194 w 1232"/>
                  <a:gd name="T1" fmla="*/ 1224 h 2562"/>
                  <a:gd name="T2" fmla="*/ 1231 w 1232"/>
                  <a:gd name="T3" fmla="*/ 1147 h 2562"/>
                  <a:gd name="T4" fmla="*/ 1119 w 1232"/>
                  <a:gd name="T5" fmla="*/ 1109 h 2562"/>
                  <a:gd name="T6" fmla="*/ 1007 w 1232"/>
                  <a:gd name="T7" fmla="*/ 1147 h 2562"/>
                  <a:gd name="T8" fmla="*/ 895 w 1232"/>
                  <a:gd name="T9" fmla="*/ 1147 h 2562"/>
                  <a:gd name="T10" fmla="*/ 783 w 1232"/>
                  <a:gd name="T11" fmla="*/ 1262 h 2562"/>
                  <a:gd name="T12" fmla="*/ 670 w 1232"/>
                  <a:gd name="T13" fmla="*/ 1416 h 2562"/>
                  <a:gd name="T14" fmla="*/ 485 w 1232"/>
                  <a:gd name="T15" fmla="*/ 1607 h 2562"/>
                  <a:gd name="T16" fmla="*/ 410 w 1232"/>
                  <a:gd name="T17" fmla="*/ 1721 h 2562"/>
                  <a:gd name="T18" fmla="*/ 336 w 1232"/>
                  <a:gd name="T19" fmla="*/ 1759 h 2562"/>
                  <a:gd name="T20" fmla="*/ 261 w 1232"/>
                  <a:gd name="T21" fmla="*/ 1874 h 2562"/>
                  <a:gd name="T22" fmla="*/ 149 w 1232"/>
                  <a:gd name="T23" fmla="*/ 1911 h 2562"/>
                  <a:gd name="T24" fmla="*/ 74 w 1232"/>
                  <a:gd name="T25" fmla="*/ 2064 h 2562"/>
                  <a:gd name="T26" fmla="*/ 36 w 1232"/>
                  <a:gd name="T27" fmla="*/ 2142 h 2562"/>
                  <a:gd name="T28" fmla="*/ 36 w 1232"/>
                  <a:gd name="T29" fmla="*/ 2294 h 2562"/>
                  <a:gd name="T30" fmla="*/ 36 w 1232"/>
                  <a:gd name="T31" fmla="*/ 2371 h 2562"/>
                  <a:gd name="T32" fmla="*/ 0 w 1232"/>
                  <a:gd name="T33" fmla="*/ 2485 h 2562"/>
                  <a:gd name="T34" fmla="*/ 74 w 1232"/>
                  <a:gd name="T35" fmla="*/ 2524 h 2562"/>
                  <a:gd name="T36" fmla="*/ 261 w 1232"/>
                  <a:gd name="T37" fmla="*/ 2524 h 2562"/>
                  <a:gd name="T38" fmla="*/ 372 w 1232"/>
                  <a:gd name="T39" fmla="*/ 2447 h 2562"/>
                  <a:gd name="T40" fmla="*/ 410 w 1232"/>
                  <a:gd name="T41" fmla="*/ 2294 h 2562"/>
                  <a:gd name="T42" fmla="*/ 448 w 1232"/>
                  <a:gd name="T43" fmla="*/ 2103 h 2562"/>
                  <a:gd name="T44" fmla="*/ 448 w 1232"/>
                  <a:gd name="T45" fmla="*/ 1950 h 2562"/>
                  <a:gd name="T46" fmla="*/ 521 w 1232"/>
                  <a:gd name="T47" fmla="*/ 1836 h 2562"/>
                  <a:gd name="T48" fmla="*/ 597 w 1232"/>
                  <a:gd name="T49" fmla="*/ 1759 h 2562"/>
                  <a:gd name="T50" fmla="*/ 670 w 1232"/>
                  <a:gd name="T51" fmla="*/ 1643 h 2562"/>
                  <a:gd name="T52" fmla="*/ 709 w 1232"/>
                  <a:gd name="T53" fmla="*/ 1530 h 2562"/>
                  <a:gd name="T54" fmla="*/ 822 w 1232"/>
                  <a:gd name="T55" fmla="*/ 1416 h 2562"/>
                  <a:gd name="T56" fmla="*/ 933 w 1232"/>
                  <a:gd name="T57" fmla="*/ 1377 h 2562"/>
                  <a:gd name="T58" fmla="*/ 1007 w 1232"/>
                  <a:gd name="T59" fmla="*/ 1262 h 2562"/>
                  <a:gd name="T60" fmla="*/ 971 w 1232"/>
                  <a:gd name="T61" fmla="*/ 535 h 2562"/>
                  <a:gd name="T62" fmla="*/ 1045 w 1232"/>
                  <a:gd name="T63" fmla="*/ 574 h 2562"/>
                  <a:gd name="T64" fmla="*/ 895 w 1232"/>
                  <a:gd name="T65" fmla="*/ 382 h 2562"/>
                  <a:gd name="T66" fmla="*/ 822 w 1232"/>
                  <a:gd name="T67" fmla="*/ 535 h 2562"/>
                  <a:gd name="T68" fmla="*/ 933 w 1232"/>
                  <a:gd name="T69" fmla="*/ 459 h 2562"/>
                  <a:gd name="T70" fmla="*/ 670 w 1232"/>
                  <a:gd name="T71" fmla="*/ 192 h 2562"/>
                  <a:gd name="T72" fmla="*/ 521 w 1232"/>
                  <a:gd name="T73" fmla="*/ 192 h 2562"/>
                  <a:gd name="T74" fmla="*/ 597 w 1232"/>
                  <a:gd name="T75" fmla="*/ 382 h 2562"/>
                  <a:gd name="T76" fmla="*/ 559 w 1232"/>
                  <a:gd name="T77" fmla="*/ 535 h 2562"/>
                  <a:gd name="T78" fmla="*/ 597 w 1232"/>
                  <a:gd name="T79" fmla="*/ 612 h 2562"/>
                  <a:gd name="T80" fmla="*/ 670 w 1232"/>
                  <a:gd name="T81" fmla="*/ 574 h 2562"/>
                  <a:gd name="T82" fmla="*/ 783 w 1232"/>
                  <a:gd name="T83" fmla="*/ 345 h 2562"/>
                  <a:gd name="T84" fmla="*/ 670 w 1232"/>
                  <a:gd name="T85" fmla="*/ 192 h 2562"/>
                  <a:gd name="T86" fmla="*/ 746 w 1232"/>
                  <a:gd name="T87" fmla="*/ 114 h 2562"/>
                  <a:gd name="T88" fmla="*/ 822 w 1232"/>
                  <a:gd name="T89" fmla="*/ 192 h 2562"/>
                  <a:gd name="T90" fmla="*/ 933 w 1232"/>
                  <a:gd name="T91" fmla="*/ 114 h 2562"/>
                  <a:gd name="T92" fmla="*/ 895 w 1232"/>
                  <a:gd name="T93" fmla="*/ 0 h 2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32" h="2562">
                    <a:moveTo>
                      <a:pt x="1119" y="1300"/>
                    </a:moveTo>
                    <a:lnTo>
                      <a:pt x="1157" y="1262"/>
                    </a:lnTo>
                    <a:lnTo>
                      <a:pt x="1194" y="1224"/>
                    </a:lnTo>
                    <a:lnTo>
                      <a:pt x="1194" y="1186"/>
                    </a:lnTo>
                    <a:lnTo>
                      <a:pt x="1231" y="1186"/>
                    </a:lnTo>
                    <a:lnTo>
                      <a:pt x="1231" y="1147"/>
                    </a:lnTo>
                    <a:lnTo>
                      <a:pt x="1194" y="1147"/>
                    </a:lnTo>
                    <a:lnTo>
                      <a:pt x="1157" y="1147"/>
                    </a:lnTo>
                    <a:lnTo>
                      <a:pt x="1119" y="1109"/>
                    </a:lnTo>
                    <a:lnTo>
                      <a:pt x="1082" y="1147"/>
                    </a:lnTo>
                    <a:lnTo>
                      <a:pt x="1045" y="1147"/>
                    </a:lnTo>
                    <a:lnTo>
                      <a:pt x="1007" y="1147"/>
                    </a:lnTo>
                    <a:lnTo>
                      <a:pt x="971" y="1109"/>
                    </a:lnTo>
                    <a:lnTo>
                      <a:pt x="933" y="1147"/>
                    </a:lnTo>
                    <a:lnTo>
                      <a:pt x="895" y="1147"/>
                    </a:lnTo>
                    <a:lnTo>
                      <a:pt x="857" y="1224"/>
                    </a:lnTo>
                    <a:lnTo>
                      <a:pt x="822" y="1262"/>
                    </a:lnTo>
                    <a:lnTo>
                      <a:pt x="783" y="1262"/>
                    </a:lnTo>
                    <a:lnTo>
                      <a:pt x="783" y="1300"/>
                    </a:lnTo>
                    <a:lnTo>
                      <a:pt x="746" y="1338"/>
                    </a:lnTo>
                    <a:lnTo>
                      <a:pt x="670" y="1416"/>
                    </a:lnTo>
                    <a:lnTo>
                      <a:pt x="635" y="1453"/>
                    </a:lnTo>
                    <a:lnTo>
                      <a:pt x="521" y="1568"/>
                    </a:lnTo>
                    <a:lnTo>
                      <a:pt x="485" y="1607"/>
                    </a:lnTo>
                    <a:lnTo>
                      <a:pt x="448" y="1643"/>
                    </a:lnTo>
                    <a:lnTo>
                      <a:pt x="410" y="1683"/>
                    </a:lnTo>
                    <a:lnTo>
                      <a:pt x="410" y="1721"/>
                    </a:lnTo>
                    <a:lnTo>
                      <a:pt x="410" y="1759"/>
                    </a:lnTo>
                    <a:lnTo>
                      <a:pt x="372" y="1759"/>
                    </a:lnTo>
                    <a:lnTo>
                      <a:pt x="336" y="1759"/>
                    </a:lnTo>
                    <a:lnTo>
                      <a:pt x="298" y="1797"/>
                    </a:lnTo>
                    <a:lnTo>
                      <a:pt x="261" y="1836"/>
                    </a:lnTo>
                    <a:lnTo>
                      <a:pt x="261" y="1874"/>
                    </a:lnTo>
                    <a:lnTo>
                      <a:pt x="224" y="1911"/>
                    </a:lnTo>
                    <a:lnTo>
                      <a:pt x="185" y="1911"/>
                    </a:lnTo>
                    <a:lnTo>
                      <a:pt x="149" y="1911"/>
                    </a:lnTo>
                    <a:lnTo>
                      <a:pt x="111" y="1950"/>
                    </a:lnTo>
                    <a:lnTo>
                      <a:pt x="74" y="1989"/>
                    </a:lnTo>
                    <a:lnTo>
                      <a:pt x="74" y="2064"/>
                    </a:lnTo>
                    <a:lnTo>
                      <a:pt x="74" y="2103"/>
                    </a:lnTo>
                    <a:lnTo>
                      <a:pt x="36" y="2103"/>
                    </a:lnTo>
                    <a:lnTo>
                      <a:pt x="36" y="2142"/>
                    </a:lnTo>
                    <a:lnTo>
                      <a:pt x="36" y="2180"/>
                    </a:lnTo>
                    <a:lnTo>
                      <a:pt x="36" y="2255"/>
                    </a:lnTo>
                    <a:lnTo>
                      <a:pt x="36" y="2294"/>
                    </a:lnTo>
                    <a:lnTo>
                      <a:pt x="74" y="2294"/>
                    </a:lnTo>
                    <a:lnTo>
                      <a:pt x="36" y="2332"/>
                    </a:lnTo>
                    <a:lnTo>
                      <a:pt x="36" y="2371"/>
                    </a:lnTo>
                    <a:lnTo>
                      <a:pt x="36" y="2407"/>
                    </a:lnTo>
                    <a:lnTo>
                      <a:pt x="36" y="2447"/>
                    </a:lnTo>
                    <a:lnTo>
                      <a:pt x="0" y="2485"/>
                    </a:lnTo>
                    <a:lnTo>
                      <a:pt x="36" y="2485"/>
                    </a:lnTo>
                    <a:lnTo>
                      <a:pt x="36" y="2524"/>
                    </a:lnTo>
                    <a:lnTo>
                      <a:pt x="74" y="2524"/>
                    </a:lnTo>
                    <a:lnTo>
                      <a:pt x="149" y="2561"/>
                    </a:lnTo>
                    <a:lnTo>
                      <a:pt x="185" y="2524"/>
                    </a:lnTo>
                    <a:lnTo>
                      <a:pt x="261" y="2524"/>
                    </a:lnTo>
                    <a:lnTo>
                      <a:pt x="298" y="2485"/>
                    </a:lnTo>
                    <a:lnTo>
                      <a:pt x="336" y="2485"/>
                    </a:lnTo>
                    <a:lnTo>
                      <a:pt x="372" y="2447"/>
                    </a:lnTo>
                    <a:lnTo>
                      <a:pt x="410" y="2407"/>
                    </a:lnTo>
                    <a:lnTo>
                      <a:pt x="410" y="2332"/>
                    </a:lnTo>
                    <a:lnTo>
                      <a:pt x="410" y="2294"/>
                    </a:lnTo>
                    <a:lnTo>
                      <a:pt x="448" y="2217"/>
                    </a:lnTo>
                    <a:lnTo>
                      <a:pt x="448" y="2142"/>
                    </a:lnTo>
                    <a:lnTo>
                      <a:pt x="448" y="2103"/>
                    </a:lnTo>
                    <a:lnTo>
                      <a:pt x="448" y="2064"/>
                    </a:lnTo>
                    <a:lnTo>
                      <a:pt x="448" y="1989"/>
                    </a:lnTo>
                    <a:lnTo>
                      <a:pt x="448" y="1950"/>
                    </a:lnTo>
                    <a:lnTo>
                      <a:pt x="448" y="1911"/>
                    </a:lnTo>
                    <a:lnTo>
                      <a:pt x="485" y="1874"/>
                    </a:lnTo>
                    <a:lnTo>
                      <a:pt x="521" y="1836"/>
                    </a:lnTo>
                    <a:lnTo>
                      <a:pt x="559" y="1797"/>
                    </a:lnTo>
                    <a:lnTo>
                      <a:pt x="559" y="1759"/>
                    </a:lnTo>
                    <a:lnTo>
                      <a:pt x="597" y="1759"/>
                    </a:lnTo>
                    <a:lnTo>
                      <a:pt x="597" y="1721"/>
                    </a:lnTo>
                    <a:lnTo>
                      <a:pt x="635" y="1643"/>
                    </a:lnTo>
                    <a:lnTo>
                      <a:pt x="670" y="1643"/>
                    </a:lnTo>
                    <a:lnTo>
                      <a:pt x="670" y="1607"/>
                    </a:lnTo>
                    <a:lnTo>
                      <a:pt x="709" y="1568"/>
                    </a:lnTo>
                    <a:lnTo>
                      <a:pt x="709" y="1530"/>
                    </a:lnTo>
                    <a:lnTo>
                      <a:pt x="746" y="1491"/>
                    </a:lnTo>
                    <a:lnTo>
                      <a:pt x="783" y="1453"/>
                    </a:lnTo>
                    <a:lnTo>
                      <a:pt x="822" y="1416"/>
                    </a:lnTo>
                    <a:lnTo>
                      <a:pt x="857" y="1416"/>
                    </a:lnTo>
                    <a:lnTo>
                      <a:pt x="895" y="1377"/>
                    </a:lnTo>
                    <a:lnTo>
                      <a:pt x="933" y="1377"/>
                    </a:lnTo>
                    <a:lnTo>
                      <a:pt x="971" y="1377"/>
                    </a:lnTo>
                    <a:lnTo>
                      <a:pt x="1007" y="1338"/>
                    </a:lnTo>
                    <a:lnTo>
                      <a:pt x="1007" y="1262"/>
                    </a:lnTo>
                    <a:lnTo>
                      <a:pt x="1119" y="1300"/>
                    </a:lnTo>
                    <a:close/>
                    <a:moveTo>
                      <a:pt x="1007" y="535"/>
                    </a:moveTo>
                    <a:lnTo>
                      <a:pt x="971" y="535"/>
                    </a:lnTo>
                    <a:lnTo>
                      <a:pt x="971" y="574"/>
                    </a:lnTo>
                    <a:lnTo>
                      <a:pt x="1007" y="612"/>
                    </a:lnTo>
                    <a:lnTo>
                      <a:pt x="1045" y="574"/>
                    </a:lnTo>
                    <a:lnTo>
                      <a:pt x="1007" y="535"/>
                    </a:lnTo>
                    <a:close/>
                    <a:moveTo>
                      <a:pt x="933" y="382"/>
                    </a:moveTo>
                    <a:lnTo>
                      <a:pt x="895" y="382"/>
                    </a:lnTo>
                    <a:lnTo>
                      <a:pt x="857" y="382"/>
                    </a:lnTo>
                    <a:lnTo>
                      <a:pt x="822" y="421"/>
                    </a:lnTo>
                    <a:lnTo>
                      <a:pt x="822" y="535"/>
                    </a:lnTo>
                    <a:lnTo>
                      <a:pt x="857" y="498"/>
                    </a:lnTo>
                    <a:lnTo>
                      <a:pt x="895" y="498"/>
                    </a:lnTo>
                    <a:lnTo>
                      <a:pt x="933" y="459"/>
                    </a:lnTo>
                    <a:lnTo>
                      <a:pt x="933" y="421"/>
                    </a:lnTo>
                    <a:lnTo>
                      <a:pt x="933" y="382"/>
                    </a:lnTo>
                    <a:close/>
                    <a:moveTo>
                      <a:pt x="670" y="192"/>
                    </a:moveTo>
                    <a:lnTo>
                      <a:pt x="597" y="231"/>
                    </a:lnTo>
                    <a:lnTo>
                      <a:pt x="559" y="192"/>
                    </a:lnTo>
                    <a:lnTo>
                      <a:pt x="521" y="192"/>
                    </a:lnTo>
                    <a:lnTo>
                      <a:pt x="521" y="345"/>
                    </a:lnTo>
                    <a:lnTo>
                      <a:pt x="559" y="345"/>
                    </a:lnTo>
                    <a:lnTo>
                      <a:pt x="597" y="382"/>
                    </a:lnTo>
                    <a:lnTo>
                      <a:pt x="597" y="421"/>
                    </a:lnTo>
                    <a:lnTo>
                      <a:pt x="559" y="459"/>
                    </a:lnTo>
                    <a:lnTo>
                      <a:pt x="559" y="535"/>
                    </a:lnTo>
                    <a:lnTo>
                      <a:pt x="559" y="574"/>
                    </a:lnTo>
                    <a:lnTo>
                      <a:pt x="597" y="574"/>
                    </a:lnTo>
                    <a:lnTo>
                      <a:pt x="597" y="612"/>
                    </a:lnTo>
                    <a:lnTo>
                      <a:pt x="635" y="652"/>
                    </a:lnTo>
                    <a:lnTo>
                      <a:pt x="670" y="612"/>
                    </a:lnTo>
                    <a:lnTo>
                      <a:pt x="670" y="574"/>
                    </a:lnTo>
                    <a:lnTo>
                      <a:pt x="709" y="498"/>
                    </a:lnTo>
                    <a:lnTo>
                      <a:pt x="746" y="421"/>
                    </a:lnTo>
                    <a:lnTo>
                      <a:pt x="783" y="345"/>
                    </a:lnTo>
                    <a:lnTo>
                      <a:pt x="746" y="306"/>
                    </a:lnTo>
                    <a:lnTo>
                      <a:pt x="709" y="268"/>
                    </a:lnTo>
                    <a:lnTo>
                      <a:pt x="670" y="192"/>
                    </a:lnTo>
                    <a:close/>
                    <a:moveTo>
                      <a:pt x="783" y="0"/>
                    </a:moveTo>
                    <a:lnTo>
                      <a:pt x="783" y="78"/>
                    </a:lnTo>
                    <a:lnTo>
                      <a:pt x="746" y="114"/>
                    </a:lnTo>
                    <a:lnTo>
                      <a:pt x="746" y="153"/>
                    </a:lnTo>
                    <a:lnTo>
                      <a:pt x="783" y="153"/>
                    </a:lnTo>
                    <a:lnTo>
                      <a:pt x="822" y="192"/>
                    </a:lnTo>
                    <a:lnTo>
                      <a:pt x="857" y="192"/>
                    </a:lnTo>
                    <a:lnTo>
                      <a:pt x="895" y="153"/>
                    </a:lnTo>
                    <a:lnTo>
                      <a:pt x="933" y="114"/>
                    </a:lnTo>
                    <a:lnTo>
                      <a:pt x="933" y="78"/>
                    </a:lnTo>
                    <a:lnTo>
                      <a:pt x="933" y="0"/>
                    </a:lnTo>
                    <a:lnTo>
                      <a:pt x="895" y="0"/>
                    </a:lnTo>
                    <a:lnTo>
                      <a:pt x="857" y="0"/>
                    </a:lnTo>
                    <a:lnTo>
                      <a:pt x="783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8" name="Freeform 105"/>
              <p:cNvSpPr>
                <a:spLocks noChangeArrowheads="1"/>
              </p:cNvSpPr>
              <p:nvPr/>
            </p:nvSpPr>
            <p:spPr bwMode="auto">
              <a:xfrm>
                <a:off x="3734151" y="1901620"/>
                <a:ext cx="313352" cy="299895"/>
              </a:xfrm>
              <a:custGeom>
                <a:avLst/>
                <a:gdLst>
                  <a:gd name="T0" fmla="*/ 1157 w 1232"/>
                  <a:gd name="T1" fmla="*/ 153 h 1453"/>
                  <a:gd name="T2" fmla="*/ 1194 w 1232"/>
                  <a:gd name="T3" fmla="*/ 77 h 1453"/>
                  <a:gd name="T4" fmla="*/ 1231 w 1232"/>
                  <a:gd name="T5" fmla="*/ 38 h 1453"/>
                  <a:gd name="T6" fmla="*/ 1157 w 1232"/>
                  <a:gd name="T7" fmla="*/ 38 h 1453"/>
                  <a:gd name="T8" fmla="*/ 1082 w 1232"/>
                  <a:gd name="T9" fmla="*/ 38 h 1453"/>
                  <a:gd name="T10" fmla="*/ 1007 w 1232"/>
                  <a:gd name="T11" fmla="*/ 38 h 1453"/>
                  <a:gd name="T12" fmla="*/ 933 w 1232"/>
                  <a:gd name="T13" fmla="*/ 38 h 1453"/>
                  <a:gd name="T14" fmla="*/ 857 w 1232"/>
                  <a:gd name="T15" fmla="*/ 115 h 1453"/>
                  <a:gd name="T16" fmla="*/ 783 w 1232"/>
                  <a:gd name="T17" fmla="*/ 153 h 1453"/>
                  <a:gd name="T18" fmla="*/ 746 w 1232"/>
                  <a:gd name="T19" fmla="*/ 229 h 1453"/>
                  <a:gd name="T20" fmla="*/ 635 w 1232"/>
                  <a:gd name="T21" fmla="*/ 344 h 1453"/>
                  <a:gd name="T22" fmla="*/ 485 w 1232"/>
                  <a:gd name="T23" fmla="*/ 498 h 1453"/>
                  <a:gd name="T24" fmla="*/ 410 w 1232"/>
                  <a:gd name="T25" fmla="*/ 574 h 1453"/>
                  <a:gd name="T26" fmla="*/ 410 w 1232"/>
                  <a:gd name="T27" fmla="*/ 650 h 1453"/>
                  <a:gd name="T28" fmla="*/ 336 w 1232"/>
                  <a:gd name="T29" fmla="*/ 650 h 1453"/>
                  <a:gd name="T30" fmla="*/ 261 w 1232"/>
                  <a:gd name="T31" fmla="*/ 727 h 1453"/>
                  <a:gd name="T32" fmla="*/ 224 w 1232"/>
                  <a:gd name="T33" fmla="*/ 802 h 1453"/>
                  <a:gd name="T34" fmla="*/ 149 w 1232"/>
                  <a:gd name="T35" fmla="*/ 802 h 1453"/>
                  <a:gd name="T36" fmla="*/ 74 w 1232"/>
                  <a:gd name="T37" fmla="*/ 880 h 1453"/>
                  <a:gd name="T38" fmla="*/ 74 w 1232"/>
                  <a:gd name="T39" fmla="*/ 994 h 1453"/>
                  <a:gd name="T40" fmla="*/ 36 w 1232"/>
                  <a:gd name="T41" fmla="*/ 1033 h 1453"/>
                  <a:gd name="T42" fmla="*/ 36 w 1232"/>
                  <a:gd name="T43" fmla="*/ 1146 h 1453"/>
                  <a:gd name="T44" fmla="*/ 74 w 1232"/>
                  <a:gd name="T45" fmla="*/ 1185 h 1453"/>
                  <a:gd name="T46" fmla="*/ 36 w 1232"/>
                  <a:gd name="T47" fmla="*/ 1262 h 1453"/>
                  <a:gd name="T48" fmla="*/ 36 w 1232"/>
                  <a:gd name="T49" fmla="*/ 1338 h 1453"/>
                  <a:gd name="T50" fmla="*/ 36 w 1232"/>
                  <a:gd name="T51" fmla="*/ 1376 h 1453"/>
                  <a:gd name="T52" fmla="*/ 74 w 1232"/>
                  <a:gd name="T53" fmla="*/ 1415 h 1453"/>
                  <a:gd name="T54" fmla="*/ 185 w 1232"/>
                  <a:gd name="T55" fmla="*/ 1415 h 1453"/>
                  <a:gd name="T56" fmla="*/ 298 w 1232"/>
                  <a:gd name="T57" fmla="*/ 1376 h 1453"/>
                  <a:gd name="T58" fmla="*/ 372 w 1232"/>
                  <a:gd name="T59" fmla="*/ 1338 h 1453"/>
                  <a:gd name="T60" fmla="*/ 410 w 1232"/>
                  <a:gd name="T61" fmla="*/ 1223 h 1453"/>
                  <a:gd name="T62" fmla="*/ 448 w 1232"/>
                  <a:gd name="T63" fmla="*/ 1108 h 1453"/>
                  <a:gd name="T64" fmla="*/ 448 w 1232"/>
                  <a:gd name="T65" fmla="*/ 994 h 1453"/>
                  <a:gd name="T66" fmla="*/ 448 w 1232"/>
                  <a:gd name="T67" fmla="*/ 880 h 1453"/>
                  <a:gd name="T68" fmla="*/ 448 w 1232"/>
                  <a:gd name="T69" fmla="*/ 802 h 1453"/>
                  <a:gd name="T70" fmla="*/ 521 w 1232"/>
                  <a:gd name="T71" fmla="*/ 727 h 1453"/>
                  <a:gd name="T72" fmla="*/ 559 w 1232"/>
                  <a:gd name="T73" fmla="*/ 650 h 1453"/>
                  <a:gd name="T74" fmla="*/ 597 w 1232"/>
                  <a:gd name="T75" fmla="*/ 612 h 1453"/>
                  <a:gd name="T76" fmla="*/ 670 w 1232"/>
                  <a:gd name="T77" fmla="*/ 534 h 1453"/>
                  <a:gd name="T78" fmla="*/ 709 w 1232"/>
                  <a:gd name="T79" fmla="*/ 459 h 1453"/>
                  <a:gd name="T80" fmla="*/ 746 w 1232"/>
                  <a:gd name="T81" fmla="*/ 381 h 1453"/>
                  <a:gd name="T82" fmla="*/ 822 w 1232"/>
                  <a:gd name="T83" fmla="*/ 307 h 1453"/>
                  <a:gd name="T84" fmla="*/ 895 w 1232"/>
                  <a:gd name="T85" fmla="*/ 268 h 1453"/>
                  <a:gd name="T86" fmla="*/ 971 w 1232"/>
                  <a:gd name="T87" fmla="*/ 268 h 1453"/>
                  <a:gd name="T88" fmla="*/ 1007 w 1232"/>
                  <a:gd name="T89" fmla="*/ 153 h 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32" h="1453">
                    <a:moveTo>
                      <a:pt x="1119" y="191"/>
                    </a:moveTo>
                    <a:lnTo>
                      <a:pt x="1157" y="153"/>
                    </a:lnTo>
                    <a:lnTo>
                      <a:pt x="1194" y="115"/>
                    </a:lnTo>
                    <a:lnTo>
                      <a:pt x="1194" y="77"/>
                    </a:lnTo>
                    <a:lnTo>
                      <a:pt x="1231" y="77"/>
                    </a:lnTo>
                    <a:lnTo>
                      <a:pt x="1231" y="38"/>
                    </a:lnTo>
                    <a:lnTo>
                      <a:pt x="1194" y="38"/>
                    </a:lnTo>
                    <a:lnTo>
                      <a:pt x="1157" y="38"/>
                    </a:lnTo>
                    <a:lnTo>
                      <a:pt x="1119" y="0"/>
                    </a:lnTo>
                    <a:lnTo>
                      <a:pt x="1082" y="38"/>
                    </a:lnTo>
                    <a:lnTo>
                      <a:pt x="1045" y="38"/>
                    </a:lnTo>
                    <a:lnTo>
                      <a:pt x="1007" y="38"/>
                    </a:lnTo>
                    <a:lnTo>
                      <a:pt x="971" y="0"/>
                    </a:lnTo>
                    <a:lnTo>
                      <a:pt x="933" y="38"/>
                    </a:lnTo>
                    <a:lnTo>
                      <a:pt x="895" y="38"/>
                    </a:lnTo>
                    <a:lnTo>
                      <a:pt x="857" y="115"/>
                    </a:lnTo>
                    <a:lnTo>
                      <a:pt x="822" y="153"/>
                    </a:lnTo>
                    <a:lnTo>
                      <a:pt x="783" y="153"/>
                    </a:lnTo>
                    <a:lnTo>
                      <a:pt x="783" y="191"/>
                    </a:lnTo>
                    <a:lnTo>
                      <a:pt x="746" y="229"/>
                    </a:lnTo>
                    <a:lnTo>
                      <a:pt x="670" y="307"/>
                    </a:lnTo>
                    <a:lnTo>
                      <a:pt x="635" y="344"/>
                    </a:lnTo>
                    <a:lnTo>
                      <a:pt x="521" y="459"/>
                    </a:lnTo>
                    <a:lnTo>
                      <a:pt x="485" y="498"/>
                    </a:lnTo>
                    <a:lnTo>
                      <a:pt x="448" y="534"/>
                    </a:lnTo>
                    <a:lnTo>
                      <a:pt x="410" y="574"/>
                    </a:lnTo>
                    <a:lnTo>
                      <a:pt x="410" y="612"/>
                    </a:lnTo>
                    <a:lnTo>
                      <a:pt x="410" y="650"/>
                    </a:lnTo>
                    <a:lnTo>
                      <a:pt x="372" y="650"/>
                    </a:lnTo>
                    <a:lnTo>
                      <a:pt x="336" y="650"/>
                    </a:lnTo>
                    <a:lnTo>
                      <a:pt x="298" y="688"/>
                    </a:lnTo>
                    <a:lnTo>
                      <a:pt x="261" y="727"/>
                    </a:lnTo>
                    <a:lnTo>
                      <a:pt x="261" y="765"/>
                    </a:lnTo>
                    <a:lnTo>
                      <a:pt x="224" y="802"/>
                    </a:lnTo>
                    <a:lnTo>
                      <a:pt x="185" y="802"/>
                    </a:lnTo>
                    <a:lnTo>
                      <a:pt x="149" y="802"/>
                    </a:lnTo>
                    <a:lnTo>
                      <a:pt x="111" y="841"/>
                    </a:lnTo>
                    <a:lnTo>
                      <a:pt x="74" y="880"/>
                    </a:lnTo>
                    <a:lnTo>
                      <a:pt x="74" y="955"/>
                    </a:lnTo>
                    <a:lnTo>
                      <a:pt x="74" y="994"/>
                    </a:lnTo>
                    <a:lnTo>
                      <a:pt x="36" y="994"/>
                    </a:lnTo>
                    <a:lnTo>
                      <a:pt x="36" y="1033"/>
                    </a:lnTo>
                    <a:lnTo>
                      <a:pt x="36" y="1071"/>
                    </a:lnTo>
                    <a:lnTo>
                      <a:pt x="36" y="1146"/>
                    </a:lnTo>
                    <a:lnTo>
                      <a:pt x="36" y="1185"/>
                    </a:lnTo>
                    <a:lnTo>
                      <a:pt x="74" y="1185"/>
                    </a:lnTo>
                    <a:lnTo>
                      <a:pt x="36" y="1223"/>
                    </a:lnTo>
                    <a:lnTo>
                      <a:pt x="36" y="1262"/>
                    </a:lnTo>
                    <a:lnTo>
                      <a:pt x="36" y="1298"/>
                    </a:lnTo>
                    <a:lnTo>
                      <a:pt x="36" y="1338"/>
                    </a:lnTo>
                    <a:lnTo>
                      <a:pt x="0" y="1376"/>
                    </a:lnTo>
                    <a:lnTo>
                      <a:pt x="36" y="1376"/>
                    </a:lnTo>
                    <a:lnTo>
                      <a:pt x="36" y="1415"/>
                    </a:lnTo>
                    <a:lnTo>
                      <a:pt x="74" y="1415"/>
                    </a:lnTo>
                    <a:lnTo>
                      <a:pt x="149" y="1452"/>
                    </a:lnTo>
                    <a:lnTo>
                      <a:pt x="185" y="1415"/>
                    </a:lnTo>
                    <a:lnTo>
                      <a:pt x="261" y="1415"/>
                    </a:lnTo>
                    <a:lnTo>
                      <a:pt x="298" y="1376"/>
                    </a:lnTo>
                    <a:lnTo>
                      <a:pt x="336" y="1376"/>
                    </a:lnTo>
                    <a:lnTo>
                      <a:pt x="372" y="1338"/>
                    </a:lnTo>
                    <a:lnTo>
                      <a:pt x="410" y="1298"/>
                    </a:lnTo>
                    <a:lnTo>
                      <a:pt x="410" y="1223"/>
                    </a:lnTo>
                    <a:lnTo>
                      <a:pt x="410" y="1185"/>
                    </a:lnTo>
                    <a:lnTo>
                      <a:pt x="448" y="1108"/>
                    </a:lnTo>
                    <a:lnTo>
                      <a:pt x="448" y="1033"/>
                    </a:lnTo>
                    <a:lnTo>
                      <a:pt x="448" y="994"/>
                    </a:lnTo>
                    <a:lnTo>
                      <a:pt x="448" y="955"/>
                    </a:lnTo>
                    <a:lnTo>
                      <a:pt x="448" y="880"/>
                    </a:lnTo>
                    <a:lnTo>
                      <a:pt x="448" y="841"/>
                    </a:lnTo>
                    <a:lnTo>
                      <a:pt x="448" y="802"/>
                    </a:lnTo>
                    <a:lnTo>
                      <a:pt x="485" y="765"/>
                    </a:lnTo>
                    <a:lnTo>
                      <a:pt x="521" y="727"/>
                    </a:lnTo>
                    <a:lnTo>
                      <a:pt x="559" y="688"/>
                    </a:lnTo>
                    <a:lnTo>
                      <a:pt x="559" y="650"/>
                    </a:lnTo>
                    <a:lnTo>
                      <a:pt x="597" y="650"/>
                    </a:lnTo>
                    <a:lnTo>
                      <a:pt x="597" y="612"/>
                    </a:lnTo>
                    <a:lnTo>
                      <a:pt x="635" y="534"/>
                    </a:lnTo>
                    <a:lnTo>
                      <a:pt x="670" y="534"/>
                    </a:lnTo>
                    <a:lnTo>
                      <a:pt x="670" y="498"/>
                    </a:lnTo>
                    <a:lnTo>
                      <a:pt x="709" y="459"/>
                    </a:lnTo>
                    <a:lnTo>
                      <a:pt x="709" y="421"/>
                    </a:lnTo>
                    <a:lnTo>
                      <a:pt x="746" y="381"/>
                    </a:lnTo>
                    <a:lnTo>
                      <a:pt x="783" y="344"/>
                    </a:lnTo>
                    <a:lnTo>
                      <a:pt x="822" y="307"/>
                    </a:lnTo>
                    <a:lnTo>
                      <a:pt x="857" y="307"/>
                    </a:lnTo>
                    <a:lnTo>
                      <a:pt x="895" y="268"/>
                    </a:lnTo>
                    <a:lnTo>
                      <a:pt x="933" y="268"/>
                    </a:lnTo>
                    <a:lnTo>
                      <a:pt x="971" y="268"/>
                    </a:lnTo>
                    <a:lnTo>
                      <a:pt x="1007" y="229"/>
                    </a:lnTo>
                    <a:lnTo>
                      <a:pt x="1007" y="153"/>
                    </a:lnTo>
                    <a:lnTo>
                      <a:pt x="1119" y="191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9" name="Freeform 106"/>
              <p:cNvSpPr>
                <a:spLocks noChangeArrowheads="1"/>
              </p:cNvSpPr>
              <p:nvPr/>
            </p:nvSpPr>
            <p:spPr bwMode="auto">
              <a:xfrm>
                <a:off x="3982127" y="1782759"/>
                <a:ext cx="18035" cy="15543"/>
              </a:xfrm>
              <a:custGeom>
                <a:avLst/>
                <a:gdLst>
                  <a:gd name="T0" fmla="*/ 36 w 75"/>
                  <a:gd name="T1" fmla="*/ 0 h 78"/>
                  <a:gd name="T2" fmla="*/ 0 w 75"/>
                  <a:gd name="T3" fmla="*/ 0 h 78"/>
                  <a:gd name="T4" fmla="*/ 0 w 75"/>
                  <a:gd name="T5" fmla="*/ 38 h 78"/>
                  <a:gd name="T6" fmla="*/ 36 w 75"/>
                  <a:gd name="T7" fmla="*/ 77 h 78"/>
                  <a:gd name="T8" fmla="*/ 74 w 75"/>
                  <a:gd name="T9" fmla="*/ 38 h 78"/>
                  <a:gd name="T10" fmla="*/ 36 w 75"/>
                  <a:gd name="T1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8">
                    <a:moveTo>
                      <a:pt x="36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36" y="77"/>
                    </a:lnTo>
                    <a:lnTo>
                      <a:pt x="74" y="38"/>
                    </a:lnTo>
                    <a:lnTo>
                      <a:pt x="36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0" name="Freeform 107"/>
              <p:cNvSpPr>
                <a:spLocks noChangeArrowheads="1"/>
              </p:cNvSpPr>
              <p:nvPr/>
            </p:nvSpPr>
            <p:spPr bwMode="auto">
              <a:xfrm>
                <a:off x="3944930" y="1750758"/>
                <a:ext cx="27052" cy="31087"/>
              </a:xfrm>
              <a:custGeom>
                <a:avLst/>
                <a:gdLst>
                  <a:gd name="T0" fmla="*/ 111 w 112"/>
                  <a:gd name="T1" fmla="*/ 0 h 154"/>
                  <a:gd name="T2" fmla="*/ 73 w 112"/>
                  <a:gd name="T3" fmla="*/ 0 h 154"/>
                  <a:gd name="T4" fmla="*/ 35 w 112"/>
                  <a:gd name="T5" fmla="*/ 0 h 154"/>
                  <a:gd name="T6" fmla="*/ 0 w 112"/>
                  <a:gd name="T7" fmla="*/ 38 h 154"/>
                  <a:gd name="T8" fmla="*/ 0 w 112"/>
                  <a:gd name="T9" fmla="*/ 153 h 154"/>
                  <a:gd name="T10" fmla="*/ 35 w 112"/>
                  <a:gd name="T11" fmla="*/ 115 h 154"/>
                  <a:gd name="T12" fmla="*/ 73 w 112"/>
                  <a:gd name="T13" fmla="*/ 115 h 154"/>
                  <a:gd name="T14" fmla="*/ 111 w 112"/>
                  <a:gd name="T15" fmla="*/ 77 h 154"/>
                  <a:gd name="T16" fmla="*/ 111 w 112"/>
                  <a:gd name="T17" fmla="*/ 38 h 154"/>
                  <a:gd name="T18" fmla="*/ 111 w 112"/>
                  <a:gd name="T1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" h="154">
                    <a:moveTo>
                      <a:pt x="111" y="0"/>
                    </a:moveTo>
                    <a:lnTo>
                      <a:pt x="73" y="0"/>
                    </a:lnTo>
                    <a:lnTo>
                      <a:pt x="35" y="0"/>
                    </a:lnTo>
                    <a:lnTo>
                      <a:pt x="0" y="38"/>
                    </a:lnTo>
                    <a:lnTo>
                      <a:pt x="0" y="153"/>
                    </a:lnTo>
                    <a:lnTo>
                      <a:pt x="35" y="115"/>
                    </a:lnTo>
                    <a:lnTo>
                      <a:pt x="73" y="115"/>
                    </a:lnTo>
                    <a:lnTo>
                      <a:pt x="111" y="77"/>
                    </a:lnTo>
                    <a:lnTo>
                      <a:pt x="111" y="38"/>
                    </a:lnTo>
                    <a:lnTo>
                      <a:pt x="11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1" name="Freeform 108"/>
              <p:cNvSpPr>
                <a:spLocks noChangeArrowheads="1"/>
              </p:cNvSpPr>
              <p:nvPr/>
            </p:nvSpPr>
            <p:spPr bwMode="auto">
              <a:xfrm>
                <a:off x="3867156" y="1711443"/>
                <a:ext cx="66503" cy="94174"/>
              </a:xfrm>
              <a:custGeom>
                <a:avLst/>
                <a:gdLst>
                  <a:gd name="T0" fmla="*/ 149 w 263"/>
                  <a:gd name="T1" fmla="*/ 0 h 460"/>
                  <a:gd name="T2" fmla="*/ 76 w 263"/>
                  <a:gd name="T3" fmla="*/ 38 h 460"/>
                  <a:gd name="T4" fmla="*/ 37 w 263"/>
                  <a:gd name="T5" fmla="*/ 0 h 460"/>
                  <a:gd name="T6" fmla="*/ 0 w 263"/>
                  <a:gd name="T7" fmla="*/ 0 h 460"/>
                  <a:gd name="T8" fmla="*/ 0 w 263"/>
                  <a:gd name="T9" fmla="*/ 153 h 460"/>
                  <a:gd name="T10" fmla="*/ 37 w 263"/>
                  <a:gd name="T11" fmla="*/ 153 h 460"/>
                  <a:gd name="T12" fmla="*/ 76 w 263"/>
                  <a:gd name="T13" fmla="*/ 190 h 460"/>
                  <a:gd name="T14" fmla="*/ 76 w 263"/>
                  <a:gd name="T15" fmla="*/ 229 h 460"/>
                  <a:gd name="T16" fmla="*/ 37 w 263"/>
                  <a:gd name="T17" fmla="*/ 267 h 460"/>
                  <a:gd name="T18" fmla="*/ 37 w 263"/>
                  <a:gd name="T19" fmla="*/ 343 h 460"/>
                  <a:gd name="T20" fmla="*/ 37 w 263"/>
                  <a:gd name="T21" fmla="*/ 381 h 460"/>
                  <a:gd name="T22" fmla="*/ 76 w 263"/>
                  <a:gd name="T23" fmla="*/ 381 h 460"/>
                  <a:gd name="T24" fmla="*/ 76 w 263"/>
                  <a:gd name="T25" fmla="*/ 420 h 460"/>
                  <a:gd name="T26" fmla="*/ 113 w 263"/>
                  <a:gd name="T27" fmla="*/ 459 h 460"/>
                  <a:gd name="T28" fmla="*/ 149 w 263"/>
                  <a:gd name="T29" fmla="*/ 420 h 460"/>
                  <a:gd name="T30" fmla="*/ 149 w 263"/>
                  <a:gd name="T31" fmla="*/ 381 h 460"/>
                  <a:gd name="T32" fmla="*/ 187 w 263"/>
                  <a:gd name="T33" fmla="*/ 306 h 460"/>
                  <a:gd name="T34" fmla="*/ 225 w 263"/>
                  <a:gd name="T35" fmla="*/ 229 h 460"/>
                  <a:gd name="T36" fmla="*/ 262 w 263"/>
                  <a:gd name="T37" fmla="*/ 153 h 460"/>
                  <a:gd name="T38" fmla="*/ 225 w 263"/>
                  <a:gd name="T39" fmla="*/ 113 h 460"/>
                  <a:gd name="T40" fmla="*/ 187 w 263"/>
                  <a:gd name="T41" fmla="*/ 76 h 460"/>
                  <a:gd name="T42" fmla="*/ 149 w 263"/>
                  <a:gd name="T43" fmla="*/ 0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3" h="460">
                    <a:moveTo>
                      <a:pt x="149" y="0"/>
                    </a:moveTo>
                    <a:lnTo>
                      <a:pt x="76" y="38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153"/>
                    </a:lnTo>
                    <a:lnTo>
                      <a:pt x="37" y="153"/>
                    </a:lnTo>
                    <a:lnTo>
                      <a:pt x="76" y="190"/>
                    </a:lnTo>
                    <a:lnTo>
                      <a:pt x="76" y="229"/>
                    </a:lnTo>
                    <a:lnTo>
                      <a:pt x="37" y="267"/>
                    </a:lnTo>
                    <a:lnTo>
                      <a:pt x="37" y="343"/>
                    </a:lnTo>
                    <a:lnTo>
                      <a:pt x="37" y="381"/>
                    </a:lnTo>
                    <a:lnTo>
                      <a:pt x="76" y="381"/>
                    </a:lnTo>
                    <a:lnTo>
                      <a:pt x="76" y="420"/>
                    </a:lnTo>
                    <a:lnTo>
                      <a:pt x="113" y="459"/>
                    </a:lnTo>
                    <a:lnTo>
                      <a:pt x="149" y="420"/>
                    </a:lnTo>
                    <a:lnTo>
                      <a:pt x="149" y="381"/>
                    </a:lnTo>
                    <a:lnTo>
                      <a:pt x="187" y="306"/>
                    </a:lnTo>
                    <a:lnTo>
                      <a:pt x="225" y="229"/>
                    </a:lnTo>
                    <a:lnTo>
                      <a:pt x="262" y="153"/>
                    </a:lnTo>
                    <a:lnTo>
                      <a:pt x="225" y="113"/>
                    </a:lnTo>
                    <a:lnTo>
                      <a:pt x="187" y="76"/>
                    </a:lnTo>
                    <a:lnTo>
                      <a:pt x="149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" name="Freeform 109"/>
              <p:cNvSpPr>
                <a:spLocks noChangeArrowheads="1"/>
              </p:cNvSpPr>
              <p:nvPr/>
            </p:nvSpPr>
            <p:spPr bwMode="auto">
              <a:xfrm>
                <a:off x="3924641" y="1672127"/>
                <a:ext cx="47341" cy="39316"/>
              </a:xfrm>
              <a:custGeom>
                <a:avLst/>
                <a:gdLst>
                  <a:gd name="T0" fmla="*/ 37 w 188"/>
                  <a:gd name="T1" fmla="*/ 0 h 193"/>
                  <a:gd name="T2" fmla="*/ 37 w 188"/>
                  <a:gd name="T3" fmla="*/ 78 h 193"/>
                  <a:gd name="T4" fmla="*/ 0 w 188"/>
                  <a:gd name="T5" fmla="*/ 114 h 193"/>
                  <a:gd name="T6" fmla="*/ 0 w 188"/>
                  <a:gd name="T7" fmla="*/ 153 h 193"/>
                  <a:gd name="T8" fmla="*/ 37 w 188"/>
                  <a:gd name="T9" fmla="*/ 153 h 193"/>
                  <a:gd name="T10" fmla="*/ 76 w 188"/>
                  <a:gd name="T11" fmla="*/ 192 h 193"/>
                  <a:gd name="T12" fmla="*/ 111 w 188"/>
                  <a:gd name="T13" fmla="*/ 192 h 193"/>
                  <a:gd name="T14" fmla="*/ 149 w 188"/>
                  <a:gd name="T15" fmla="*/ 153 h 193"/>
                  <a:gd name="T16" fmla="*/ 187 w 188"/>
                  <a:gd name="T17" fmla="*/ 114 h 193"/>
                  <a:gd name="T18" fmla="*/ 187 w 188"/>
                  <a:gd name="T19" fmla="*/ 78 h 193"/>
                  <a:gd name="T20" fmla="*/ 187 w 188"/>
                  <a:gd name="T21" fmla="*/ 0 h 193"/>
                  <a:gd name="T22" fmla="*/ 149 w 188"/>
                  <a:gd name="T23" fmla="*/ 0 h 193"/>
                  <a:gd name="T24" fmla="*/ 111 w 188"/>
                  <a:gd name="T25" fmla="*/ 0 h 193"/>
                  <a:gd name="T26" fmla="*/ 37 w 188"/>
                  <a:gd name="T2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8" h="193">
                    <a:moveTo>
                      <a:pt x="37" y="0"/>
                    </a:moveTo>
                    <a:lnTo>
                      <a:pt x="37" y="78"/>
                    </a:lnTo>
                    <a:lnTo>
                      <a:pt x="0" y="114"/>
                    </a:lnTo>
                    <a:lnTo>
                      <a:pt x="0" y="153"/>
                    </a:lnTo>
                    <a:lnTo>
                      <a:pt x="37" y="153"/>
                    </a:lnTo>
                    <a:lnTo>
                      <a:pt x="76" y="192"/>
                    </a:lnTo>
                    <a:lnTo>
                      <a:pt x="111" y="192"/>
                    </a:lnTo>
                    <a:lnTo>
                      <a:pt x="149" y="153"/>
                    </a:lnTo>
                    <a:lnTo>
                      <a:pt x="187" y="114"/>
                    </a:lnTo>
                    <a:lnTo>
                      <a:pt x="187" y="78"/>
                    </a:lnTo>
                    <a:lnTo>
                      <a:pt x="187" y="0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37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" name="Freeform 110"/>
              <p:cNvSpPr>
                <a:spLocks noChangeArrowheads="1"/>
              </p:cNvSpPr>
              <p:nvPr/>
            </p:nvSpPr>
            <p:spPr bwMode="auto">
              <a:xfrm>
                <a:off x="3829960" y="1965622"/>
                <a:ext cx="152167" cy="299895"/>
              </a:xfrm>
              <a:custGeom>
                <a:avLst/>
                <a:gdLst>
                  <a:gd name="T0" fmla="*/ 485 w 599"/>
                  <a:gd name="T1" fmla="*/ 0 h 1452"/>
                  <a:gd name="T2" fmla="*/ 561 w 599"/>
                  <a:gd name="T3" fmla="*/ 75 h 1452"/>
                  <a:gd name="T4" fmla="*/ 561 w 599"/>
                  <a:gd name="T5" fmla="*/ 153 h 1452"/>
                  <a:gd name="T6" fmla="*/ 598 w 599"/>
                  <a:gd name="T7" fmla="*/ 306 h 1452"/>
                  <a:gd name="T8" fmla="*/ 522 w 599"/>
                  <a:gd name="T9" fmla="*/ 343 h 1452"/>
                  <a:gd name="T10" fmla="*/ 485 w 599"/>
                  <a:gd name="T11" fmla="*/ 420 h 1452"/>
                  <a:gd name="T12" fmla="*/ 485 w 599"/>
                  <a:gd name="T13" fmla="*/ 534 h 1452"/>
                  <a:gd name="T14" fmla="*/ 411 w 599"/>
                  <a:gd name="T15" fmla="*/ 534 h 1452"/>
                  <a:gd name="T16" fmla="*/ 373 w 599"/>
                  <a:gd name="T17" fmla="*/ 610 h 1452"/>
                  <a:gd name="T18" fmla="*/ 299 w 599"/>
                  <a:gd name="T19" fmla="*/ 687 h 1452"/>
                  <a:gd name="T20" fmla="*/ 299 w 599"/>
                  <a:gd name="T21" fmla="*/ 764 h 1452"/>
                  <a:gd name="T22" fmla="*/ 336 w 599"/>
                  <a:gd name="T23" fmla="*/ 840 h 1452"/>
                  <a:gd name="T24" fmla="*/ 411 w 599"/>
                  <a:gd name="T25" fmla="*/ 878 h 1452"/>
                  <a:gd name="T26" fmla="*/ 411 w 599"/>
                  <a:gd name="T27" fmla="*/ 955 h 1452"/>
                  <a:gd name="T28" fmla="*/ 411 w 599"/>
                  <a:gd name="T29" fmla="*/ 1031 h 1452"/>
                  <a:gd name="T30" fmla="*/ 373 w 599"/>
                  <a:gd name="T31" fmla="*/ 1070 h 1452"/>
                  <a:gd name="T32" fmla="*/ 336 w 599"/>
                  <a:gd name="T33" fmla="*/ 1108 h 1452"/>
                  <a:gd name="T34" fmla="*/ 262 w 599"/>
                  <a:gd name="T35" fmla="*/ 1261 h 1452"/>
                  <a:gd name="T36" fmla="*/ 225 w 599"/>
                  <a:gd name="T37" fmla="*/ 1375 h 1452"/>
                  <a:gd name="T38" fmla="*/ 149 w 599"/>
                  <a:gd name="T39" fmla="*/ 1413 h 1452"/>
                  <a:gd name="T40" fmla="*/ 112 w 599"/>
                  <a:gd name="T41" fmla="*/ 1413 h 1452"/>
                  <a:gd name="T42" fmla="*/ 112 w 599"/>
                  <a:gd name="T43" fmla="*/ 1298 h 1452"/>
                  <a:gd name="T44" fmla="*/ 37 w 599"/>
                  <a:gd name="T45" fmla="*/ 1108 h 1452"/>
                  <a:gd name="T46" fmla="*/ 0 w 599"/>
                  <a:gd name="T47" fmla="*/ 1031 h 1452"/>
                  <a:gd name="T48" fmla="*/ 37 w 599"/>
                  <a:gd name="T49" fmla="*/ 917 h 1452"/>
                  <a:gd name="T50" fmla="*/ 76 w 599"/>
                  <a:gd name="T51" fmla="*/ 801 h 1452"/>
                  <a:gd name="T52" fmla="*/ 76 w 599"/>
                  <a:gd name="T53" fmla="*/ 687 h 1452"/>
                  <a:gd name="T54" fmla="*/ 76 w 599"/>
                  <a:gd name="T55" fmla="*/ 574 h 1452"/>
                  <a:gd name="T56" fmla="*/ 76 w 599"/>
                  <a:gd name="T57" fmla="*/ 496 h 1452"/>
                  <a:gd name="T58" fmla="*/ 149 w 599"/>
                  <a:gd name="T59" fmla="*/ 420 h 1452"/>
                  <a:gd name="T60" fmla="*/ 186 w 599"/>
                  <a:gd name="T61" fmla="*/ 343 h 1452"/>
                  <a:gd name="T62" fmla="*/ 225 w 599"/>
                  <a:gd name="T63" fmla="*/ 306 h 1452"/>
                  <a:gd name="T64" fmla="*/ 299 w 599"/>
                  <a:gd name="T65" fmla="*/ 228 h 1452"/>
                  <a:gd name="T66" fmla="*/ 336 w 599"/>
                  <a:gd name="T67" fmla="*/ 153 h 1452"/>
                  <a:gd name="T68" fmla="*/ 373 w 599"/>
                  <a:gd name="T69" fmla="*/ 75 h 1452"/>
                  <a:gd name="T70" fmla="*/ 449 w 599"/>
                  <a:gd name="T71" fmla="*/ 0 h 1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99" h="1452">
                    <a:moveTo>
                      <a:pt x="449" y="0"/>
                    </a:moveTo>
                    <a:lnTo>
                      <a:pt x="485" y="0"/>
                    </a:lnTo>
                    <a:lnTo>
                      <a:pt x="522" y="36"/>
                    </a:lnTo>
                    <a:lnTo>
                      <a:pt x="561" y="75"/>
                    </a:lnTo>
                    <a:lnTo>
                      <a:pt x="561" y="114"/>
                    </a:lnTo>
                    <a:lnTo>
                      <a:pt x="561" y="153"/>
                    </a:lnTo>
                    <a:lnTo>
                      <a:pt x="598" y="267"/>
                    </a:lnTo>
                    <a:lnTo>
                      <a:pt x="598" y="306"/>
                    </a:lnTo>
                    <a:lnTo>
                      <a:pt x="561" y="343"/>
                    </a:lnTo>
                    <a:lnTo>
                      <a:pt x="522" y="343"/>
                    </a:lnTo>
                    <a:lnTo>
                      <a:pt x="485" y="381"/>
                    </a:lnTo>
                    <a:lnTo>
                      <a:pt x="485" y="420"/>
                    </a:lnTo>
                    <a:lnTo>
                      <a:pt x="485" y="496"/>
                    </a:lnTo>
                    <a:lnTo>
                      <a:pt x="485" y="534"/>
                    </a:lnTo>
                    <a:lnTo>
                      <a:pt x="449" y="534"/>
                    </a:lnTo>
                    <a:lnTo>
                      <a:pt x="411" y="534"/>
                    </a:lnTo>
                    <a:lnTo>
                      <a:pt x="373" y="574"/>
                    </a:lnTo>
                    <a:lnTo>
                      <a:pt x="373" y="610"/>
                    </a:lnTo>
                    <a:lnTo>
                      <a:pt x="336" y="649"/>
                    </a:lnTo>
                    <a:lnTo>
                      <a:pt x="299" y="687"/>
                    </a:lnTo>
                    <a:lnTo>
                      <a:pt x="299" y="727"/>
                    </a:lnTo>
                    <a:lnTo>
                      <a:pt x="299" y="764"/>
                    </a:lnTo>
                    <a:lnTo>
                      <a:pt x="299" y="801"/>
                    </a:lnTo>
                    <a:lnTo>
                      <a:pt x="336" y="840"/>
                    </a:lnTo>
                    <a:lnTo>
                      <a:pt x="373" y="878"/>
                    </a:lnTo>
                    <a:lnTo>
                      <a:pt x="411" y="878"/>
                    </a:lnTo>
                    <a:lnTo>
                      <a:pt x="411" y="917"/>
                    </a:lnTo>
                    <a:lnTo>
                      <a:pt x="411" y="955"/>
                    </a:lnTo>
                    <a:lnTo>
                      <a:pt x="449" y="1031"/>
                    </a:lnTo>
                    <a:lnTo>
                      <a:pt x="411" y="1031"/>
                    </a:lnTo>
                    <a:lnTo>
                      <a:pt x="373" y="1031"/>
                    </a:lnTo>
                    <a:lnTo>
                      <a:pt x="373" y="1070"/>
                    </a:lnTo>
                    <a:lnTo>
                      <a:pt x="373" y="1108"/>
                    </a:lnTo>
                    <a:lnTo>
                      <a:pt x="336" y="1108"/>
                    </a:lnTo>
                    <a:lnTo>
                      <a:pt x="299" y="1184"/>
                    </a:lnTo>
                    <a:lnTo>
                      <a:pt x="262" y="1261"/>
                    </a:lnTo>
                    <a:lnTo>
                      <a:pt x="262" y="1338"/>
                    </a:lnTo>
                    <a:lnTo>
                      <a:pt x="225" y="1375"/>
                    </a:lnTo>
                    <a:lnTo>
                      <a:pt x="225" y="1413"/>
                    </a:lnTo>
                    <a:lnTo>
                      <a:pt x="149" y="1413"/>
                    </a:lnTo>
                    <a:lnTo>
                      <a:pt x="149" y="1451"/>
                    </a:lnTo>
                    <a:lnTo>
                      <a:pt x="112" y="1413"/>
                    </a:lnTo>
                    <a:lnTo>
                      <a:pt x="112" y="1375"/>
                    </a:lnTo>
                    <a:lnTo>
                      <a:pt x="112" y="1298"/>
                    </a:lnTo>
                    <a:lnTo>
                      <a:pt x="76" y="1261"/>
                    </a:lnTo>
                    <a:lnTo>
                      <a:pt x="37" y="1108"/>
                    </a:lnTo>
                    <a:lnTo>
                      <a:pt x="37" y="1070"/>
                    </a:lnTo>
                    <a:lnTo>
                      <a:pt x="0" y="1031"/>
                    </a:lnTo>
                    <a:lnTo>
                      <a:pt x="37" y="992"/>
                    </a:lnTo>
                    <a:lnTo>
                      <a:pt x="37" y="917"/>
                    </a:lnTo>
                    <a:lnTo>
                      <a:pt x="37" y="878"/>
                    </a:lnTo>
                    <a:lnTo>
                      <a:pt x="76" y="801"/>
                    </a:lnTo>
                    <a:lnTo>
                      <a:pt x="76" y="727"/>
                    </a:lnTo>
                    <a:lnTo>
                      <a:pt x="76" y="687"/>
                    </a:lnTo>
                    <a:lnTo>
                      <a:pt x="76" y="649"/>
                    </a:lnTo>
                    <a:lnTo>
                      <a:pt x="76" y="574"/>
                    </a:lnTo>
                    <a:lnTo>
                      <a:pt x="76" y="534"/>
                    </a:lnTo>
                    <a:lnTo>
                      <a:pt x="76" y="496"/>
                    </a:lnTo>
                    <a:lnTo>
                      <a:pt x="112" y="457"/>
                    </a:lnTo>
                    <a:lnTo>
                      <a:pt x="149" y="420"/>
                    </a:lnTo>
                    <a:lnTo>
                      <a:pt x="186" y="381"/>
                    </a:lnTo>
                    <a:lnTo>
                      <a:pt x="186" y="343"/>
                    </a:lnTo>
                    <a:lnTo>
                      <a:pt x="225" y="343"/>
                    </a:lnTo>
                    <a:lnTo>
                      <a:pt x="225" y="306"/>
                    </a:lnTo>
                    <a:lnTo>
                      <a:pt x="262" y="228"/>
                    </a:lnTo>
                    <a:lnTo>
                      <a:pt x="299" y="228"/>
                    </a:lnTo>
                    <a:lnTo>
                      <a:pt x="299" y="190"/>
                    </a:lnTo>
                    <a:lnTo>
                      <a:pt x="336" y="153"/>
                    </a:lnTo>
                    <a:lnTo>
                      <a:pt x="336" y="114"/>
                    </a:lnTo>
                    <a:lnTo>
                      <a:pt x="373" y="75"/>
                    </a:lnTo>
                    <a:lnTo>
                      <a:pt x="411" y="36"/>
                    </a:lnTo>
                    <a:lnTo>
                      <a:pt x="449" y="0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4" name="Freeform 111"/>
              <p:cNvSpPr>
                <a:spLocks noChangeArrowheads="1"/>
              </p:cNvSpPr>
              <p:nvPr/>
            </p:nvSpPr>
            <p:spPr bwMode="auto">
              <a:xfrm>
                <a:off x="3829960" y="1965622"/>
                <a:ext cx="152167" cy="299895"/>
              </a:xfrm>
              <a:custGeom>
                <a:avLst/>
                <a:gdLst>
                  <a:gd name="T0" fmla="*/ 485 w 599"/>
                  <a:gd name="T1" fmla="*/ 0 h 1452"/>
                  <a:gd name="T2" fmla="*/ 561 w 599"/>
                  <a:gd name="T3" fmla="*/ 75 h 1452"/>
                  <a:gd name="T4" fmla="*/ 561 w 599"/>
                  <a:gd name="T5" fmla="*/ 153 h 1452"/>
                  <a:gd name="T6" fmla="*/ 598 w 599"/>
                  <a:gd name="T7" fmla="*/ 306 h 1452"/>
                  <a:gd name="T8" fmla="*/ 522 w 599"/>
                  <a:gd name="T9" fmla="*/ 343 h 1452"/>
                  <a:gd name="T10" fmla="*/ 485 w 599"/>
                  <a:gd name="T11" fmla="*/ 420 h 1452"/>
                  <a:gd name="T12" fmla="*/ 485 w 599"/>
                  <a:gd name="T13" fmla="*/ 534 h 1452"/>
                  <a:gd name="T14" fmla="*/ 411 w 599"/>
                  <a:gd name="T15" fmla="*/ 534 h 1452"/>
                  <a:gd name="T16" fmla="*/ 373 w 599"/>
                  <a:gd name="T17" fmla="*/ 610 h 1452"/>
                  <a:gd name="T18" fmla="*/ 299 w 599"/>
                  <a:gd name="T19" fmla="*/ 687 h 1452"/>
                  <a:gd name="T20" fmla="*/ 299 w 599"/>
                  <a:gd name="T21" fmla="*/ 764 h 1452"/>
                  <a:gd name="T22" fmla="*/ 336 w 599"/>
                  <a:gd name="T23" fmla="*/ 840 h 1452"/>
                  <a:gd name="T24" fmla="*/ 411 w 599"/>
                  <a:gd name="T25" fmla="*/ 878 h 1452"/>
                  <a:gd name="T26" fmla="*/ 411 w 599"/>
                  <a:gd name="T27" fmla="*/ 955 h 1452"/>
                  <a:gd name="T28" fmla="*/ 411 w 599"/>
                  <a:gd name="T29" fmla="*/ 1031 h 1452"/>
                  <a:gd name="T30" fmla="*/ 373 w 599"/>
                  <a:gd name="T31" fmla="*/ 1070 h 1452"/>
                  <a:gd name="T32" fmla="*/ 336 w 599"/>
                  <a:gd name="T33" fmla="*/ 1108 h 1452"/>
                  <a:gd name="T34" fmla="*/ 262 w 599"/>
                  <a:gd name="T35" fmla="*/ 1261 h 1452"/>
                  <a:gd name="T36" fmla="*/ 225 w 599"/>
                  <a:gd name="T37" fmla="*/ 1375 h 1452"/>
                  <a:gd name="T38" fmla="*/ 149 w 599"/>
                  <a:gd name="T39" fmla="*/ 1413 h 1452"/>
                  <a:gd name="T40" fmla="*/ 112 w 599"/>
                  <a:gd name="T41" fmla="*/ 1413 h 1452"/>
                  <a:gd name="T42" fmla="*/ 112 w 599"/>
                  <a:gd name="T43" fmla="*/ 1298 h 1452"/>
                  <a:gd name="T44" fmla="*/ 37 w 599"/>
                  <a:gd name="T45" fmla="*/ 1108 h 1452"/>
                  <a:gd name="T46" fmla="*/ 0 w 599"/>
                  <a:gd name="T47" fmla="*/ 1031 h 1452"/>
                  <a:gd name="T48" fmla="*/ 37 w 599"/>
                  <a:gd name="T49" fmla="*/ 917 h 1452"/>
                  <a:gd name="T50" fmla="*/ 76 w 599"/>
                  <a:gd name="T51" fmla="*/ 801 h 1452"/>
                  <a:gd name="T52" fmla="*/ 76 w 599"/>
                  <a:gd name="T53" fmla="*/ 687 h 1452"/>
                  <a:gd name="T54" fmla="*/ 76 w 599"/>
                  <a:gd name="T55" fmla="*/ 574 h 1452"/>
                  <a:gd name="T56" fmla="*/ 76 w 599"/>
                  <a:gd name="T57" fmla="*/ 496 h 1452"/>
                  <a:gd name="T58" fmla="*/ 149 w 599"/>
                  <a:gd name="T59" fmla="*/ 420 h 1452"/>
                  <a:gd name="T60" fmla="*/ 186 w 599"/>
                  <a:gd name="T61" fmla="*/ 343 h 1452"/>
                  <a:gd name="T62" fmla="*/ 225 w 599"/>
                  <a:gd name="T63" fmla="*/ 306 h 1452"/>
                  <a:gd name="T64" fmla="*/ 299 w 599"/>
                  <a:gd name="T65" fmla="*/ 228 h 1452"/>
                  <a:gd name="T66" fmla="*/ 336 w 599"/>
                  <a:gd name="T67" fmla="*/ 153 h 1452"/>
                  <a:gd name="T68" fmla="*/ 373 w 599"/>
                  <a:gd name="T69" fmla="*/ 75 h 1452"/>
                  <a:gd name="T70" fmla="*/ 449 w 599"/>
                  <a:gd name="T71" fmla="*/ 0 h 1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99" h="1452">
                    <a:moveTo>
                      <a:pt x="449" y="0"/>
                    </a:moveTo>
                    <a:lnTo>
                      <a:pt x="485" y="0"/>
                    </a:lnTo>
                    <a:lnTo>
                      <a:pt x="522" y="36"/>
                    </a:lnTo>
                    <a:lnTo>
                      <a:pt x="561" y="75"/>
                    </a:lnTo>
                    <a:lnTo>
                      <a:pt x="561" y="114"/>
                    </a:lnTo>
                    <a:lnTo>
                      <a:pt x="561" y="153"/>
                    </a:lnTo>
                    <a:lnTo>
                      <a:pt x="598" y="267"/>
                    </a:lnTo>
                    <a:lnTo>
                      <a:pt x="598" y="306"/>
                    </a:lnTo>
                    <a:lnTo>
                      <a:pt x="561" y="343"/>
                    </a:lnTo>
                    <a:lnTo>
                      <a:pt x="522" y="343"/>
                    </a:lnTo>
                    <a:lnTo>
                      <a:pt x="485" y="381"/>
                    </a:lnTo>
                    <a:lnTo>
                      <a:pt x="485" y="420"/>
                    </a:lnTo>
                    <a:lnTo>
                      <a:pt x="485" y="496"/>
                    </a:lnTo>
                    <a:lnTo>
                      <a:pt x="485" y="534"/>
                    </a:lnTo>
                    <a:lnTo>
                      <a:pt x="449" y="534"/>
                    </a:lnTo>
                    <a:lnTo>
                      <a:pt x="411" y="534"/>
                    </a:lnTo>
                    <a:lnTo>
                      <a:pt x="373" y="574"/>
                    </a:lnTo>
                    <a:lnTo>
                      <a:pt x="373" y="610"/>
                    </a:lnTo>
                    <a:lnTo>
                      <a:pt x="336" y="649"/>
                    </a:lnTo>
                    <a:lnTo>
                      <a:pt x="299" y="687"/>
                    </a:lnTo>
                    <a:lnTo>
                      <a:pt x="299" y="727"/>
                    </a:lnTo>
                    <a:lnTo>
                      <a:pt x="299" y="764"/>
                    </a:lnTo>
                    <a:lnTo>
                      <a:pt x="299" y="801"/>
                    </a:lnTo>
                    <a:lnTo>
                      <a:pt x="336" y="840"/>
                    </a:lnTo>
                    <a:lnTo>
                      <a:pt x="373" y="878"/>
                    </a:lnTo>
                    <a:lnTo>
                      <a:pt x="411" y="878"/>
                    </a:lnTo>
                    <a:lnTo>
                      <a:pt x="411" y="917"/>
                    </a:lnTo>
                    <a:lnTo>
                      <a:pt x="411" y="955"/>
                    </a:lnTo>
                    <a:lnTo>
                      <a:pt x="449" y="1031"/>
                    </a:lnTo>
                    <a:lnTo>
                      <a:pt x="411" y="1031"/>
                    </a:lnTo>
                    <a:lnTo>
                      <a:pt x="373" y="1031"/>
                    </a:lnTo>
                    <a:lnTo>
                      <a:pt x="373" y="1070"/>
                    </a:lnTo>
                    <a:lnTo>
                      <a:pt x="373" y="1108"/>
                    </a:lnTo>
                    <a:lnTo>
                      <a:pt x="336" y="1108"/>
                    </a:lnTo>
                    <a:lnTo>
                      <a:pt x="299" y="1184"/>
                    </a:lnTo>
                    <a:lnTo>
                      <a:pt x="262" y="1261"/>
                    </a:lnTo>
                    <a:lnTo>
                      <a:pt x="262" y="1338"/>
                    </a:lnTo>
                    <a:lnTo>
                      <a:pt x="225" y="1375"/>
                    </a:lnTo>
                    <a:lnTo>
                      <a:pt x="225" y="1413"/>
                    </a:lnTo>
                    <a:lnTo>
                      <a:pt x="149" y="1413"/>
                    </a:lnTo>
                    <a:lnTo>
                      <a:pt x="149" y="1451"/>
                    </a:lnTo>
                    <a:lnTo>
                      <a:pt x="112" y="1413"/>
                    </a:lnTo>
                    <a:lnTo>
                      <a:pt x="112" y="1375"/>
                    </a:lnTo>
                    <a:lnTo>
                      <a:pt x="112" y="1298"/>
                    </a:lnTo>
                    <a:lnTo>
                      <a:pt x="76" y="1261"/>
                    </a:lnTo>
                    <a:lnTo>
                      <a:pt x="37" y="1108"/>
                    </a:lnTo>
                    <a:lnTo>
                      <a:pt x="37" y="1070"/>
                    </a:lnTo>
                    <a:lnTo>
                      <a:pt x="0" y="1031"/>
                    </a:lnTo>
                    <a:lnTo>
                      <a:pt x="37" y="992"/>
                    </a:lnTo>
                    <a:lnTo>
                      <a:pt x="37" y="917"/>
                    </a:lnTo>
                    <a:lnTo>
                      <a:pt x="37" y="878"/>
                    </a:lnTo>
                    <a:lnTo>
                      <a:pt x="76" y="801"/>
                    </a:lnTo>
                    <a:lnTo>
                      <a:pt x="76" y="727"/>
                    </a:lnTo>
                    <a:lnTo>
                      <a:pt x="76" y="687"/>
                    </a:lnTo>
                    <a:lnTo>
                      <a:pt x="76" y="649"/>
                    </a:lnTo>
                    <a:lnTo>
                      <a:pt x="76" y="574"/>
                    </a:lnTo>
                    <a:lnTo>
                      <a:pt x="76" y="534"/>
                    </a:lnTo>
                    <a:lnTo>
                      <a:pt x="76" y="496"/>
                    </a:lnTo>
                    <a:lnTo>
                      <a:pt x="112" y="457"/>
                    </a:lnTo>
                    <a:lnTo>
                      <a:pt x="149" y="420"/>
                    </a:lnTo>
                    <a:lnTo>
                      <a:pt x="186" y="381"/>
                    </a:lnTo>
                    <a:lnTo>
                      <a:pt x="186" y="343"/>
                    </a:lnTo>
                    <a:lnTo>
                      <a:pt x="225" y="343"/>
                    </a:lnTo>
                    <a:lnTo>
                      <a:pt x="225" y="306"/>
                    </a:lnTo>
                    <a:lnTo>
                      <a:pt x="262" y="228"/>
                    </a:lnTo>
                    <a:lnTo>
                      <a:pt x="299" y="228"/>
                    </a:lnTo>
                    <a:lnTo>
                      <a:pt x="299" y="190"/>
                    </a:lnTo>
                    <a:lnTo>
                      <a:pt x="336" y="153"/>
                    </a:lnTo>
                    <a:lnTo>
                      <a:pt x="336" y="114"/>
                    </a:lnTo>
                    <a:lnTo>
                      <a:pt x="373" y="75"/>
                    </a:lnTo>
                    <a:lnTo>
                      <a:pt x="411" y="36"/>
                    </a:lnTo>
                    <a:lnTo>
                      <a:pt x="449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5" name="Freeform 112"/>
              <p:cNvSpPr>
                <a:spLocks noChangeArrowheads="1"/>
              </p:cNvSpPr>
              <p:nvPr/>
            </p:nvSpPr>
            <p:spPr bwMode="auto">
              <a:xfrm>
                <a:off x="3944930" y="1933621"/>
                <a:ext cx="142023" cy="229493"/>
              </a:xfrm>
              <a:custGeom>
                <a:avLst/>
                <a:gdLst>
                  <a:gd name="T0" fmla="*/ 0 w 560"/>
                  <a:gd name="T1" fmla="*/ 154 h 1110"/>
                  <a:gd name="T2" fmla="*/ 35 w 560"/>
                  <a:gd name="T3" fmla="*/ 154 h 1110"/>
                  <a:gd name="T4" fmla="*/ 73 w 560"/>
                  <a:gd name="T5" fmla="*/ 115 h 1110"/>
                  <a:gd name="T6" fmla="*/ 111 w 560"/>
                  <a:gd name="T7" fmla="*/ 115 h 1110"/>
                  <a:gd name="T8" fmla="*/ 149 w 560"/>
                  <a:gd name="T9" fmla="*/ 115 h 1110"/>
                  <a:gd name="T10" fmla="*/ 185 w 560"/>
                  <a:gd name="T11" fmla="*/ 76 h 1110"/>
                  <a:gd name="T12" fmla="*/ 185 w 560"/>
                  <a:gd name="T13" fmla="*/ 0 h 1110"/>
                  <a:gd name="T14" fmla="*/ 298 w 560"/>
                  <a:gd name="T15" fmla="*/ 0 h 1110"/>
                  <a:gd name="T16" fmla="*/ 298 w 560"/>
                  <a:gd name="T17" fmla="*/ 38 h 1110"/>
                  <a:gd name="T18" fmla="*/ 298 w 560"/>
                  <a:gd name="T19" fmla="*/ 115 h 1110"/>
                  <a:gd name="T20" fmla="*/ 298 w 560"/>
                  <a:gd name="T21" fmla="*/ 154 h 1110"/>
                  <a:gd name="T22" fmla="*/ 298 w 560"/>
                  <a:gd name="T23" fmla="*/ 191 h 1110"/>
                  <a:gd name="T24" fmla="*/ 335 w 560"/>
                  <a:gd name="T25" fmla="*/ 191 h 1110"/>
                  <a:gd name="T26" fmla="*/ 335 w 560"/>
                  <a:gd name="T27" fmla="*/ 229 h 1110"/>
                  <a:gd name="T28" fmla="*/ 372 w 560"/>
                  <a:gd name="T29" fmla="*/ 229 h 1110"/>
                  <a:gd name="T30" fmla="*/ 372 w 560"/>
                  <a:gd name="T31" fmla="*/ 268 h 1110"/>
                  <a:gd name="T32" fmla="*/ 409 w 560"/>
                  <a:gd name="T33" fmla="*/ 268 h 1110"/>
                  <a:gd name="T34" fmla="*/ 409 w 560"/>
                  <a:gd name="T35" fmla="*/ 307 h 1110"/>
                  <a:gd name="T36" fmla="*/ 409 w 560"/>
                  <a:gd name="T37" fmla="*/ 345 h 1110"/>
                  <a:gd name="T38" fmla="*/ 409 w 560"/>
                  <a:gd name="T39" fmla="*/ 421 h 1110"/>
                  <a:gd name="T40" fmla="*/ 409 w 560"/>
                  <a:gd name="T41" fmla="*/ 459 h 1110"/>
                  <a:gd name="T42" fmla="*/ 409 w 560"/>
                  <a:gd name="T43" fmla="*/ 497 h 1110"/>
                  <a:gd name="T44" fmla="*/ 446 w 560"/>
                  <a:gd name="T45" fmla="*/ 535 h 1110"/>
                  <a:gd name="T46" fmla="*/ 485 w 560"/>
                  <a:gd name="T47" fmla="*/ 574 h 1110"/>
                  <a:gd name="T48" fmla="*/ 485 w 560"/>
                  <a:gd name="T49" fmla="*/ 612 h 1110"/>
                  <a:gd name="T50" fmla="*/ 521 w 560"/>
                  <a:gd name="T51" fmla="*/ 650 h 1110"/>
                  <a:gd name="T52" fmla="*/ 521 w 560"/>
                  <a:gd name="T53" fmla="*/ 688 h 1110"/>
                  <a:gd name="T54" fmla="*/ 559 w 560"/>
                  <a:gd name="T55" fmla="*/ 688 h 1110"/>
                  <a:gd name="T56" fmla="*/ 559 w 560"/>
                  <a:gd name="T57" fmla="*/ 728 h 1110"/>
                  <a:gd name="T58" fmla="*/ 559 w 560"/>
                  <a:gd name="T59" fmla="*/ 764 h 1110"/>
                  <a:gd name="T60" fmla="*/ 485 w 560"/>
                  <a:gd name="T61" fmla="*/ 994 h 1110"/>
                  <a:gd name="T62" fmla="*/ 409 w 560"/>
                  <a:gd name="T63" fmla="*/ 994 h 1110"/>
                  <a:gd name="T64" fmla="*/ 335 w 560"/>
                  <a:gd name="T65" fmla="*/ 1032 h 1110"/>
                  <a:gd name="T66" fmla="*/ 260 w 560"/>
                  <a:gd name="T67" fmla="*/ 1071 h 1110"/>
                  <a:gd name="T68" fmla="*/ 223 w 560"/>
                  <a:gd name="T69" fmla="*/ 1109 h 1110"/>
                  <a:gd name="T70" fmla="*/ 185 w 560"/>
                  <a:gd name="T71" fmla="*/ 1109 h 1110"/>
                  <a:gd name="T72" fmla="*/ 149 w 560"/>
                  <a:gd name="T73" fmla="*/ 1071 h 1110"/>
                  <a:gd name="T74" fmla="*/ 111 w 560"/>
                  <a:gd name="T75" fmla="*/ 1032 h 1110"/>
                  <a:gd name="T76" fmla="*/ 73 w 560"/>
                  <a:gd name="T77" fmla="*/ 1032 h 1110"/>
                  <a:gd name="T78" fmla="*/ 73 w 560"/>
                  <a:gd name="T79" fmla="*/ 880 h 1110"/>
                  <a:gd name="T80" fmla="*/ 73 w 560"/>
                  <a:gd name="T81" fmla="*/ 802 h 1110"/>
                  <a:gd name="T82" fmla="*/ 73 w 560"/>
                  <a:gd name="T83" fmla="*/ 728 h 1110"/>
                  <a:gd name="T84" fmla="*/ 111 w 560"/>
                  <a:gd name="T85" fmla="*/ 688 h 1110"/>
                  <a:gd name="T86" fmla="*/ 185 w 560"/>
                  <a:gd name="T87" fmla="*/ 612 h 1110"/>
                  <a:gd name="T88" fmla="*/ 185 w 560"/>
                  <a:gd name="T89" fmla="*/ 574 h 1110"/>
                  <a:gd name="T90" fmla="*/ 223 w 560"/>
                  <a:gd name="T91" fmla="*/ 574 h 1110"/>
                  <a:gd name="T92" fmla="*/ 223 w 560"/>
                  <a:gd name="T93" fmla="*/ 535 h 1110"/>
                  <a:gd name="T94" fmla="*/ 185 w 560"/>
                  <a:gd name="T95" fmla="*/ 497 h 1110"/>
                  <a:gd name="T96" fmla="*/ 185 w 560"/>
                  <a:gd name="T97" fmla="*/ 459 h 1110"/>
                  <a:gd name="T98" fmla="*/ 149 w 560"/>
                  <a:gd name="T99" fmla="*/ 459 h 1110"/>
                  <a:gd name="T100" fmla="*/ 149 w 560"/>
                  <a:gd name="T101" fmla="*/ 421 h 1110"/>
                  <a:gd name="T102" fmla="*/ 111 w 560"/>
                  <a:gd name="T103" fmla="*/ 307 h 1110"/>
                  <a:gd name="T104" fmla="*/ 111 w 560"/>
                  <a:gd name="T105" fmla="*/ 268 h 1110"/>
                  <a:gd name="T106" fmla="*/ 111 w 560"/>
                  <a:gd name="T107" fmla="*/ 229 h 1110"/>
                  <a:gd name="T108" fmla="*/ 73 w 560"/>
                  <a:gd name="T109" fmla="*/ 191 h 1110"/>
                  <a:gd name="T110" fmla="*/ 35 w 560"/>
                  <a:gd name="T111" fmla="*/ 154 h 1110"/>
                  <a:gd name="T112" fmla="*/ 0 w 560"/>
                  <a:gd name="T113" fmla="*/ 154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60" h="1110">
                    <a:moveTo>
                      <a:pt x="0" y="154"/>
                    </a:moveTo>
                    <a:lnTo>
                      <a:pt x="35" y="154"/>
                    </a:lnTo>
                    <a:lnTo>
                      <a:pt x="73" y="115"/>
                    </a:lnTo>
                    <a:lnTo>
                      <a:pt x="111" y="115"/>
                    </a:lnTo>
                    <a:lnTo>
                      <a:pt x="149" y="115"/>
                    </a:lnTo>
                    <a:lnTo>
                      <a:pt x="185" y="76"/>
                    </a:lnTo>
                    <a:lnTo>
                      <a:pt x="185" y="0"/>
                    </a:lnTo>
                    <a:lnTo>
                      <a:pt x="298" y="0"/>
                    </a:lnTo>
                    <a:lnTo>
                      <a:pt x="298" y="38"/>
                    </a:lnTo>
                    <a:lnTo>
                      <a:pt x="298" y="115"/>
                    </a:lnTo>
                    <a:lnTo>
                      <a:pt x="298" y="154"/>
                    </a:lnTo>
                    <a:lnTo>
                      <a:pt x="298" y="191"/>
                    </a:lnTo>
                    <a:lnTo>
                      <a:pt x="335" y="191"/>
                    </a:lnTo>
                    <a:lnTo>
                      <a:pt x="335" y="229"/>
                    </a:lnTo>
                    <a:lnTo>
                      <a:pt x="372" y="229"/>
                    </a:lnTo>
                    <a:lnTo>
                      <a:pt x="372" y="268"/>
                    </a:lnTo>
                    <a:lnTo>
                      <a:pt x="409" y="268"/>
                    </a:lnTo>
                    <a:lnTo>
                      <a:pt x="409" y="307"/>
                    </a:lnTo>
                    <a:lnTo>
                      <a:pt x="409" y="345"/>
                    </a:lnTo>
                    <a:lnTo>
                      <a:pt x="409" y="421"/>
                    </a:lnTo>
                    <a:lnTo>
                      <a:pt x="409" y="459"/>
                    </a:lnTo>
                    <a:lnTo>
                      <a:pt x="409" y="497"/>
                    </a:lnTo>
                    <a:lnTo>
                      <a:pt x="446" y="535"/>
                    </a:lnTo>
                    <a:lnTo>
                      <a:pt x="485" y="574"/>
                    </a:lnTo>
                    <a:lnTo>
                      <a:pt x="485" y="612"/>
                    </a:lnTo>
                    <a:lnTo>
                      <a:pt x="521" y="650"/>
                    </a:lnTo>
                    <a:lnTo>
                      <a:pt x="521" y="688"/>
                    </a:lnTo>
                    <a:lnTo>
                      <a:pt x="559" y="688"/>
                    </a:lnTo>
                    <a:lnTo>
                      <a:pt x="559" y="728"/>
                    </a:lnTo>
                    <a:lnTo>
                      <a:pt x="559" y="764"/>
                    </a:lnTo>
                    <a:lnTo>
                      <a:pt x="485" y="994"/>
                    </a:lnTo>
                    <a:lnTo>
                      <a:pt x="409" y="994"/>
                    </a:lnTo>
                    <a:lnTo>
                      <a:pt x="335" y="1032"/>
                    </a:lnTo>
                    <a:lnTo>
                      <a:pt x="260" y="1071"/>
                    </a:lnTo>
                    <a:lnTo>
                      <a:pt x="223" y="1109"/>
                    </a:lnTo>
                    <a:lnTo>
                      <a:pt x="185" y="1109"/>
                    </a:lnTo>
                    <a:lnTo>
                      <a:pt x="149" y="1071"/>
                    </a:lnTo>
                    <a:lnTo>
                      <a:pt x="111" y="1032"/>
                    </a:lnTo>
                    <a:lnTo>
                      <a:pt x="73" y="1032"/>
                    </a:lnTo>
                    <a:lnTo>
                      <a:pt x="73" y="880"/>
                    </a:lnTo>
                    <a:lnTo>
                      <a:pt x="73" y="802"/>
                    </a:lnTo>
                    <a:lnTo>
                      <a:pt x="73" y="728"/>
                    </a:lnTo>
                    <a:lnTo>
                      <a:pt x="111" y="688"/>
                    </a:lnTo>
                    <a:lnTo>
                      <a:pt x="185" y="612"/>
                    </a:lnTo>
                    <a:lnTo>
                      <a:pt x="185" y="574"/>
                    </a:lnTo>
                    <a:lnTo>
                      <a:pt x="223" y="574"/>
                    </a:lnTo>
                    <a:lnTo>
                      <a:pt x="223" y="535"/>
                    </a:lnTo>
                    <a:lnTo>
                      <a:pt x="185" y="497"/>
                    </a:lnTo>
                    <a:lnTo>
                      <a:pt x="185" y="459"/>
                    </a:lnTo>
                    <a:lnTo>
                      <a:pt x="149" y="459"/>
                    </a:lnTo>
                    <a:lnTo>
                      <a:pt x="149" y="421"/>
                    </a:lnTo>
                    <a:lnTo>
                      <a:pt x="111" y="307"/>
                    </a:lnTo>
                    <a:lnTo>
                      <a:pt x="111" y="268"/>
                    </a:lnTo>
                    <a:lnTo>
                      <a:pt x="111" y="229"/>
                    </a:lnTo>
                    <a:lnTo>
                      <a:pt x="73" y="191"/>
                    </a:lnTo>
                    <a:lnTo>
                      <a:pt x="35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6" name="Freeform 113"/>
              <p:cNvSpPr>
                <a:spLocks noChangeArrowheads="1"/>
              </p:cNvSpPr>
              <p:nvPr/>
            </p:nvSpPr>
            <p:spPr bwMode="auto">
              <a:xfrm>
                <a:off x="3944930" y="1933621"/>
                <a:ext cx="142023" cy="229493"/>
              </a:xfrm>
              <a:custGeom>
                <a:avLst/>
                <a:gdLst>
                  <a:gd name="T0" fmla="*/ 0 w 560"/>
                  <a:gd name="T1" fmla="*/ 154 h 1110"/>
                  <a:gd name="T2" fmla="*/ 35 w 560"/>
                  <a:gd name="T3" fmla="*/ 154 h 1110"/>
                  <a:gd name="T4" fmla="*/ 73 w 560"/>
                  <a:gd name="T5" fmla="*/ 115 h 1110"/>
                  <a:gd name="T6" fmla="*/ 111 w 560"/>
                  <a:gd name="T7" fmla="*/ 115 h 1110"/>
                  <a:gd name="T8" fmla="*/ 149 w 560"/>
                  <a:gd name="T9" fmla="*/ 115 h 1110"/>
                  <a:gd name="T10" fmla="*/ 185 w 560"/>
                  <a:gd name="T11" fmla="*/ 76 h 1110"/>
                  <a:gd name="T12" fmla="*/ 185 w 560"/>
                  <a:gd name="T13" fmla="*/ 0 h 1110"/>
                  <a:gd name="T14" fmla="*/ 298 w 560"/>
                  <a:gd name="T15" fmla="*/ 0 h 1110"/>
                  <a:gd name="T16" fmla="*/ 298 w 560"/>
                  <a:gd name="T17" fmla="*/ 38 h 1110"/>
                  <a:gd name="T18" fmla="*/ 298 w 560"/>
                  <a:gd name="T19" fmla="*/ 115 h 1110"/>
                  <a:gd name="T20" fmla="*/ 298 w 560"/>
                  <a:gd name="T21" fmla="*/ 154 h 1110"/>
                  <a:gd name="T22" fmla="*/ 298 w 560"/>
                  <a:gd name="T23" fmla="*/ 191 h 1110"/>
                  <a:gd name="T24" fmla="*/ 335 w 560"/>
                  <a:gd name="T25" fmla="*/ 191 h 1110"/>
                  <a:gd name="T26" fmla="*/ 335 w 560"/>
                  <a:gd name="T27" fmla="*/ 229 h 1110"/>
                  <a:gd name="T28" fmla="*/ 372 w 560"/>
                  <a:gd name="T29" fmla="*/ 229 h 1110"/>
                  <a:gd name="T30" fmla="*/ 372 w 560"/>
                  <a:gd name="T31" fmla="*/ 268 h 1110"/>
                  <a:gd name="T32" fmla="*/ 409 w 560"/>
                  <a:gd name="T33" fmla="*/ 268 h 1110"/>
                  <a:gd name="T34" fmla="*/ 409 w 560"/>
                  <a:gd name="T35" fmla="*/ 307 h 1110"/>
                  <a:gd name="T36" fmla="*/ 409 w 560"/>
                  <a:gd name="T37" fmla="*/ 345 h 1110"/>
                  <a:gd name="T38" fmla="*/ 409 w 560"/>
                  <a:gd name="T39" fmla="*/ 421 h 1110"/>
                  <a:gd name="T40" fmla="*/ 409 w 560"/>
                  <a:gd name="T41" fmla="*/ 459 h 1110"/>
                  <a:gd name="T42" fmla="*/ 409 w 560"/>
                  <a:gd name="T43" fmla="*/ 497 h 1110"/>
                  <a:gd name="T44" fmla="*/ 446 w 560"/>
                  <a:gd name="T45" fmla="*/ 535 h 1110"/>
                  <a:gd name="T46" fmla="*/ 485 w 560"/>
                  <a:gd name="T47" fmla="*/ 574 h 1110"/>
                  <a:gd name="T48" fmla="*/ 485 w 560"/>
                  <a:gd name="T49" fmla="*/ 612 h 1110"/>
                  <a:gd name="T50" fmla="*/ 521 w 560"/>
                  <a:gd name="T51" fmla="*/ 650 h 1110"/>
                  <a:gd name="T52" fmla="*/ 521 w 560"/>
                  <a:gd name="T53" fmla="*/ 688 h 1110"/>
                  <a:gd name="T54" fmla="*/ 559 w 560"/>
                  <a:gd name="T55" fmla="*/ 688 h 1110"/>
                  <a:gd name="T56" fmla="*/ 559 w 560"/>
                  <a:gd name="T57" fmla="*/ 728 h 1110"/>
                  <a:gd name="T58" fmla="*/ 559 w 560"/>
                  <a:gd name="T59" fmla="*/ 764 h 1110"/>
                  <a:gd name="T60" fmla="*/ 485 w 560"/>
                  <a:gd name="T61" fmla="*/ 994 h 1110"/>
                  <a:gd name="T62" fmla="*/ 409 w 560"/>
                  <a:gd name="T63" fmla="*/ 994 h 1110"/>
                  <a:gd name="T64" fmla="*/ 335 w 560"/>
                  <a:gd name="T65" fmla="*/ 1032 h 1110"/>
                  <a:gd name="T66" fmla="*/ 260 w 560"/>
                  <a:gd name="T67" fmla="*/ 1071 h 1110"/>
                  <a:gd name="T68" fmla="*/ 223 w 560"/>
                  <a:gd name="T69" fmla="*/ 1109 h 1110"/>
                  <a:gd name="T70" fmla="*/ 185 w 560"/>
                  <a:gd name="T71" fmla="*/ 1109 h 1110"/>
                  <a:gd name="T72" fmla="*/ 149 w 560"/>
                  <a:gd name="T73" fmla="*/ 1071 h 1110"/>
                  <a:gd name="T74" fmla="*/ 111 w 560"/>
                  <a:gd name="T75" fmla="*/ 1032 h 1110"/>
                  <a:gd name="T76" fmla="*/ 73 w 560"/>
                  <a:gd name="T77" fmla="*/ 1032 h 1110"/>
                  <a:gd name="T78" fmla="*/ 73 w 560"/>
                  <a:gd name="T79" fmla="*/ 880 h 1110"/>
                  <a:gd name="T80" fmla="*/ 73 w 560"/>
                  <a:gd name="T81" fmla="*/ 802 h 1110"/>
                  <a:gd name="T82" fmla="*/ 73 w 560"/>
                  <a:gd name="T83" fmla="*/ 728 h 1110"/>
                  <a:gd name="T84" fmla="*/ 111 w 560"/>
                  <a:gd name="T85" fmla="*/ 688 h 1110"/>
                  <a:gd name="T86" fmla="*/ 185 w 560"/>
                  <a:gd name="T87" fmla="*/ 612 h 1110"/>
                  <a:gd name="T88" fmla="*/ 185 w 560"/>
                  <a:gd name="T89" fmla="*/ 574 h 1110"/>
                  <a:gd name="T90" fmla="*/ 223 w 560"/>
                  <a:gd name="T91" fmla="*/ 574 h 1110"/>
                  <a:gd name="T92" fmla="*/ 223 w 560"/>
                  <a:gd name="T93" fmla="*/ 535 h 1110"/>
                  <a:gd name="T94" fmla="*/ 185 w 560"/>
                  <a:gd name="T95" fmla="*/ 497 h 1110"/>
                  <a:gd name="T96" fmla="*/ 185 w 560"/>
                  <a:gd name="T97" fmla="*/ 459 h 1110"/>
                  <a:gd name="T98" fmla="*/ 149 w 560"/>
                  <a:gd name="T99" fmla="*/ 459 h 1110"/>
                  <a:gd name="T100" fmla="*/ 149 w 560"/>
                  <a:gd name="T101" fmla="*/ 421 h 1110"/>
                  <a:gd name="T102" fmla="*/ 111 w 560"/>
                  <a:gd name="T103" fmla="*/ 307 h 1110"/>
                  <a:gd name="T104" fmla="*/ 111 w 560"/>
                  <a:gd name="T105" fmla="*/ 268 h 1110"/>
                  <a:gd name="T106" fmla="*/ 111 w 560"/>
                  <a:gd name="T107" fmla="*/ 229 h 1110"/>
                  <a:gd name="T108" fmla="*/ 73 w 560"/>
                  <a:gd name="T109" fmla="*/ 191 h 1110"/>
                  <a:gd name="T110" fmla="*/ 35 w 560"/>
                  <a:gd name="T111" fmla="*/ 154 h 1110"/>
                  <a:gd name="T112" fmla="*/ 0 w 560"/>
                  <a:gd name="T113" fmla="*/ 154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60" h="1110">
                    <a:moveTo>
                      <a:pt x="0" y="154"/>
                    </a:moveTo>
                    <a:lnTo>
                      <a:pt x="35" y="154"/>
                    </a:lnTo>
                    <a:lnTo>
                      <a:pt x="73" y="115"/>
                    </a:lnTo>
                    <a:lnTo>
                      <a:pt x="111" y="115"/>
                    </a:lnTo>
                    <a:lnTo>
                      <a:pt x="149" y="115"/>
                    </a:lnTo>
                    <a:lnTo>
                      <a:pt x="185" y="76"/>
                    </a:lnTo>
                    <a:lnTo>
                      <a:pt x="185" y="0"/>
                    </a:lnTo>
                    <a:lnTo>
                      <a:pt x="298" y="0"/>
                    </a:lnTo>
                    <a:lnTo>
                      <a:pt x="298" y="38"/>
                    </a:lnTo>
                    <a:lnTo>
                      <a:pt x="298" y="115"/>
                    </a:lnTo>
                    <a:lnTo>
                      <a:pt x="298" y="154"/>
                    </a:lnTo>
                    <a:lnTo>
                      <a:pt x="298" y="191"/>
                    </a:lnTo>
                    <a:lnTo>
                      <a:pt x="335" y="191"/>
                    </a:lnTo>
                    <a:lnTo>
                      <a:pt x="335" y="229"/>
                    </a:lnTo>
                    <a:lnTo>
                      <a:pt x="372" y="229"/>
                    </a:lnTo>
                    <a:lnTo>
                      <a:pt x="372" y="268"/>
                    </a:lnTo>
                    <a:lnTo>
                      <a:pt x="409" y="268"/>
                    </a:lnTo>
                    <a:lnTo>
                      <a:pt x="409" y="307"/>
                    </a:lnTo>
                    <a:lnTo>
                      <a:pt x="409" y="345"/>
                    </a:lnTo>
                    <a:lnTo>
                      <a:pt x="409" y="421"/>
                    </a:lnTo>
                    <a:lnTo>
                      <a:pt x="409" y="459"/>
                    </a:lnTo>
                    <a:lnTo>
                      <a:pt x="409" y="497"/>
                    </a:lnTo>
                    <a:lnTo>
                      <a:pt x="446" y="535"/>
                    </a:lnTo>
                    <a:lnTo>
                      <a:pt x="485" y="574"/>
                    </a:lnTo>
                    <a:lnTo>
                      <a:pt x="485" y="612"/>
                    </a:lnTo>
                    <a:lnTo>
                      <a:pt x="521" y="650"/>
                    </a:lnTo>
                    <a:lnTo>
                      <a:pt x="521" y="688"/>
                    </a:lnTo>
                    <a:lnTo>
                      <a:pt x="559" y="688"/>
                    </a:lnTo>
                    <a:lnTo>
                      <a:pt x="559" y="728"/>
                    </a:lnTo>
                    <a:lnTo>
                      <a:pt x="559" y="764"/>
                    </a:lnTo>
                    <a:lnTo>
                      <a:pt x="485" y="994"/>
                    </a:lnTo>
                    <a:lnTo>
                      <a:pt x="409" y="994"/>
                    </a:lnTo>
                    <a:lnTo>
                      <a:pt x="335" y="1032"/>
                    </a:lnTo>
                    <a:lnTo>
                      <a:pt x="260" y="1071"/>
                    </a:lnTo>
                    <a:lnTo>
                      <a:pt x="223" y="1109"/>
                    </a:lnTo>
                    <a:lnTo>
                      <a:pt x="185" y="1109"/>
                    </a:lnTo>
                    <a:lnTo>
                      <a:pt x="149" y="1071"/>
                    </a:lnTo>
                    <a:lnTo>
                      <a:pt x="111" y="1032"/>
                    </a:lnTo>
                    <a:lnTo>
                      <a:pt x="73" y="1032"/>
                    </a:lnTo>
                    <a:lnTo>
                      <a:pt x="73" y="880"/>
                    </a:lnTo>
                    <a:lnTo>
                      <a:pt x="73" y="802"/>
                    </a:lnTo>
                    <a:lnTo>
                      <a:pt x="73" y="728"/>
                    </a:lnTo>
                    <a:lnTo>
                      <a:pt x="111" y="688"/>
                    </a:lnTo>
                    <a:lnTo>
                      <a:pt x="185" y="612"/>
                    </a:lnTo>
                    <a:lnTo>
                      <a:pt x="185" y="574"/>
                    </a:lnTo>
                    <a:lnTo>
                      <a:pt x="223" y="574"/>
                    </a:lnTo>
                    <a:lnTo>
                      <a:pt x="223" y="535"/>
                    </a:lnTo>
                    <a:lnTo>
                      <a:pt x="185" y="497"/>
                    </a:lnTo>
                    <a:lnTo>
                      <a:pt x="185" y="459"/>
                    </a:lnTo>
                    <a:lnTo>
                      <a:pt x="149" y="459"/>
                    </a:lnTo>
                    <a:lnTo>
                      <a:pt x="149" y="421"/>
                    </a:lnTo>
                    <a:lnTo>
                      <a:pt x="111" y="307"/>
                    </a:lnTo>
                    <a:lnTo>
                      <a:pt x="111" y="268"/>
                    </a:lnTo>
                    <a:lnTo>
                      <a:pt x="111" y="229"/>
                    </a:lnTo>
                    <a:lnTo>
                      <a:pt x="73" y="191"/>
                    </a:lnTo>
                    <a:lnTo>
                      <a:pt x="35" y="154"/>
                    </a:lnTo>
                    <a:lnTo>
                      <a:pt x="0" y="154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" name="Freeform 114"/>
              <p:cNvSpPr>
                <a:spLocks noChangeArrowheads="1"/>
              </p:cNvSpPr>
              <p:nvPr/>
            </p:nvSpPr>
            <p:spPr bwMode="auto">
              <a:xfrm>
                <a:off x="3982127" y="2258203"/>
                <a:ext cx="84537" cy="54859"/>
              </a:xfrm>
              <a:custGeom>
                <a:avLst/>
                <a:gdLst>
                  <a:gd name="T0" fmla="*/ 0 w 337"/>
                  <a:gd name="T1" fmla="*/ 0 h 269"/>
                  <a:gd name="T2" fmla="*/ 74 w 337"/>
                  <a:gd name="T3" fmla="*/ 0 h 269"/>
                  <a:gd name="T4" fmla="*/ 149 w 337"/>
                  <a:gd name="T5" fmla="*/ 38 h 269"/>
                  <a:gd name="T6" fmla="*/ 186 w 337"/>
                  <a:gd name="T7" fmla="*/ 38 h 269"/>
                  <a:gd name="T8" fmla="*/ 224 w 337"/>
                  <a:gd name="T9" fmla="*/ 38 h 269"/>
                  <a:gd name="T10" fmla="*/ 224 w 337"/>
                  <a:gd name="T11" fmla="*/ 78 h 269"/>
                  <a:gd name="T12" fmla="*/ 260 w 337"/>
                  <a:gd name="T13" fmla="*/ 78 h 269"/>
                  <a:gd name="T14" fmla="*/ 298 w 337"/>
                  <a:gd name="T15" fmla="*/ 116 h 269"/>
                  <a:gd name="T16" fmla="*/ 336 w 337"/>
                  <a:gd name="T17" fmla="*/ 153 h 269"/>
                  <a:gd name="T18" fmla="*/ 298 w 337"/>
                  <a:gd name="T19" fmla="*/ 191 h 269"/>
                  <a:gd name="T20" fmla="*/ 260 w 337"/>
                  <a:gd name="T21" fmla="*/ 231 h 269"/>
                  <a:gd name="T22" fmla="*/ 260 w 337"/>
                  <a:gd name="T23" fmla="*/ 268 h 269"/>
                  <a:gd name="T24" fmla="*/ 224 w 337"/>
                  <a:gd name="T25" fmla="*/ 268 h 269"/>
                  <a:gd name="T26" fmla="*/ 186 w 337"/>
                  <a:gd name="T27" fmla="*/ 268 h 269"/>
                  <a:gd name="T28" fmla="*/ 186 w 337"/>
                  <a:gd name="T29" fmla="*/ 231 h 269"/>
                  <a:gd name="T30" fmla="*/ 149 w 337"/>
                  <a:gd name="T31" fmla="*/ 231 h 269"/>
                  <a:gd name="T32" fmla="*/ 111 w 337"/>
                  <a:gd name="T33" fmla="*/ 231 h 269"/>
                  <a:gd name="T34" fmla="*/ 111 w 337"/>
                  <a:gd name="T35" fmla="*/ 191 h 269"/>
                  <a:gd name="T36" fmla="*/ 74 w 337"/>
                  <a:gd name="T37" fmla="*/ 153 h 269"/>
                  <a:gd name="T38" fmla="*/ 36 w 337"/>
                  <a:gd name="T39" fmla="*/ 153 h 269"/>
                  <a:gd name="T40" fmla="*/ 0 w 337"/>
                  <a:gd name="T41" fmla="*/ 153 h 269"/>
                  <a:gd name="T42" fmla="*/ 0 w 337"/>
                  <a:gd name="T43" fmla="*/ 78 h 269"/>
                  <a:gd name="T44" fmla="*/ 0 w 337"/>
                  <a:gd name="T45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37" h="269">
                    <a:moveTo>
                      <a:pt x="0" y="0"/>
                    </a:moveTo>
                    <a:lnTo>
                      <a:pt x="74" y="0"/>
                    </a:lnTo>
                    <a:lnTo>
                      <a:pt x="149" y="38"/>
                    </a:lnTo>
                    <a:lnTo>
                      <a:pt x="186" y="38"/>
                    </a:lnTo>
                    <a:lnTo>
                      <a:pt x="224" y="38"/>
                    </a:lnTo>
                    <a:lnTo>
                      <a:pt x="224" y="78"/>
                    </a:lnTo>
                    <a:lnTo>
                      <a:pt x="260" y="78"/>
                    </a:lnTo>
                    <a:lnTo>
                      <a:pt x="298" y="116"/>
                    </a:lnTo>
                    <a:lnTo>
                      <a:pt x="336" y="153"/>
                    </a:lnTo>
                    <a:lnTo>
                      <a:pt x="298" y="191"/>
                    </a:lnTo>
                    <a:lnTo>
                      <a:pt x="260" y="231"/>
                    </a:lnTo>
                    <a:lnTo>
                      <a:pt x="260" y="268"/>
                    </a:lnTo>
                    <a:lnTo>
                      <a:pt x="224" y="268"/>
                    </a:lnTo>
                    <a:lnTo>
                      <a:pt x="186" y="268"/>
                    </a:lnTo>
                    <a:lnTo>
                      <a:pt x="186" y="231"/>
                    </a:lnTo>
                    <a:lnTo>
                      <a:pt x="149" y="231"/>
                    </a:lnTo>
                    <a:lnTo>
                      <a:pt x="111" y="231"/>
                    </a:lnTo>
                    <a:lnTo>
                      <a:pt x="111" y="191"/>
                    </a:lnTo>
                    <a:lnTo>
                      <a:pt x="74" y="153"/>
                    </a:lnTo>
                    <a:lnTo>
                      <a:pt x="36" y="153"/>
                    </a:lnTo>
                    <a:lnTo>
                      <a:pt x="0" y="153"/>
                    </a:lnTo>
                    <a:lnTo>
                      <a:pt x="0" y="7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8" name="Freeform 115"/>
              <p:cNvSpPr>
                <a:spLocks noChangeArrowheads="1"/>
              </p:cNvSpPr>
              <p:nvPr/>
            </p:nvSpPr>
            <p:spPr bwMode="auto">
              <a:xfrm>
                <a:off x="3982127" y="2258203"/>
                <a:ext cx="84537" cy="54859"/>
              </a:xfrm>
              <a:custGeom>
                <a:avLst/>
                <a:gdLst>
                  <a:gd name="T0" fmla="*/ 0 w 337"/>
                  <a:gd name="T1" fmla="*/ 0 h 269"/>
                  <a:gd name="T2" fmla="*/ 74 w 337"/>
                  <a:gd name="T3" fmla="*/ 0 h 269"/>
                  <a:gd name="T4" fmla="*/ 149 w 337"/>
                  <a:gd name="T5" fmla="*/ 38 h 269"/>
                  <a:gd name="T6" fmla="*/ 186 w 337"/>
                  <a:gd name="T7" fmla="*/ 38 h 269"/>
                  <a:gd name="T8" fmla="*/ 224 w 337"/>
                  <a:gd name="T9" fmla="*/ 38 h 269"/>
                  <a:gd name="T10" fmla="*/ 224 w 337"/>
                  <a:gd name="T11" fmla="*/ 78 h 269"/>
                  <a:gd name="T12" fmla="*/ 260 w 337"/>
                  <a:gd name="T13" fmla="*/ 78 h 269"/>
                  <a:gd name="T14" fmla="*/ 298 w 337"/>
                  <a:gd name="T15" fmla="*/ 116 h 269"/>
                  <a:gd name="T16" fmla="*/ 336 w 337"/>
                  <a:gd name="T17" fmla="*/ 153 h 269"/>
                  <a:gd name="T18" fmla="*/ 298 w 337"/>
                  <a:gd name="T19" fmla="*/ 191 h 269"/>
                  <a:gd name="T20" fmla="*/ 260 w 337"/>
                  <a:gd name="T21" fmla="*/ 231 h 269"/>
                  <a:gd name="T22" fmla="*/ 260 w 337"/>
                  <a:gd name="T23" fmla="*/ 268 h 269"/>
                  <a:gd name="T24" fmla="*/ 224 w 337"/>
                  <a:gd name="T25" fmla="*/ 268 h 269"/>
                  <a:gd name="T26" fmla="*/ 186 w 337"/>
                  <a:gd name="T27" fmla="*/ 268 h 269"/>
                  <a:gd name="T28" fmla="*/ 186 w 337"/>
                  <a:gd name="T29" fmla="*/ 231 h 269"/>
                  <a:gd name="T30" fmla="*/ 149 w 337"/>
                  <a:gd name="T31" fmla="*/ 231 h 269"/>
                  <a:gd name="T32" fmla="*/ 111 w 337"/>
                  <a:gd name="T33" fmla="*/ 231 h 269"/>
                  <a:gd name="T34" fmla="*/ 111 w 337"/>
                  <a:gd name="T35" fmla="*/ 191 h 269"/>
                  <a:gd name="T36" fmla="*/ 74 w 337"/>
                  <a:gd name="T37" fmla="*/ 153 h 269"/>
                  <a:gd name="T38" fmla="*/ 36 w 337"/>
                  <a:gd name="T39" fmla="*/ 153 h 269"/>
                  <a:gd name="T40" fmla="*/ 0 w 337"/>
                  <a:gd name="T41" fmla="*/ 153 h 269"/>
                  <a:gd name="T42" fmla="*/ 0 w 337"/>
                  <a:gd name="T43" fmla="*/ 78 h 269"/>
                  <a:gd name="T44" fmla="*/ 0 w 337"/>
                  <a:gd name="T45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37" h="269">
                    <a:moveTo>
                      <a:pt x="0" y="0"/>
                    </a:moveTo>
                    <a:lnTo>
                      <a:pt x="74" y="0"/>
                    </a:lnTo>
                    <a:lnTo>
                      <a:pt x="149" y="38"/>
                    </a:lnTo>
                    <a:lnTo>
                      <a:pt x="186" y="38"/>
                    </a:lnTo>
                    <a:lnTo>
                      <a:pt x="224" y="38"/>
                    </a:lnTo>
                    <a:lnTo>
                      <a:pt x="224" y="78"/>
                    </a:lnTo>
                    <a:lnTo>
                      <a:pt x="260" y="78"/>
                    </a:lnTo>
                    <a:lnTo>
                      <a:pt x="298" y="116"/>
                    </a:lnTo>
                    <a:lnTo>
                      <a:pt x="336" y="153"/>
                    </a:lnTo>
                    <a:lnTo>
                      <a:pt x="298" y="191"/>
                    </a:lnTo>
                    <a:lnTo>
                      <a:pt x="260" y="231"/>
                    </a:lnTo>
                    <a:lnTo>
                      <a:pt x="260" y="268"/>
                    </a:lnTo>
                    <a:lnTo>
                      <a:pt x="224" y="268"/>
                    </a:lnTo>
                    <a:lnTo>
                      <a:pt x="186" y="268"/>
                    </a:lnTo>
                    <a:lnTo>
                      <a:pt x="186" y="231"/>
                    </a:lnTo>
                    <a:lnTo>
                      <a:pt x="149" y="231"/>
                    </a:lnTo>
                    <a:lnTo>
                      <a:pt x="111" y="231"/>
                    </a:lnTo>
                    <a:lnTo>
                      <a:pt x="111" y="191"/>
                    </a:lnTo>
                    <a:lnTo>
                      <a:pt x="74" y="153"/>
                    </a:lnTo>
                    <a:lnTo>
                      <a:pt x="36" y="153"/>
                    </a:lnTo>
                    <a:lnTo>
                      <a:pt x="0" y="153"/>
                    </a:lnTo>
                    <a:lnTo>
                      <a:pt x="0" y="7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" name="Freeform 116"/>
              <p:cNvSpPr>
                <a:spLocks noChangeArrowheads="1"/>
              </p:cNvSpPr>
              <p:nvPr/>
            </p:nvSpPr>
            <p:spPr bwMode="auto">
              <a:xfrm>
                <a:off x="3982127" y="2227116"/>
                <a:ext cx="103699" cy="62173"/>
              </a:xfrm>
              <a:custGeom>
                <a:avLst/>
                <a:gdLst>
                  <a:gd name="T0" fmla="*/ 372 w 411"/>
                  <a:gd name="T1" fmla="*/ 37 h 306"/>
                  <a:gd name="T2" fmla="*/ 410 w 411"/>
                  <a:gd name="T3" fmla="*/ 77 h 306"/>
                  <a:gd name="T4" fmla="*/ 410 w 411"/>
                  <a:gd name="T5" fmla="*/ 114 h 306"/>
                  <a:gd name="T6" fmla="*/ 410 w 411"/>
                  <a:gd name="T7" fmla="*/ 152 h 306"/>
                  <a:gd name="T8" fmla="*/ 410 w 411"/>
                  <a:gd name="T9" fmla="*/ 190 h 306"/>
                  <a:gd name="T10" fmla="*/ 410 w 411"/>
                  <a:gd name="T11" fmla="*/ 230 h 306"/>
                  <a:gd name="T12" fmla="*/ 336 w 411"/>
                  <a:gd name="T13" fmla="*/ 305 h 306"/>
                  <a:gd name="T14" fmla="*/ 298 w 411"/>
                  <a:gd name="T15" fmla="*/ 268 h 306"/>
                  <a:gd name="T16" fmla="*/ 260 w 411"/>
                  <a:gd name="T17" fmla="*/ 230 h 306"/>
                  <a:gd name="T18" fmla="*/ 224 w 411"/>
                  <a:gd name="T19" fmla="*/ 230 h 306"/>
                  <a:gd name="T20" fmla="*/ 224 w 411"/>
                  <a:gd name="T21" fmla="*/ 190 h 306"/>
                  <a:gd name="T22" fmla="*/ 186 w 411"/>
                  <a:gd name="T23" fmla="*/ 190 h 306"/>
                  <a:gd name="T24" fmla="*/ 149 w 411"/>
                  <a:gd name="T25" fmla="*/ 190 h 306"/>
                  <a:gd name="T26" fmla="*/ 74 w 411"/>
                  <a:gd name="T27" fmla="*/ 152 h 306"/>
                  <a:gd name="T28" fmla="*/ 0 w 411"/>
                  <a:gd name="T29" fmla="*/ 152 h 306"/>
                  <a:gd name="T30" fmla="*/ 0 w 411"/>
                  <a:gd name="T31" fmla="*/ 114 h 306"/>
                  <a:gd name="T32" fmla="*/ 0 w 411"/>
                  <a:gd name="T33" fmla="*/ 77 h 306"/>
                  <a:gd name="T34" fmla="*/ 0 w 411"/>
                  <a:gd name="T35" fmla="*/ 37 h 306"/>
                  <a:gd name="T36" fmla="*/ 36 w 411"/>
                  <a:gd name="T37" fmla="*/ 0 h 306"/>
                  <a:gd name="T38" fmla="*/ 36 w 411"/>
                  <a:gd name="T39" fmla="*/ 37 h 306"/>
                  <a:gd name="T40" fmla="*/ 111 w 411"/>
                  <a:gd name="T41" fmla="*/ 77 h 306"/>
                  <a:gd name="T42" fmla="*/ 149 w 411"/>
                  <a:gd name="T43" fmla="*/ 77 h 306"/>
                  <a:gd name="T44" fmla="*/ 149 w 411"/>
                  <a:gd name="T45" fmla="*/ 0 h 306"/>
                  <a:gd name="T46" fmla="*/ 336 w 411"/>
                  <a:gd name="T47" fmla="*/ 37 h 306"/>
                  <a:gd name="T48" fmla="*/ 372 w 411"/>
                  <a:gd name="T49" fmla="*/ 37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1" h="306">
                    <a:moveTo>
                      <a:pt x="372" y="37"/>
                    </a:moveTo>
                    <a:lnTo>
                      <a:pt x="410" y="77"/>
                    </a:lnTo>
                    <a:lnTo>
                      <a:pt x="410" y="114"/>
                    </a:lnTo>
                    <a:lnTo>
                      <a:pt x="410" y="152"/>
                    </a:lnTo>
                    <a:lnTo>
                      <a:pt x="410" y="190"/>
                    </a:lnTo>
                    <a:lnTo>
                      <a:pt x="410" y="230"/>
                    </a:lnTo>
                    <a:lnTo>
                      <a:pt x="336" y="305"/>
                    </a:lnTo>
                    <a:lnTo>
                      <a:pt x="298" y="268"/>
                    </a:lnTo>
                    <a:lnTo>
                      <a:pt x="260" y="230"/>
                    </a:lnTo>
                    <a:lnTo>
                      <a:pt x="224" y="230"/>
                    </a:lnTo>
                    <a:lnTo>
                      <a:pt x="224" y="190"/>
                    </a:lnTo>
                    <a:lnTo>
                      <a:pt x="186" y="190"/>
                    </a:lnTo>
                    <a:lnTo>
                      <a:pt x="149" y="190"/>
                    </a:lnTo>
                    <a:lnTo>
                      <a:pt x="74" y="152"/>
                    </a:lnTo>
                    <a:lnTo>
                      <a:pt x="0" y="152"/>
                    </a:lnTo>
                    <a:lnTo>
                      <a:pt x="0" y="114"/>
                    </a:lnTo>
                    <a:lnTo>
                      <a:pt x="0" y="77"/>
                    </a:lnTo>
                    <a:lnTo>
                      <a:pt x="0" y="37"/>
                    </a:lnTo>
                    <a:lnTo>
                      <a:pt x="36" y="0"/>
                    </a:lnTo>
                    <a:lnTo>
                      <a:pt x="36" y="37"/>
                    </a:lnTo>
                    <a:lnTo>
                      <a:pt x="111" y="77"/>
                    </a:lnTo>
                    <a:lnTo>
                      <a:pt x="149" y="77"/>
                    </a:lnTo>
                    <a:lnTo>
                      <a:pt x="149" y="0"/>
                    </a:lnTo>
                    <a:lnTo>
                      <a:pt x="336" y="37"/>
                    </a:lnTo>
                    <a:lnTo>
                      <a:pt x="372" y="37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0" name="Freeform 117"/>
              <p:cNvSpPr>
                <a:spLocks noChangeArrowheads="1"/>
              </p:cNvSpPr>
              <p:nvPr/>
            </p:nvSpPr>
            <p:spPr bwMode="auto">
              <a:xfrm>
                <a:off x="3982127" y="2227116"/>
                <a:ext cx="103699" cy="62173"/>
              </a:xfrm>
              <a:custGeom>
                <a:avLst/>
                <a:gdLst>
                  <a:gd name="T0" fmla="*/ 372 w 411"/>
                  <a:gd name="T1" fmla="*/ 37 h 306"/>
                  <a:gd name="T2" fmla="*/ 410 w 411"/>
                  <a:gd name="T3" fmla="*/ 77 h 306"/>
                  <a:gd name="T4" fmla="*/ 410 w 411"/>
                  <a:gd name="T5" fmla="*/ 114 h 306"/>
                  <a:gd name="T6" fmla="*/ 410 w 411"/>
                  <a:gd name="T7" fmla="*/ 152 h 306"/>
                  <a:gd name="T8" fmla="*/ 410 w 411"/>
                  <a:gd name="T9" fmla="*/ 190 h 306"/>
                  <a:gd name="T10" fmla="*/ 410 w 411"/>
                  <a:gd name="T11" fmla="*/ 230 h 306"/>
                  <a:gd name="T12" fmla="*/ 336 w 411"/>
                  <a:gd name="T13" fmla="*/ 305 h 306"/>
                  <a:gd name="T14" fmla="*/ 298 w 411"/>
                  <a:gd name="T15" fmla="*/ 268 h 306"/>
                  <a:gd name="T16" fmla="*/ 260 w 411"/>
                  <a:gd name="T17" fmla="*/ 230 h 306"/>
                  <a:gd name="T18" fmla="*/ 224 w 411"/>
                  <a:gd name="T19" fmla="*/ 230 h 306"/>
                  <a:gd name="T20" fmla="*/ 224 w 411"/>
                  <a:gd name="T21" fmla="*/ 190 h 306"/>
                  <a:gd name="T22" fmla="*/ 186 w 411"/>
                  <a:gd name="T23" fmla="*/ 190 h 306"/>
                  <a:gd name="T24" fmla="*/ 149 w 411"/>
                  <a:gd name="T25" fmla="*/ 190 h 306"/>
                  <a:gd name="T26" fmla="*/ 74 w 411"/>
                  <a:gd name="T27" fmla="*/ 152 h 306"/>
                  <a:gd name="T28" fmla="*/ 0 w 411"/>
                  <a:gd name="T29" fmla="*/ 152 h 306"/>
                  <a:gd name="T30" fmla="*/ 0 w 411"/>
                  <a:gd name="T31" fmla="*/ 114 h 306"/>
                  <a:gd name="T32" fmla="*/ 0 w 411"/>
                  <a:gd name="T33" fmla="*/ 77 h 306"/>
                  <a:gd name="T34" fmla="*/ 0 w 411"/>
                  <a:gd name="T35" fmla="*/ 37 h 306"/>
                  <a:gd name="T36" fmla="*/ 36 w 411"/>
                  <a:gd name="T37" fmla="*/ 0 h 306"/>
                  <a:gd name="T38" fmla="*/ 36 w 411"/>
                  <a:gd name="T39" fmla="*/ 37 h 306"/>
                  <a:gd name="T40" fmla="*/ 111 w 411"/>
                  <a:gd name="T41" fmla="*/ 77 h 306"/>
                  <a:gd name="T42" fmla="*/ 149 w 411"/>
                  <a:gd name="T43" fmla="*/ 77 h 306"/>
                  <a:gd name="T44" fmla="*/ 149 w 411"/>
                  <a:gd name="T45" fmla="*/ 0 h 306"/>
                  <a:gd name="T46" fmla="*/ 336 w 411"/>
                  <a:gd name="T47" fmla="*/ 37 h 306"/>
                  <a:gd name="T48" fmla="*/ 372 w 411"/>
                  <a:gd name="T49" fmla="*/ 37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1" h="306">
                    <a:moveTo>
                      <a:pt x="372" y="37"/>
                    </a:moveTo>
                    <a:lnTo>
                      <a:pt x="410" y="77"/>
                    </a:lnTo>
                    <a:lnTo>
                      <a:pt x="410" y="114"/>
                    </a:lnTo>
                    <a:lnTo>
                      <a:pt x="410" y="152"/>
                    </a:lnTo>
                    <a:lnTo>
                      <a:pt x="410" y="190"/>
                    </a:lnTo>
                    <a:lnTo>
                      <a:pt x="410" y="230"/>
                    </a:lnTo>
                    <a:lnTo>
                      <a:pt x="336" y="305"/>
                    </a:lnTo>
                    <a:lnTo>
                      <a:pt x="298" y="268"/>
                    </a:lnTo>
                    <a:lnTo>
                      <a:pt x="260" y="230"/>
                    </a:lnTo>
                    <a:lnTo>
                      <a:pt x="224" y="230"/>
                    </a:lnTo>
                    <a:lnTo>
                      <a:pt x="224" y="190"/>
                    </a:lnTo>
                    <a:lnTo>
                      <a:pt x="186" y="190"/>
                    </a:lnTo>
                    <a:lnTo>
                      <a:pt x="149" y="190"/>
                    </a:lnTo>
                    <a:lnTo>
                      <a:pt x="74" y="152"/>
                    </a:lnTo>
                    <a:lnTo>
                      <a:pt x="0" y="152"/>
                    </a:lnTo>
                    <a:lnTo>
                      <a:pt x="0" y="114"/>
                    </a:lnTo>
                    <a:lnTo>
                      <a:pt x="0" y="77"/>
                    </a:lnTo>
                    <a:lnTo>
                      <a:pt x="0" y="37"/>
                    </a:lnTo>
                    <a:lnTo>
                      <a:pt x="36" y="0"/>
                    </a:lnTo>
                    <a:lnTo>
                      <a:pt x="36" y="37"/>
                    </a:lnTo>
                    <a:lnTo>
                      <a:pt x="111" y="77"/>
                    </a:lnTo>
                    <a:lnTo>
                      <a:pt x="149" y="77"/>
                    </a:lnTo>
                    <a:lnTo>
                      <a:pt x="149" y="0"/>
                    </a:lnTo>
                    <a:lnTo>
                      <a:pt x="336" y="37"/>
                    </a:lnTo>
                    <a:lnTo>
                      <a:pt x="372" y="3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" name="Freeform 118"/>
              <p:cNvSpPr>
                <a:spLocks noChangeArrowheads="1"/>
              </p:cNvSpPr>
              <p:nvPr/>
            </p:nvSpPr>
            <p:spPr bwMode="auto">
              <a:xfrm>
                <a:off x="4001289" y="2171343"/>
                <a:ext cx="75520" cy="63088"/>
              </a:xfrm>
              <a:custGeom>
                <a:avLst/>
                <a:gdLst>
                  <a:gd name="T0" fmla="*/ 299 w 300"/>
                  <a:gd name="T1" fmla="*/ 307 h 308"/>
                  <a:gd name="T2" fmla="*/ 262 w 300"/>
                  <a:gd name="T3" fmla="*/ 307 h 308"/>
                  <a:gd name="T4" fmla="*/ 75 w 300"/>
                  <a:gd name="T5" fmla="*/ 269 h 308"/>
                  <a:gd name="T6" fmla="*/ 75 w 300"/>
                  <a:gd name="T7" fmla="*/ 192 h 308"/>
                  <a:gd name="T8" fmla="*/ 37 w 300"/>
                  <a:gd name="T9" fmla="*/ 192 h 308"/>
                  <a:gd name="T10" fmla="*/ 37 w 300"/>
                  <a:gd name="T11" fmla="*/ 154 h 308"/>
                  <a:gd name="T12" fmla="*/ 0 w 300"/>
                  <a:gd name="T13" fmla="*/ 116 h 308"/>
                  <a:gd name="T14" fmla="*/ 37 w 300"/>
                  <a:gd name="T15" fmla="*/ 78 h 308"/>
                  <a:gd name="T16" fmla="*/ 112 w 300"/>
                  <a:gd name="T17" fmla="*/ 78 h 308"/>
                  <a:gd name="T18" fmla="*/ 150 w 300"/>
                  <a:gd name="T19" fmla="*/ 78 h 308"/>
                  <a:gd name="T20" fmla="*/ 186 w 300"/>
                  <a:gd name="T21" fmla="*/ 39 h 308"/>
                  <a:gd name="T22" fmla="*/ 262 w 300"/>
                  <a:gd name="T23" fmla="*/ 39 h 308"/>
                  <a:gd name="T24" fmla="*/ 262 w 300"/>
                  <a:gd name="T25" fmla="*/ 0 h 308"/>
                  <a:gd name="T26" fmla="*/ 262 w 300"/>
                  <a:gd name="T27" fmla="*/ 39 h 308"/>
                  <a:gd name="T28" fmla="*/ 299 w 300"/>
                  <a:gd name="T29" fmla="*/ 78 h 308"/>
                  <a:gd name="T30" fmla="*/ 299 w 300"/>
                  <a:gd name="T31" fmla="*/ 116 h 308"/>
                  <a:gd name="T32" fmla="*/ 299 w 300"/>
                  <a:gd name="T33" fmla="*/ 154 h 308"/>
                  <a:gd name="T34" fmla="*/ 299 w 300"/>
                  <a:gd name="T35" fmla="*/ 192 h 308"/>
                  <a:gd name="T36" fmla="*/ 299 w 300"/>
                  <a:gd name="T37" fmla="*/ 30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0" h="308">
                    <a:moveTo>
                      <a:pt x="299" y="307"/>
                    </a:moveTo>
                    <a:lnTo>
                      <a:pt x="262" y="307"/>
                    </a:lnTo>
                    <a:lnTo>
                      <a:pt x="75" y="269"/>
                    </a:lnTo>
                    <a:lnTo>
                      <a:pt x="75" y="192"/>
                    </a:lnTo>
                    <a:lnTo>
                      <a:pt x="37" y="192"/>
                    </a:lnTo>
                    <a:lnTo>
                      <a:pt x="37" y="154"/>
                    </a:lnTo>
                    <a:lnTo>
                      <a:pt x="0" y="116"/>
                    </a:lnTo>
                    <a:lnTo>
                      <a:pt x="37" y="78"/>
                    </a:lnTo>
                    <a:lnTo>
                      <a:pt x="112" y="78"/>
                    </a:lnTo>
                    <a:lnTo>
                      <a:pt x="150" y="78"/>
                    </a:lnTo>
                    <a:lnTo>
                      <a:pt x="186" y="39"/>
                    </a:lnTo>
                    <a:lnTo>
                      <a:pt x="262" y="39"/>
                    </a:lnTo>
                    <a:lnTo>
                      <a:pt x="262" y="0"/>
                    </a:lnTo>
                    <a:lnTo>
                      <a:pt x="262" y="39"/>
                    </a:lnTo>
                    <a:lnTo>
                      <a:pt x="299" y="78"/>
                    </a:lnTo>
                    <a:lnTo>
                      <a:pt x="299" y="116"/>
                    </a:lnTo>
                    <a:lnTo>
                      <a:pt x="299" y="154"/>
                    </a:lnTo>
                    <a:lnTo>
                      <a:pt x="299" y="192"/>
                    </a:lnTo>
                    <a:lnTo>
                      <a:pt x="299" y="307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2" name="Freeform 119"/>
              <p:cNvSpPr>
                <a:spLocks noChangeArrowheads="1"/>
              </p:cNvSpPr>
              <p:nvPr/>
            </p:nvSpPr>
            <p:spPr bwMode="auto">
              <a:xfrm>
                <a:off x="4001289" y="2171343"/>
                <a:ext cx="75520" cy="63088"/>
              </a:xfrm>
              <a:custGeom>
                <a:avLst/>
                <a:gdLst>
                  <a:gd name="T0" fmla="*/ 299 w 300"/>
                  <a:gd name="T1" fmla="*/ 307 h 308"/>
                  <a:gd name="T2" fmla="*/ 262 w 300"/>
                  <a:gd name="T3" fmla="*/ 307 h 308"/>
                  <a:gd name="T4" fmla="*/ 75 w 300"/>
                  <a:gd name="T5" fmla="*/ 269 h 308"/>
                  <a:gd name="T6" fmla="*/ 75 w 300"/>
                  <a:gd name="T7" fmla="*/ 192 h 308"/>
                  <a:gd name="T8" fmla="*/ 37 w 300"/>
                  <a:gd name="T9" fmla="*/ 192 h 308"/>
                  <a:gd name="T10" fmla="*/ 37 w 300"/>
                  <a:gd name="T11" fmla="*/ 154 h 308"/>
                  <a:gd name="T12" fmla="*/ 0 w 300"/>
                  <a:gd name="T13" fmla="*/ 116 h 308"/>
                  <a:gd name="T14" fmla="*/ 37 w 300"/>
                  <a:gd name="T15" fmla="*/ 78 h 308"/>
                  <a:gd name="T16" fmla="*/ 112 w 300"/>
                  <a:gd name="T17" fmla="*/ 78 h 308"/>
                  <a:gd name="T18" fmla="*/ 150 w 300"/>
                  <a:gd name="T19" fmla="*/ 78 h 308"/>
                  <a:gd name="T20" fmla="*/ 186 w 300"/>
                  <a:gd name="T21" fmla="*/ 39 h 308"/>
                  <a:gd name="T22" fmla="*/ 262 w 300"/>
                  <a:gd name="T23" fmla="*/ 39 h 308"/>
                  <a:gd name="T24" fmla="*/ 262 w 300"/>
                  <a:gd name="T25" fmla="*/ 0 h 308"/>
                  <a:gd name="T26" fmla="*/ 262 w 300"/>
                  <a:gd name="T27" fmla="*/ 39 h 308"/>
                  <a:gd name="T28" fmla="*/ 299 w 300"/>
                  <a:gd name="T29" fmla="*/ 78 h 308"/>
                  <a:gd name="T30" fmla="*/ 299 w 300"/>
                  <a:gd name="T31" fmla="*/ 116 h 308"/>
                  <a:gd name="T32" fmla="*/ 299 w 300"/>
                  <a:gd name="T33" fmla="*/ 154 h 308"/>
                  <a:gd name="T34" fmla="*/ 299 w 300"/>
                  <a:gd name="T35" fmla="*/ 192 h 308"/>
                  <a:gd name="T36" fmla="*/ 299 w 300"/>
                  <a:gd name="T37" fmla="*/ 30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0" h="308">
                    <a:moveTo>
                      <a:pt x="299" y="307"/>
                    </a:moveTo>
                    <a:lnTo>
                      <a:pt x="262" y="307"/>
                    </a:lnTo>
                    <a:lnTo>
                      <a:pt x="75" y="269"/>
                    </a:lnTo>
                    <a:lnTo>
                      <a:pt x="75" y="192"/>
                    </a:lnTo>
                    <a:lnTo>
                      <a:pt x="37" y="192"/>
                    </a:lnTo>
                    <a:lnTo>
                      <a:pt x="37" y="154"/>
                    </a:lnTo>
                    <a:lnTo>
                      <a:pt x="0" y="116"/>
                    </a:lnTo>
                    <a:lnTo>
                      <a:pt x="37" y="78"/>
                    </a:lnTo>
                    <a:lnTo>
                      <a:pt x="112" y="78"/>
                    </a:lnTo>
                    <a:lnTo>
                      <a:pt x="150" y="78"/>
                    </a:lnTo>
                    <a:lnTo>
                      <a:pt x="186" y="39"/>
                    </a:lnTo>
                    <a:lnTo>
                      <a:pt x="262" y="39"/>
                    </a:lnTo>
                    <a:lnTo>
                      <a:pt x="262" y="0"/>
                    </a:lnTo>
                    <a:lnTo>
                      <a:pt x="262" y="39"/>
                    </a:lnTo>
                    <a:lnTo>
                      <a:pt x="299" y="78"/>
                    </a:lnTo>
                    <a:lnTo>
                      <a:pt x="299" y="116"/>
                    </a:lnTo>
                    <a:lnTo>
                      <a:pt x="299" y="154"/>
                    </a:lnTo>
                    <a:lnTo>
                      <a:pt x="299" y="192"/>
                    </a:lnTo>
                    <a:lnTo>
                      <a:pt x="299" y="30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" name="Freeform 120"/>
              <p:cNvSpPr>
                <a:spLocks noChangeArrowheads="1"/>
              </p:cNvSpPr>
              <p:nvPr/>
            </p:nvSpPr>
            <p:spPr bwMode="auto">
              <a:xfrm>
                <a:off x="3762330" y="2227116"/>
                <a:ext cx="85664" cy="62173"/>
              </a:xfrm>
              <a:custGeom>
                <a:avLst/>
                <a:gdLst>
                  <a:gd name="T0" fmla="*/ 150 w 338"/>
                  <a:gd name="T1" fmla="*/ 268 h 306"/>
                  <a:gd name="T2" fmla="*/ 150 w 338"/>
                  <a:gd name="T3" fmla="*/ 230 h 306"/>
                  <a:gd name="T4" fmla="*/ 150 w 338"/>
                  <a:gd name="T5" fmla="*/ 190 h 306"/>
                  <a:gd name="T6" fmla="*/ 150 w 338"/>
                  <a:gd name="T7" fmla="*/ 152 h 306"/>
                  <a:gd name="T8" fmla="*/ 150 w 338"/>
                  <a:gd name="T9" fmla="*/ 114 h 306"/>
                  <a:gd name="T10" fmla="*/ 186 w 338"/>
                  <a:gd name="T11" fmla="*/ 77 h 306"/>
                  <a:gd name="T12" fmla="*/ 186 w 338"/>
                  <a:gd name="T13" fmla="*/ 37 h 306"/>
                  <a:gd name="T14" fmla="*/ 225 w 338"/>
                  <a:gd name="T15" fmla="*/ 0 h 306"/>
                  <a:gd name="T16" fmla="*/ 186 w 338"/>
                  <a:gd name="T17" fmla="*/ 0 h 306"/>
                  <a:gd name="T18" fmla="*/ 74 w 338"/>
                  <a:gd name="T19" fmla="*/ 0 h 306"/>
                  <a:gd name="T20" fmla="*/ 37 w 338"/>
                  <a:gd name="T21" fmla="*/ 0 h 306"/>
                  <a:gd name="T22" fmla="*/ 37 w 338"/>
                  <a:gd name="T23" fmla="*/ 37 h 306"/>
                  <a:gd name="T24" fmla="*/ 37 w 338"/>
                  <a:gd name="T25" fmla="*/ 77 h 306"/>
                  <a:gd name="T26" fmla="*/ 0 w 338"/>
                  <a:gd name="T27" fmla="*/ 114 h 306"/>
                  <a:gd name="T28" fmla="*/ 37 w 338"/>
                  <a:gd name="T29" fmla="*/ 152 h 306"/>
                  <a:gd name="T30" fmla="*/ 74 w 338"/>
                  <a:gd name="T31" fmla="*/ 190 h 306"/>
                  <a:gd name="T32" fmla="*/ 37 w 338"/>
                  <a:gd name="T33" fmla="*/ 230 h 306"/>
                  <a:gd name="T34" fmla="*/ 37 w 338"/>
                  <a:gd name="T35" fmla="*/ 268 h 306"/>
                  <a:gd name="T36" fmla="*/ 74 w 338"/>
                  <a:gd name="T37" fmla="*/ 268 h 306"/>
                  <a:gd name="T38" fmla="*/ 112 w 338"/>
                  <a:gd name="T39" fmla="*/ 268 h 306"/>
                  <a:gd name="T40" fmla="*/ 150 w 338"/>
                  <a:gd name="T41" fmla="*/ 268 h 306"/>
                  <a:gd name="T42" fmla="*/ 261 w 338"/>
                  <a:gd name="T43" fmla="*/ 268 h 306"/>
                  <a:gd name="T44" fmla="*/ 225 w 338"/>
                  <a:gd name="T45" fmla="*/ 305 h 306"/>
                  <a:gd name="T46" fmla="*/ 225 w 338"/>
                  <a:gd name="T47" fmla="*/ 268 h 306"/>
                  <a:gd name="T48" fmla="*/ 225 w 338"/>
                  <a:gd name="T49" fmla="*/ 230 h 306"/>
                  <a:gd name="T50" fmla="*/ 186 w 338"/>
                  <a:gd name="T51" fmla="*/ 190 h 306"/>
                  <a:gd name="T52" fmla="*/ 225 w 338"/>
                  <a:gd name="T53" fmla="*/ 152 h 306"/>
                  <a:gd name="T54" fmla="*/ 261 w 338"/>
                  <a:gd name="T55" fmla="*/ 152 h 306"/>
                  <a:gd name="T56" fmla="*/ 299 w 338"/>
                  <a:gd name="T57" fmla="*/ 152 h 306"/>
                  <a:gd name="T58" fmla="*/ 337 w 338"/>
                  <a:gd name="T59" fmla="*/ 190 h 306"/>
                  <a:gd name="T60" fmla="*/ 299 w 338"/>
                  <a:gd name="T61" fmla="*/ 230 h 306"/>
                  <a:gd name="T62" fmla="*/ 299 w 338"/>
                  <a:gd name="T63" fmla="*/ 268 h 306"/>
                  <a:gd name="T64" fmla="*/ 261 w 338"/>
                  <a:gd name="T65" fmla="*/ 268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8" h="306">
                    <a:moveTo>
                      <a:pt x="150" y="268"/>
                    </a:moveTo>
                    <a:lnTo>
                      <a:pt x="150" y="230"/>
                    </a:lnTo>
                    <a:lnTo>
                      <a:pt x="150" y="190"/>
                    </a:lnTo>
                    <a:lnTo>
                      <a:pt x="150" y="152"/>
                    </a:lnTo>
                    <a:lnTo>
                      <a:pt x="150" y="114"/>
                    </a:lnTo>
                    <a:lnTo>
                      <a:pt x="186" y="77"/>
                    </a:lnTo>
                    <a:lnTo>
                      <a:pt x="186" y="37"/>
                    </a:lnTo>
                    <a:lnTo>
                      <a:pt x="225" y="0"/>
                    </a:lnTo>
                    <a:lnTo>
                      <a:pt x="186" y="0"/>
                    </a:lnTo>
                    <a:lnTo>
                      <a:pt x="74" y="0"/>
                    </a:lnTo>
                    <a:lnTo>
                      <a:pt x="37" y="0"/>
                    </a:lnTo>
                    <a:lnTo>
                      <a:pt x="37" y="37"/>
                    </a:lnTo>
                    <a:lnTo>
                      <a:pt x="37" y="77"/>
                    </a:lnTo>
                    <a:lnTo>
                      <a:pt x="0" y="114"/>
                    </a:lnTo>
                    <a:lnTo>
                      <a:pt x="37" y="152"/>
                    </a:lnTo>
                    <a:lnTo>
                      <a:pt x="74" y="190"/>
                    </a:lnTo>
                    <a:lnTo>
                      <a:pt x="37" y="230"/>
                    </a:lnTo>
                    <a:lnTo>
                      <a:pt x="37" y="268"/>
                    </a:lnTo>
                    <a:lnTo>
                      <a:pt x="74" y="268"/>
                    </a:lnTo>
                    <a:lnTo>
                      <a:pt x="112" y="268"/>
                    </a:lnTo>
                    <a:lnTo>
                      <a:pt x="150" y="268"/>
                    </a:lnTo>
                    <a:close/>
                    <a:moveTo>
                      <a:pt x="261" y="268"/>
                    </a:moveTo>
                    <a:lnTo>
                      <a:pt x="225" y="305"/>
                    </a:lnTo>
                    <a:lnTo>
                      <a:pt x="225" y="268"/>
                    </a:lnTo>
                    <a:lnTo>
                      <a:pt x="225" y="230"/>
                    </a:lnTo>
                    <a:lnTo>
                      <a:pt x="186" y="190"/>
                    </a:lnTo>
                    <a:lnTo>
                      <a:pt x="225" y="152"/>
                    </a:lnTo>
                    <a:lnTo>
                      <a:pt x="261" y="152"/>
                    </a:lnTo>
                    <a:lnTo>
                      <a:pt x="299" y="152"/>
                    </a:lnTo>
                    <a:lnTo>
                      <a:pt x="337" y="190"/>
                    </a:lnTo>
                    <a:lnTo>
                      <a:pt x="299" y="230"/>
                    </a:lnTo>
                    <a:lnTo>
                      <a:pt x="299" y="268"/>
                    </a:lnTo>
                    <a:lnTo>
                      <a:pt x="261" y="268"/>
                    </a:lnTo>
                    <a:close/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4" name="Freeform 121"/>
              <p:cNvSpPr>
                <a:spLocks noChangeArrowheads="1"/>
              </p:cNvSpPr>
              <p:nvPr/>
            </p:nvSpPr>
            <p:spPr bwMode="auto">
              <a:xfrm>
                <a:off x="3762330" y="2227116"/>
                <a:ext cx="56358" cy="54859"/>
              </a:xfrm>
              <a:custGeom>
                <a:avLst/>
                <a:gdLst>
                  <a:gd name="T0" fmla="*/ 150 w 226"/>
                  <a:gd name="T1" fmla="*/ 268 h 269"/>
                  <a:gd name="T2" fmla="*/ 150 w 226"/>
                  <a:gd name="T3" fmla="*/ 230 h 269"/>
                  <a:gd name="T4" fmla="*/ 150 w 226"/>
                  <a:gd name="T5" fmla="*/ 190 h 269"/>
                  <a:gd name="T6" fmla="*/ 150 w 226"/>
                  <a:gd name="T7" fmla="*/ 152 h 269"/>
                  <a:gd name="T8" fmla="*/ 150 w 226"/>
                  <a:gd name="T9" fmla="*/ 114 h 269"/>
                  <a:gd name="T10" fmla="*/ 186 w 226"/>
                  <a:gd name="T11" fmla="*/ 77 h 269"/>
                  <a:gd name="T12" fmla="*/ 186 w 226"/>
                  <a:gd name="T13" fmla="*/ 37 h 269"/>
                  <a:gd name="T14" fmla="*/ 225 w 226"/>
                  <a:gd name="T15" fmla="*/ 0 h 269"/>
                  <a:gd name="T16" fmla="*/ 186 w 226"/>
                  <a:gd name="T17" fmla="*/ 0 h 269"/>
                  <a:gd name="T18" fmla="*/ 74 w 226"/>
                  <a:gd name="T19" fmla="*/ 0 h 269"/>
                  <a:gd name="T20" fmla="*/ 37 w 226"/>
                  <a:gd name="T21" fmla="*/ 0 h 269"/>
                  <a:gd name="T22" fmla="*/ 37 w 226"/>
                  <a:gd name="T23" fmla="*/ 37 h 269"/>
                  <a:gd name="T24" fmla="*/ 37 w 226"/>
                  <a:gd name="T25" fmla="*/ 77 h 269"/>
                  <a:gd name="T26" fmla="*/ 0 w 226"/>
                  <a:gd name="T27" fmla="*/ 114 h 269"/>
                  <a:gd name="T28" fmla="*/ 37 w 226"/>
                  <a:gd name="T29" fmla="*/ 152 h 269"/>
                  <a:gd name="T30" fmla="*/ 74 w 226"/>
                  <a:gd name="T31" fmla="*/ 190 h 269"/>
                  <a:gd name="T32" fmla="*/ 37 w 226"/>
                  <a:gd name="T33" fmla="*/ 230 h 269"/>
                  <a:gd name="T34" fmla="*/ 37 w 226"/>
                  <a:gd name="T35" fmla="*/ 268 h 269"/>
                  <a:gd name="T36" fmla="*/ 74 w 226"/>
                  <a:gd name="T37" fmla="*/ 268 h 269"/>
                  <a:gd name="T38" fmla="*/ 112 w 226"/>
                  <a:gd name="T39" fmla="*/ 268 h 269"/>
                  <a:gd name="T40" fmla="*/ 150 w 226"/>
                  <a:gd name="T41" fmla="*/ 26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6" h="269">
                    <a:moveTo>
                      <a:pt x="150" y="268"/>
                    </a:moveTo>
                    <a:lnTo>
                      <a:pt x="150" y="230"/>
                    </a:lnTo>
                    <a:lnTo>
                      <a:pt x="150" y="190"/>
                    </a:lnTo>
                    <a:lnTo>
                      <a:pt x="150" y="152"/>
                    </a:lnTo>
                    <a:lnTo>
                      <a:pt x="150" y="114"/>
                    </a:lnTo>
                    <a:lnTo>
                      <a:pt x="186" y="77"/>
                    </a:lnTo>
                    <a:lnTo>
                      <a:pt x="186" y="37"/>
                    </a:lnTo>
                    <a:lnTo>
                      <a:pt x="225" y="0"/>
                    </a:lnTo>
                    <a:lnTo>
                      <a:pt x="186" y="0"/>
                    </a:lnTo>
                    <a:lnTo>
                      <a:pt x="74" y="0"/>
                    </a:lnTo>
                    <a:lnTo>
                      <a:pt x="37" y="0"/>
                    </a:lnTo>
                    <a:lnTo>
                      <a:pt x="37" y="37"/>
                    </a:lnTo>
                    <a:lnTo>
                      <a:pt x="37" y="77"/>
                    </a:lnTo>
                    <a:lnTo>
                      <a:pt x="0" y="114"/>
                    </a:lnTo>
                    <a:lnTo>
                      <a:pt x="37" y="152"/>
                    </a:lnTo>
                    <a:lnTo>
                      <a:pt x="74" y="190"/>
                    </a:lnTo>
                    <a:lnTo>
                      <a:pt x="37" y="230"/>
                    </a:lnTo>
                    <a:lnTo>
                      <a:pt x="37" y="268"/>
                    </a:lnTo>
                    <a:lnTo>
                      <a:pt x="74" y="268"/>
                    </a:lnTo>
                    <a:lnTo>
                      <a:pt x="112" y="268"/>
                    </a:lnTo>
                    <a:lnTo>
                      <a:pt x="150" y="268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" name="Freeform 122"/>
              <p:cNvSpPr>
                <a:spLocks noChangeArrowheads="1"/>
              </p:cNvSpPr>
              <p:nvPr/>
            </p:nvSpPr>
            <p:spPr bwMode="auto">
              <a:xfrm>
                <a:off x="3810798" y="2258203"/>
                <a:ext cx="37196" cy="31087"/>
              </a:xfrm>
              <a:custGeom>
                <a:avLst/>
                <a:gdLst>
                  <a:gd name="T0" fmla="*/ 75 w 152"/>
                  <a:gd name="T1" fmla="*/ 116 h 154"/>
                  <a:gd name="T2" fmla="*/ 38 w 152"/>
                  <a:gd name="T3" fmla="*/ 153 h 154"/>
                  <a:gd name="T4" fmla="*/ 38 w 152"/>
                  <a:gd name="T5" fmla="*/ 116 h 154"/>
                  <a:gd name="T6" fmla="*/ 38 w 152"/>
                  <a:gd name="T7" fmla="*/ 78 h 154"/>
                  <a:gd name="T8" fmla="*/ 0 w 152"/>
                  <a:gd name="T9" fmla="*/ 38 h 154"/>
                  <a:gd name="T10" fmla="*/ 38 w 152"/>
                  <a:gd name="T11" fmla="*/ 0 h 154"/>
                  <a:gd name="T12" fmla="*/ 75 w 152"/>
                  <a:gd name="T13" fmla="*/ 0 h 154"/>
                  <a:gd name="T14" fmla="*/ 112 w 152"/>
                  <a:gd name="T15" fmla="*/ 0 h 154"/>
                  <a:gd name="T16" fmla="*/ 151 w 152"/>
                  <a:gd name="T17" fmla="*/ 38 h 154"/>
                  <a:gd name="T18" fmla="*/ 112 w 152"/>
                  <a:gd name="T19" fmla="*/ 78 h 154"/>
                  <a:gd name="T20" fmla="*/ 112 w 152"/>
                  <a:gd name="T21" fmla="*/ 116 h 154"/>
                  <a:gd name="T22" fmla="*/ 75 w 152"/>
                  <a:gd name="T23" fmla="*/ 11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2" h="154">
                    <a:moveTo>
                      <a:pt x="75" y="116"/>
                    </a:moveTo>
                    <a:lnTo>
                      <a:pt x="38" y="153"/>
                    </a:lnTo>
                    <a:lnTo>
                      <a:pt x="38" y="116"/>
                    </a:lnTo>
                    <a:lnTo>
                      <a:pt x="38" y="78"/>
                    </a:lnTo>
                    <a:lnTo>
                      <a:pt x="0" y="38"/>
                    </a:lnTo>
                    <a:lnTo>
                      <a:pt x="38" y="0"/>
                    </a:lnTo>
                    <a:lnTo>
                      <a:pt x="75" y="0"/>
                    </a:lnTo>
                    <a:lnTo>
                      <a:pt x="112" y="0"/>
                    </a:lnTo>
                    <a:lnTo>
                      <a:pt x="151" y="38"/>
                    </a:lnTo>
                    <a:lnTo>
                      <a:pt x="112" y="78"/>
                    </a:lnTo>
                    <a:lnTo>
                      <a:pt x="112" y="116"/>
                    </a:lnTo>
                    <a:lnTo>
                      <a:pt x="75" y="116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" name="Freeform 123"/>
              <p:cNvSpPr>
                <a:spLocks noChangeArrowheads="1"/>
              </p:cNvSpPr>
              <p:nvPr/>
            </p:nvSpPr>
            <p:spPr bwMode="auto">
              <a:xfrm>
                <a:off x="3676665" y="2313976"/>
                <a:ext cx="75520" cy="47544"/>
              </a:xfrm>
              <a:custGeom>
                <a:avLst/>
                <a:gdLst>
                  <a:gd name="T0" fmla="*/ 0 w 300"/>
                  <a:gd name="T1" fmla="*/ 191 h 232"/>
                  <a:gd name="T2" fmla="*/ 37 w 300"/>
                  <a:gd name="T3" fmla="*/ 153 h 232"/>
                  <a:gd name="T4" fmla="*/ 76 w 300"/>
                  <a:gd name="T5" fmla="*/ 115 h 232"/>
                  <a:gd name="T6" fmla="*/ 76 w 300"/>
                  <a:gd name="T7" fmla="*/ 76 h 232"/>
                  <a:gd name="T8" fmla="*/ 112 w 300"/>
                  <a:gd name="T9" fmla="*/ 76 h 232"/>
                  <a:gd name="T10" fmla="*/ 149 w 300"/>
                  <a:gd name="T11" fmla="*/ 38 h 232"/>
                  <a:gd name="T12" fmla="*/ 149 w 300"/>
                  <a:gd name="T13" fmla="*/ 76 h 232"/>
                  <a:gd name="T14" fmla="*/ 186 w 300"/>
                  <a:gd name="T15" fmla="*/ 38 h 232"/>
                  <a:gd name="T16" fmla="*/ 186 w 300"/>
                  <a:gd name="T17" fmla="*/ 0 h 232"/>
                  <a:gd name="T18" fmla="*/ 299 w 300"/>
                  <a:gd name="T19" fmla="*/ 0 h 232"/>
                  <a:gd name="T20" fmla="*/ 299 w 300"/>
                  <a:gd name="T21" fmla="*/ 38 h 232"/>
                  <a:gd name="T22" fmla="*/ 299 w 300"/>
                  <a:gd name="T23" fmla="*/ 76 h 232"/>
                  <a:gd name="T24" fmla="*/ 299 w 300"/>
                  <a:gd name="T25" fmla="*/ 115 h 232"/>
                  <a:gd name="T26" fmla="*/ 261 w 300"/>
                  <a:gd name="T27" fmla="*/ 153 h 232"/>
                  <a:gd name="T28" fmla="*/ 261 w 300"/>
                  <a:gd name="T29" fmla="*/ 191 h 232"/>
                  <a:gd name="T30" fmla="*/ 225 w 300"/>
                  <a:gd name="T31" fmla="*/ 231 h 232"/>
                  <a:gd name="T32" fmla="*/ 186 w 300"/>
                  <a:gd name="T33" fmla="*/ 231 h 232"/>
                  <a:gd name="T34" fmla="*/ 149 w 300"/>
                  <a:gd name="T35" fmla="*/ 231 h 232"/>
                  <a:gd name="T36" fmla="*/ 112 w 300"/>
                  <a:gd name="T37" fmla="*/ 231 h 232"/>
                  <a:gd name="T38" fmla="*/ 37 w 300"/>
                  <a:gd name="T39" fmla="*/ 231 h 232"/>
                  <a:gd name="T40" fmla="*/ 0 w 300"/>
                  <a:gd name="T41" fmla="*/ 19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0" h="232">
                    <a:moveTo>
                      <a:pt x="0" y="191"/>
                    </a:moveTo>
                    <a:lnTo>
                      <a:pt x="37" y="153"/>
                    </a:lnTo>
                    <a:lnTo>
                      <a:pt x="76" y="115"/>
                    </a:lnTo>
                    <a:lnTo>
                      <a:pt x="76" y="76"/>
                    </a:lnTo>
                    <a:lnTo>
                      <a:pt x="112" y="76"/>
                    </a:lnTo>
                    <a:lnTo>
                      <a:pt x="149" y="38"/>
                    </a:lnTo>
                    <a:lnTo>
                      <a:pt x="149" y="76"/>
                    </a:lnTo>
                    <a:lnTo>
                      <a:pt x="186" y="38"/>
                    </a:lnTo>
                    <a:lnTo>
                      <a:pt x="186" y="0"/>
                    </a:lnTo>
                    <a:lnTo>
                      <a:pt x="299" y="0"/>
                    </a:lnTo>
                    <a:lnTo>
                      <a:pt x="299" y="38"/>
                    </a:lnTo>
                    <a:lnTo>
                      <a:pt x="299" y="76"/>
                    </a:lnTo>
                    <a:lnTo>
                      <a:pt x="299" y="115"/>
                    </a:lnTo>
                    <a:lnTo>
                      <a:pt x="261" y="153"/>
                    </a:lnTo>
                    <a:lnTo>
                      <a:pt x="261" y="191"/>
                    </a:lnTo>
                    <a:lnTo>
                      <a:pt x="225" y="231"/>
                    </a:lnTo>
                    <a:lnTo>
                      <a:pt x="186" y="231"/>
                    </a:lnTo>
                    <a:lnTo>
                      <a:pt x="149" y="231"/>
                    </a:lnTo>
                    <a:lnTo>
                      <a:pt x="112" y="231"/>
                    </a:lnTo>
                    <a:lnTo>
                      <a:pt x="37" y="231"/>
                    </a:lnTo>
                    <a:lnTo>
                      <a:pt x="0" y="191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7" name="Freeform 124"/>
              <p:cNvSpPr>
                <a:spLocks noChangeArrowheads="1"/>
              </p:cNvSpPr>
              <p:nvPr/>
            </p:nvSpPr>
            <p:spPr bwMode="auto">
              <a:xfrm>
                <a:off x="3676665" y="2313976"/>
                <a:ext cx="75520" cy="47544"/>
              </a:xfrm>
              <a:custGeom>
                <a:avLst/>
                <a:gdLst>
                  <a:gd name="T0" fmla="*/ 0 w 300"/>
                  <a:gd name="T1" fmla="*/ 191 h 232"/>
                  <a:gd name="T2" fmla="*/ 37 w 300"/>
                  <a:gd name="T3" fmla="*/ 153 h 232"/>
                  <a:gd name="T4" fmla="*/ 76 w 300"/>
                  <a:gd name="T5" fmla="*/ 115 h 232"/>
                  <a:gd name="T6" fmla="*/ 76 w 300"/>
                  <a:gd name="T7" fmla="*/ 76 h 232"/>
                  <a:gd name="T8" fmla="*/ 112 w 300"/>
                  <a:gd name="T9" fmla="*/ 76 h 232"/>
                  <a:gd name="T10" fmla="*/ 149 w 300"/>
                  <a:gd name="T11" fmla="*/ 38 h 232"/>
                  <a:gd name="T12" fmla="*/ 149 w 300"/>
                  <a:gd name="T13" fmla="*/ 76 h 232"/>
                  <a:gd name="T14" fmla="*/ 186 w 300"/>
                  <a:gd name="T15" fmla="*/ 38 h 232"/>
                  <a:gd name="T16" fmla="*/ 186 w 300"/>
                  <a:gd name="T17" fmla="*/ 0 h 232"/>
                  <a:gd name="T18" fmla="*/ 299 w 300"/>
                  <a:gd name="T19" fmla="*/ 0 h 232"/>
                  <a:gd name="T20" fmla="*/ 299 w 300"/>
                  <a:gd name="T21" fmla="*/ 38 h 232"/>
                  <a:gd name="T22" fmla="*/ 299 w 300"/>
                  <a:gd name="T23" fmla="*/ 76 h 232"/>
                  <a:gd name="T24" fmla="*/ 299 w 300"/>
                  <a:gd name="T25" fmla="*/ 115 h 232"/>
                  <a:gd name="T26" fmla="*/ 261 w 300"/>
                  <a:gd name="T27" fmla="*/ 153 h 232"/>
                  <a:gd name="T28" fmla="*/ 261 w 300"/>
                  <a:gd name="T29" fmla="*/ 191 h 232"/>
                  <a:gd name="T30" fmla="*/ 225 w 300"/>
                  <a:gd name="T31" fmla="*/ 231 h 232"/>
                  <a:gd name="T32" fmla="*/ 186 w 300"/>
                  <a:gd name="T33" fmla="*/ 231 h 232"/>
                  <a:gd name="T34" fmla="*/ 149 w 300"/>
                  <a:gd name="T35" fmla="*/ 231 h 232"/>
                  <a:gd name="T36" fmla="*/ 112 w 300"/>
                  <a:gd name="T37" fmla="*/ 231 h 232"/>
                  <a:gd name="T38" fmla="*/ 37 w 300"/>
                  <a:gd name="T39" fmla="*/ 231 h 232"/>
                  <a:gd name="T40" fmla="*/ 0 w 300"/>
                  <a:gd name="T41" fmla="*/ 19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0" h="232">
                    <a:moveTo>
                      <a:pt x="0" y="191"/>
                    </a:moveTo>
                    <a:lnTo>
                      <a:pt x="37" y="153"/>
                    </a:lnTo>
                    <a:lnTo>
                      <a:pt x="76" y="115"/>
                    </a:lnTo>
                    <a:lnTo>
                      <a:pt x="76" y="76"/>
                    </a:lnTo>
                    <a:lnTo>
                      <a:pt x="112" y="76"/>
                    </a:lnTo>
                    <a:lnTo>
                      <a:pt x="149" y="38"/>
                    </a:lnTo>
                    <a:lnTo>
                      <a:pt x="149" y="76"/>
                    </a:lnTo>
                    <a:lnTo>
                      <a:pt x="186" y="38"/>
                    </a:lnTo>
                    <a:lnTo>
                      <a:pt x="186" y="0"/>
                    </a:lnTo>
                    <a:lnTo>
                      <a:pt x="299" y="0"/>
                    </a:lnTo>
                    <a:lnTo>
                      <a:pt x="299" y="38"/>
                    </a:lnTo>
                    <a:lnTo>
                      <a:pt x="299" y="76"/>
                    </a:lnTo>
                    <a:lnTo>
                      <a:pt x="299" y="115"/>
                    </a:lnTo>
                    <a:lnTo>
                      <a:pt x="261" y="153"/>
                    </a:lnTo>
                    <a:lnTo>
                      <a:pt x="261" y="191"/>
                    </a:lnTo>
                    <a:lnTo>
                      <a:pt x="225" y="231"/>
                    </a:lnTo>
                    <a:lnTo>
                      <a:pt x="186" y="231"/>
                    </a:lnTo>
                    <a:lnTo>
                      <a:pt x="149" y="231"/>
                    </a:lnTo>
                    <a:lnTo>
                      <a:pt x="112" y="231"/>
                    </a:lnTo>
                    <a:lnTo>
                      <a:pt x="37" y="231"/>
                    </a:lnTo>
                    <a:lnTo>
                      <a:pt x="0" y="191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" name="Freeform 125"/>
              <p:cNvSpPr>
                <a:spLocks noChangeArrowheads="1"/>
              </p:cNvSpPr>
              <p:nvPr/>
            </p:nvSpPr>
            <p:spPr bwMode="auto">
              <a:xfrm>
                <a:off x="3714989" y="2385293"/>
                <a:ext cx="28179" cy="15543"/>
              </a:xfrm>
              <a:custGeom>
                <a:avLst/>
                <a:gdLst>
                  <a:gd name="T0" fmla="*/ 0 w 113"/>
                  <a:gd name="T1" fmla="*/ 39 h 78"/>
                  <a:gd name="T2" fmla="*/ 76 w 113"/>
                  <a:gd name="T3" fmla="*/ 77 h 78"/>
                  <a:gd name="T4" fmla="*/ 76 w 113"/>
                  <a:gd name="T5" fmla="*/ 39 h 78"/>
                  <a:gd name="T6" fmla="*/ 112 w 113"/>
                  <a:gd name="T7" fmla="*/ 0 h 78"/>
                  <a:gd name="T8" fmla="*/ 37 w 113"/>
                  <a:gd name="T9" fmla="*/ 39 h 78"/>
                  <a:gd name="T10" fmla="*/ 0 w 113"/>
                  <a:gd name="T11" fmla="*/ 3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" h="78">
                    <a:moveTo>
                      <a:pt x="0" y="39"/>
                    </a:moveTo>
                    <a:lnTo>
                      <a:pt x="76" y="77"/>
                    </a:lnTo>
                    <a:lnTo>
                      <a:pt x="76" y="39"/>
                    </a:lnTo>
                    <a:lnTo>
                      <a:pt x="112" y="0"/>
                    </a:lnTo>
                    <a:lnTo>
                      <a:pt x="37" y="39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9" name="Freeform 126"/>
              <p:cNvSpPr>
                <a:spLocks noChangeArrowheads="1"/>
              </p:cNvSpPr>
              <p:nvPr/>
            </p:nvSpPr>
            <p:spPr bwMode="auto">
              <a:xfrm>
                <a:off x="3714989" y="2385293"/>
                <a:ext cx="28179" cy="15543"/>
              </a:xfrm>
              <a:custGeom>
                <a:avLst/>
                <a:gdLst>
                  <a:gd name="T0" fmla="*/ 0 w 113"/>
                  <a:gd name="T1" fmla="*/ 39 h 78"/>
                  <a:gd name="T2" fmla="*/ 76 w 113"/>
                  <a:gd name="T3" fmla="*/ 77 h 78"/>
                  <a:gd name="T4" fmla="*/ 76 w 113"/>
                  <a:gd name="T5" fmla="*/ 39 h 78"/>
                  <a:gd name="T6" fmla="*/ 112 w 113"/>
                  <a:gd name="T7" fmla="*/ 0 h 78"/>
                  <a:gd name="T8" fmla="*/ 37 w 113"/>
                  <a:gd name="T9" fmla="*/ 39 h 78"/>
                  <a:gd name="T10" fmla="*/ 0 w 113"/>
                  <a:gd name="T11" fmla="*/ 3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" h="78">
                    <a:moveTo>
                      <a:pt x="0" y="39"/>
                    </a:moveTo>
                    <a:lnTo>
                      <a:pt x="76" y="77"/>
                    </a:lnTo>
                    <a:lnTo>
                      <a:pt x="76" y="39"/>
                    </a:lnTo>
                    <a:lnTo>
                      <a:pt x="112" y="0"/>
                    </a:lnTo>
                    <a:lnTo>
                      <a:pt x="37" y="39"/>
                    </a:lnTo>
                    <a:lnTo>
                      <a:pt x="0" y="39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" name="Freeform 127"/>
              <p:cNvSpPr>
                <a:spLocks noChangeArrowheads="1"/>
              </p:cNvSpPr>
              <p:nvPr/>
            </p:nvSpPr>
            <p:spPr bwMode="auto">
              <a:xfrm>
                <a:off x="3658631" y="2353292"/>
                <a:ext cx="84537" cy="39316"/>
              </a:xfrm>
              <a:custGeom>
                <a:avLst/>
                <a:gdLst>
                  <a:gd name="T0" fmla="*/ 74 w 336"/>
                  <a:gd name="T1" fmla="*/ 0 h 193"/>
                  <a:gd name="T2" fmla="*/ 36 w 336"/>
                  <a:gd name="T3" fmla="*/ 39 h 193"/>
                  <a:gd name="T4" fmla="*/ 0 w 336"/>
                  <a:gd name="T5" fmla="*/ 39 h 193"/>
                  <a:gd name="T6" fmla="*/ 0 w 336"/>
                  <a:gd name="T7" fmla="*/ 76 h 193"/>
                  <a:gd name="T8" fmla="*/ 36 w 336"/>
                  <a:gd name="T9" fmla="*/ 76 h 193"/>
                  <a:gd name="T10" fmla="*/ 111 w 336"/>
                  <a:gd name="T11" fmla="*/ 114 h 193"/>
                  <a:gd name="T12" fmla="*/ 150 w 336"/>
                  <a:gd name="T13" fmla="*/ 153 h 193"/>
                  <a:gd name="T14" fmla="*/ 186 w 336"/>
                  <a:gd name="T15" fmla="*/ 153 h 193"/>
                  <a:gd name="T16" fmla="*/ 186 w 336"/>
                  <a:gd name="T17" fmla="*/ 192 h 193"/>
                  <a:gd name="T18" fmla="*/ 223 w 336"/>
                  <a:gd name="T19" fmla="*/ 192 h 193"/>
                  <a:gd name="T20" fmla="*/ 260 w 336"/>
                  <a:gd name="T21" fmla="*/ 192 h 193"/>
                  <a:gd name="T22" fmla="*/ 335 w 336"/>
                  <a:gd name="T23" fmla="*/ 153 h 193"/>
                  <a:gd name="T24" fmla="*/ 299 w 336"/>
                  <a:gd name="T25" fmla="*/ 153 h 193"/>
                  <a:gd name="T26" fmla="*/ 299 w 336"/>
                  <a:gd name="T27" fmla="*/ 114 h 193"/>
                  <a:gd name="T28" fmla="*/ 299 w 336"/>
                  <a:gd name="T29" fmla="*/ 39 h 193"/>
                  <a:gd name="T30" fmla="*/ 260 w 336"/>
                  <a:gd name="T31" fmla="*/ 39 h 193"/>
                  <a:gd name="T32" fmla="*/ 223 w 336"/>
                  <a:gd name="T33" fmla="*/ 39 h 193"/>
                  <a:gd name="T34" fmla="*/ 186 w 336"/>
                  <a:gd name="T35" fmla="*/ 39 h 193"/>
                  <a:gd name="T36" fmla="*/ 111 w 336"/>
                  <a:gd name="T37" fmla="*/ 39 h 193"/>
                  <a:gd name="T38" fmla="*/ 74 w 336"/>
                  <a:gd name="T39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6" h="193">
                    <a:moveTo>
                      <a:pt x="74" y="0"/>
                    </a:moveTo>
                    <a:lnTo>
                      <a:pt x="36" y="39"/>
                    </a:lnTo>
                    <a:lnTo>
                      <a:pt x="0" y="39"/>
                    </a:lnTo>
                    <a:lnTo>
                      <a:pt x="0" y="76"/>
                    </a:lnTo>
                    <a:lnTo>
                      <a:pt x="36" y="76"/>
                    </a:lnTo>
                    <a:lnTo>
                      <a:pt x="111" y="114"/>
                    </a:lnTo>
                    <a:lnTo>
                      <a:pt x="150" y="153"/>
                    </a:lnTo>
                    <a:lnTo>
                      <a:pt x="186" y="153"/>
                    </a:lnTo>
                    <a:lnTo>
                      <a:pt x="186" y="192"/>
                    </a:lnTo>
                    <a:lnTo>
                      <a:pt x="223" y="192"/>
                    </a:lnTo>
                    <a:lnTo>
                      <a:pt x="260" y="192"/>
                    </a:lnTo>
                    <a:lnTo>
                      <a:pt x="335" y="153"/>
                    </a:lnTo>
                    <a:lnTo>
                      <a:pt x="299" y="153"/>
                    </a:lnTo>
                    <a:lnTo>
                      <a:pt x="299" y="114"/>
                    </a:lnTo>
                    <a:lnTo>
                      <a:pt x="299" y="39"/>
                    </a:lnTo>
                    <a:lnTo>
                      <a:pt x="260" y="39"/>
                    </a:lnTo>
                    <a:lnTo>
                      <a:pt x="223" y="39"/>
                    </a:lnTo>
                    <a:lnTo>
                      <a:pt x="186" y="39"/>
                    </a:lnTo>
                    <a:lnTo>
                      <a:pt x="111" y="39"/>
                    </a:lnTo>
                    <a:lnTo>
                      <a:pt x="74" y="0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1" name="Freeform 128"/>
              <p:cNvSpPr>
                <a:spLocks noChangeArrowheads="1"/>
              </p:cNvSpPr>
              <p:nvPr/>
            </p:nvSpPr>
            <p:spPr bwMode="auto">
              <a:xfrm>
                <a:off x="3658631" y="2353292"/>
                <a:ext cx="84537" cy="39316"/>
              </a:xfrm>
              <a:custGeom>
                <a:avLst/>
                <a:gdLst>
                  <a:gd name="T0" fmla="*/ 74 w 336"/>
                  <a:gd name="T1" fmla="*/ 0 h 193"/>
                  <a:gd name="T2" fmla="*/ 36 w 336"/>
                  <a:gd name="T3" fmla="*/ 39 h 193"/>
                  <a:gd name="T4" fmla="*/ 0 w 336"/>
                  <a:gd name="T5" fmla="*/ 39 h 193"/>
                  <a:gd name="T6" fmla="*/ 0 w 336"/>
                  <a:gd name="T7" fmla="*/ 76 h 193"/>
                  <a:gd name="T8" fmla="*/ 36 w 336"/>
                  <a:gd name="T9" fmla="*/ 76 h 193"/>
                  <a:gd name="T10" fmla="*/ 111 w 336"/>
                  <a:gd name="T11" fmla="*/ 114 h 193"/>
                  <a:gd name="T12" fmla="*/ 150 w 336"/>
                  <a:gd name="T13" fmla="*/ 153 h 193"/>
                  <a:gd name="T14" fmla="*/ 186 w 336"/>
                  <a:gd name="T15" fmla="*/ 153 h 193"/>
                  <a:gd name="T16" fmla="*/ 186 w 336"/>
                  <a:gd name="T17" fmla="*/ 192 h 193"/>
                  <a:gd name="T18" fmla="*/ 223 w 336"/>
                  <a:gd name="T19" fmla="*/ 192 h 193"/>
                  <a:gd name="T20" fmla="*/ 260 w 336"/>
                  <a:gd name="T21" fmla="*/ 192 h 193"/>
                  <a:gd name="T22" fmla="*/ 335 w 336"/>
                  <a:gd name="T23" fmla="*/ 153 h 193"/>
                  <a:gd name="T24" fmla="*/ 299 w 336"/>
                  <a:gd name="T25" fmla="*/ 153 h 193"/>
                  <a:gd name="T26" fmla="*/ 299 w 336"/>
                  <a:gd name="T27" fmla="*/ 114 h 193"/>
                  <a:gd name="T28" fmla="*/ 299 w 336"/>
                  <a:gd name="T29" fmla="*/ 39 h 193"/>
                  <a:gd name="T30" fmla="*/ 260 w 336"/>
                  <a:gd name="T31" fmla="*/ 39 h 193"/>
                  <a:gd name="T32" fmla="*/ 223 w 336"/>
                  <a:gd name="T33" fmla="*/ 39 h 193"/>
                  <a:gd name="T34" fmla="*/ 186 w 336"/>
                  <a:gd name="T35" fmla="*/ 39 h 193"/>
                  <a:gd name="T36" fmla="*/ 111 w 336"/>
                  <a:gd name="T37" fmla="*/ 39 h 193"/>
                  <a:gd name="T38" fmla="*/ 74 w 336"/>
                  <a:gd name="T39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6" h="193">
                    <a:moveTo>
                      <a:pt x="74" y="0"/>
                    </a:moveTo>
                    <a:lnTo>
                      <a:pt x="36" y="39"/>
                    </a:lnTo>
                    <a:lnTo>
                      <a:pt x="0" y="39"/>
                    </a:lnTo>
                    <a:lnTo>
                      <a:pt x="0" y="76"/>
                    </a:lnTo>
                    <a:lnTo>
                      <a:pt x="36" y="76"/>
                    </a:lnTo>
                    <a:lnTo>
                      <a:pt x="111" y="114"/>
                    </a:lnTo>
                    <a:lnTo>
                      <a:pt x="150" y="153"/>
                    </a:lnTo>
                    <a:lnTo>
                      <a:pt x="186" y="153"/>
                    </a:lnTo>
                    <a:lnTo>
                      <a:pt x="186" y="192"/>
                    </a:lnTo>
                    <a:lnTo>
                      <a:pt x="223" y="192"/>
                    </a:lnTo>
                    <a:lnTo>
                      <a:pt x="260" y="192"/>
                    </a:lnTo>
                    <a:lnTo>
                      <a:pt x="335" y="153"/>
                    </a:lnTo>
                    <a:lnTo>
                      <a:pt x="299" y="153"/>
                    </a:lnTo>
                    <a:lnTo>
                      <a:pt x="299" y="114"/>
                    </a:lnTo>
                    <a:lnTo>
                      <a:pt x="299" y="39"/>
                    </a:lnTo>
                    <a:lnTo>
                      <a:pt x="260" y="39"/>
                    </a:lnTo>
                    <a:lnTo>
                      <a:pt x="223" y="39"/>
                    </a:lnTo>
                    <a:lnTo>
                      <a:pt x="186" y="39"/>
                    </a:lnTo>
                    <a:lnTo>
                      <a:pt x="111" y="39"/>
                    </a:lnTo>
                    <a:lnTo>
                      <a:pt x="74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" name="Freeform 129"/>
              <p:cNvSpPr>
                <a:spLocks noChangeArrowheads="1"/>
              </p:cNvSpPr>
              <p:nvPr/>
            </p:nvSpPr>
            <p:spPr bwMode="auto">
              <a:xfrm>
                <a:off x="3524498" y="2361520"/>
                <a:ext cx="237832" cy="181034"/>
              </a:xfrm>
              <a:custGeom>
                <a:avLst/>
                <a:gdLst>
                  <a:gd name="T0" fmla="*/ 822 w 934"/>
                  <a:gd name="T1" fmla="*/ 419 h 878"/>
                  <a:gd name="T2" fmla="*/ 822 w 934"/>
                  <a:gd name="T3" fmla="*/ 496 h 878"/>
                  <a:gd name="T4" fmla="*/ 822 w 934"/>
                  <a:gd name="T5" fmla="*/ 534 h 878"/>
                  <a:gd name="T6" fmla="*/ 822 w 934"/>
                  <a:gd name="T7" fmla="*/ 534 h 878"/>
                  <a:gd name="T8" fmla="*/ 822 w 934"/>
                  <a:gd name="T9" fmla="*/ 649 h 878"/>
                  <a:gd name="T10" fmla="*/ 822 w 934"/>
                  <a:gd name="T11" fmla="*/ 725 h 878"/>
                  <a:gd name="T12" fmla="*/ 858 w 934"/>
                  <a:gd name="T13" fmla="*/ 801 h 878"/>
                  <a:gd name="T14" fmla="*/ 783 w 934"/>
                  <a:gd name="T15" fmla="*/ 840 h 878"/>
                  <a:gd name="T16" fmla="*/ 635 w 934"/>
                  <a:gd name="T17" fmla="*/ 801 h 878"/>
                  <a:gd name="T18" fmla="*/ 560 w 934"/>
                  <a:gd name="T19" fmla="*/ 840 h 878"/>
                  <a:gd name="T20" fmla="*/ 448 w 934"/>
                  <a:gd name="T21" fmla="*/ 877 h 878"/>
                  <a:gd name="T22" fmla="*/ 372 w 934"/>
                  <a:gd name="T23" fmla="*/ 877 h 878"/>
                  <a:gd name="T24" fmla="*/ 299 w 934"/>
                  <a:gd name="T25" fmla="*/ 840 h 878"/>
                  <a:gd name="T26" fmla="*/ 224 w 934"/>
                  <a:gd name="T27" fmla="*/ 764 h 878"/>
                  <a:gd name="T28" fmla="*/ 150 w 934"/>
                  <a:gd name="T29" fmla="*/ 725 h 878"/>
                  <a:gd name="T30" fmla="*/ 150 w 934"/>
                  <a:gd name="T31" fmla="*/ 649 h 878"/>
                  <a:gd name="T32" fmla="*/ 185 w 934"/>
                  <a:gd name="T33" fmla="*/ 573 h 878"/>
                  <a:gd name="T34" fmla="*/ 224 w 934"/>
                  <a:gd name="T35" fmla="*/ 496 h 878"/>
                  <a:gd name="T36" fmla="*/ 185 w 934"/>
                  <a:gd name="T37" fmla="*/ 381 h 878"/>
                  <a:gd name="T38" fmla="*/ 150 w 934"/>
                  <a:gd name="T39" fmla="*/ 306 h 878"/>
                  <a:gd name="T40" fmla="*/ 75 w 934"/>
                  <a:gd name="T41" fmla="*/ 228 h 878"/>
                  <a:gd name="T42" fmla="*/ 0 w 934"/>
                  <a:gd name="T43" fmla="*/ 190 h 878"/>
                  <a:gd name="T44" fmla="*/ 75 w 934"/>
                  <a:gd name="T45" fmla="*/ 153 h 878"/>
                  <a:gd name="T46" fmla="*/ 150 w 934"/>
                  <a:gd name="T47" fmla="*/ 113 h 878"/>
                  <a:gd name="T48" fmla="*/ 224 w 934"/>
                  <a:gd name="T49" fmla="*/ 113 h 878"/>
                  <a:gd name="T50" fmla="*/ 372 w 934"/>
                  <a:gd name="T51" fmla="*/ 113 h 878"/>
                  <a:gd name="T52" fmla="*/ 486 w 934"/>
                  <a:gd name="T53" fmla="*/ 36 h 878"/>
                  <a:gd name="T54" fmla="*/ 522 w 934"/>
                  <a:gd name="T55" fmla="*/ 36 h 878"/>
                  <a:gd name="T56" fmla="*/ 635 w 934"/>
                  <a:gd name="T57" fmla="*/ 75 h 878"/>
                  <a:gd name="T58" fmla="*/ 710 w 934"/>
                  <a:gd name="T59" fmla="*/ 113 h 878"/>
                  <a:gd name="T60" fmla="*/ 746 w 934"/>
                  <a:gd name="T61" fmla="*/ 153 h 878"/>
                  <a:gd name="T62" fmla="*/ 933 w 934"/>
                  <a:gd name="T63" fmla="*/ 266 h 878"/>
                  <a:gd name="T64" fmla="*/ 896 w 934"/>
                  <a:gd name="T65" fmla="*/ 306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34" h="878">
                    <a:moveTo>
                      <a:pt x="858" y="381"/>
                    </a:moveTo>
                    <a:lnTo>
                      <a:pt x="822" y="419"/>
                    </a:lnTo>
                    <a:lnTo>
                      <a:pt x="822" y="457"/>
                    </a:lnTo>
                    <a:lnTo>
                      <a:pt x="822" y="496"/>
                    </a:lnTo>
                    <a:lnTo>
                      <a:pt x="783" y="496"/>
                    </a:lnTo>
                    <a:lnTo>
                      <a:pt x="822" y="534"/>
                    </a:lnTo>
                    <a:lnTo>
                      <a:pt x="858" y="534"/>
                    </a:lnTo>
                    <a:lnTo>
                      <a:pt x="822" y="534"/>
                    </a:lnTo>
                    <a:lnTo>
                      <a:pt x="822" y="573"/>
                    </a:lnTo>
                    <a:lnTo>
                      <a:pt x="822" y="649"/>
                    </a:lnTo>
                    <a:lnTo>
                      <a:pt x="822" y="687"/>
                    </a:lnTo>
                    <a:lnTo>
                      <a:pt x="822" y="725"/>
                    </a:lnTo>
                    <a:lnTo>
                      <a:pt x="858" y="725"/>
                    </a:lnTo>
                    <a:lnTo>
                      <a:pt x="858" y="801"/>
                    </a:lnTo>
                    <a:lnTo>
                      <a:pt x="822" y="801"/>
                    </a:lnTo>
                    <a:lnTo>
                      <a:pt x="783" y="840"/>
                    </a:lnTo>
                    <a:lnTo>
                      <a:pt x="673" y="801"/>
                    </a:lnTo>
                    <a:lnTo>
                      <a:pt x="635" y="801"/>
                    </a:lnTo>
                    <a:lnTo>
                      <a:pt x="597" y="801"/>
                    </a:lnTo>
                    <a:lnTo>
                      <a:pt x="560" y="840"/>
                    </a:lnTo>
                    <a:lnTo>
                      <a:pt x="486" y="877"/>
                    </a:lnTo>
                    <a:lnTo>
                      <a:pt x="448" y="877"/>
                    </a:lnTo>
                    <a:lnTo>
                      <a:pt x="410" y="877"/>
                    </a:lnTo>
                    <a:lnTo>
                      <a:pt x="372" y="877"/>
                    </a:lnTo>
                    <a:lnTo>
                      <a:pt x="337" y="840"/>
                    </a:lnTo>
                    <a:lnTo>
                      <a:pt x="299" y="840"/>
                    </a:lnTo>
                    <a:lnTo>
                      <a:pt x="261" y="801"/>
                    </a:lnTo>
                    <a:lnTo>
                      <a:pt x="224" y="764"/>
                    </a:lnTo>
                    <a:lnTo>
                      <a:pt x="185" y="725"/>
                    </a:lnTo>
                    <a:lnTo>
                      <a:pt x="150" y="725"/>
                    </a:lnTo>
                    <a:lnTo>
                      <a:pt x="150" y="687"/>
                    </a:lnTo>
                    <a:lnTo>
                      <a:pt x="150" y="649"/>
                    </a:lnTo>
                    <a:lnTo>
                      <a:pt x="185" y="610"/>
                    </a:lnTo>
                    <a:lnTo>
                      <a:pt x="185" y="573"/>
                    </a:lnTo>
                    <a:lnTo>
                      <a:pt x="224" y="534"/>
                    </a:lnTo>
                    <a:lnTo>
                      <a:pt x="224" y="496"/>
                    </a:lnTo>
                    <a:lnTo>
                      <a:pt x="224" y="457"/>
                    </a:lnTo>
                    <a:lnTo>
                      <a:pt x="185" y="381"/>
                    </a:lnTo>
                    <a:lnTo>
                      <a:pt x="185" y="343"/>
                    </a:lnTo>
                    <a:lnTo>
                      <a:pt x="150" y="306"/>
                    </a:lnTo>
                    <a:lnTo>
                      <a:pt x="112" y="266"/>
                    </a:lnTo>
                    <a:lnTo>
                      <a:pt x="75" y="228"/>
                    </a:lnTo>
                    <a:lnTo>
                      <a:pt x="36" y="228"/>
                    </a:lnTo>
                    <a:lnTo>
                      <a:pt x="0" y="190"/>
                    </a:lnTo>
                    <a:lnTo>
                      <a:pt x="36" y="153"/>
                    </a:lnTo>
                    <a:lnTo>
                      <a:pt x="75" y="153"/>
                    </a:lnTo>
                    <a:lnTo>
                      <a:pt x="112" y="153"/>
                    </a:lnTo>
                    <a:lnTo>
                      <a:pt x="150" y="113"/>
                    </a:lnTo>
                    <a:lnTo>
                      <a:pt x="185" y="153"/>
                    </a:lnTo>
                    <a:lnTo>
                      <a:pt x="224" y="113"/>
                    </a:lnTo>
                    <a:lnTo>
                      <a:pt x="337" y="113"/>
                    </a:lnTo>
                    <a:lnTo>
                      <a:pt x="372" y="113"/>
                    </a:lnTo>
                    <a:lnTo>
                      <a:pt x="448" y="75"/>
                    </a:lnTo>
                    <a:lnTo>
                      <a:pt x="486" y="36"/>
                    </a:lnTo>
                    <a:lnTo>
                      <a:pt x="522" y="0"/>
                    </a:lnTo>
                    <a:lnTo>
                      <a:pt x="522" y="36"/>
                    </a:lnTo>
                    <a:lnTo>
                      <a:pt x="560" y="36"/>
                    </a:lnTo>
                    <a:lnTo>
                      <a:pt x="635" y="75"/>
                    </a:lnTo>
                    <a:lnTo>
                      <a:pt x="673" y="113"/>
                    </a:lnTo>
                    <a:lnTo>
                      <a:pt x="710" y="113"/>
                    </a:lnTo>
                    <a:lnTo>
                      <a:pt x="710" y="153"/>
                    </a:lnTo>
                    <a:lnTo>
                      <a:pt x="746" y="153"/>
                    </a:lnTo>
                    <a:lnTo>
                      <a:pt x="822" y="190"/>
                    </a:lnTo>
                    <a:lnTo>
                      <a:pt x="933" y="266"/>
                    </a:lnTo>
                    <a:lnTo>
                      <a:pt x="896" y="266"/>
                    </a:lnTo>
                    <a:lnTo>
                      <a:pt x="896" y="306"/>
                    </a:lnTo>
                    <a:lnTo>
                      <a:pt x="858" y="381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3" name="Freeform 130"/>
              <p:cNvSpPr>
                <a:spLocks noChangeArrowheads="1"/>
              </p:cNvSpPr>
              <p:nvPr/>
            </p:nvSpPr>
            <p:spPr bwMode="auto">
              <a:xfrm>
                <a:off x="3524498" y="2361520"/>
                <a:ext cx="237832" cy="181034"/>
              </a:xfrm>
              <a:custGeom>
                <a:avLst/>
                <a:gdLst>
                  <a:gd name="T0" fmla="*/ 822 w 934"/>
                  <a:gd name="T1" fmla="*/ 419 h 878"/>
                  <a:gd name="T2" fmla="*/ 822 w 934"/>
                  <a:gd name="T3" fmla="*/ 496 h 878"/>
                  <a:gd name="T4" fmla="*/ 822 w 934"/>
                  <a:gd name="T5" fmla="*/ 534 h 878"/>
                  <a:gd name="T6" fmla="*/ 822 w 934"/>
                  <a:gd name="T7" fmla="*/ 534 h 878"/>
                  <a:gd name="T8" fmla="*/ 822 w 934"/>
                  <a:gd name="T9" fmla="*/ 649 h 878"/>
                  <a:gd name="T10" fmla="*/ 822 w 934"/>
                  <a:gd name="T11" fmla="*/ 725 h 878"/>
                  <a:gd name="T12" fmla="*/ 858 w 934"/>
                  <a:gd name="T13" fmla="*/ 801 h 878"/>
                  <a:gd name="T14" fmla="*/ 783 w 934"/>
                  <a:gd name="T15" fmla="*/ 840 h 878"/>
                  <a:gd name="T16" fmla="*/ 635 w 934"/>
                  <a:gd name="T17" fmla="*/ 801 h 878"/>
                  <a:gd name="T18" fmla="*/ 560 w 934"/>
                  <a:gd name="T19" fmla="*/ 840 h 878"/>
                  <a:gd name="T20" fmla="*/ 448 w 934"/>
                  <a:gd name="T21" fmla="*/ 877 h 878"/>
                  <a:gd name="T22" fmla="*/ 372 w 934"/>
                  <a:gd name="T23" fmla="*/ 877 h 878"/>
                  <a:gd name="T24" fmla="*/ 299 w 934"/>
                  <a:gd name="T25" fmla="*/ 840 h 878"/>
                  <a:gd name="T26" fmla="*/ 224 w 934"/>
                  <a:gd name="T27" fmla="*/ 764 h 878"/>
                  <a:gd name="T28" fmla="*/ 150 w 934"/>
                  <a:gd name="T29" fmla="*/ 725 h 878"/>
                  <a:gd name="T30" fmla="*/ 150 w 934"/>
                  <a:gd name="T31" fmla="*/ 649 h 878"/>
                  <a:gd name="T32" fmla="*/ 185 w 934"/>
                  <a:gd name="T33" fmla="*/ 573 h 878"/>
                  <a:gd name="T34" fmla="*/ 224 w 934"/>
                  <a:gd name="T35" fmla="*/ 496 h 878"/>
                  <a:gd name="T36" fmla="*/ 185 w 934"/>
                  <a:gd name="T37" fmla="*/ 381 h 878"/>
                  <a:gd name="T38" fmla="*/ 150 w 934"/>
                  <a:gd name="T39" fmla="*/ 306 h 878"/>
                  <a:gd name="T40" fmla="*/ 75 w 934"/>
                  <a:gd name="T41" fmla="*/ 228 h 878"/>
                  <a:gd name="T42" fmla="*/ 0 w 934"/>
                  <a:gd name="T43" fmla="*/ 190 h 878"/>
                  <a:gd name="T44" fmla="*/ 75 w 934"/>
                  <a:gd name="T45" fmla="*/ 153 h 878"/>
                  <a:gd name="T46" fmla="*/ 150 w 934"/>
                  <a:gd name="T47" fmla="*/ 113 h 878"/>
                  <a:gd name="T48" fmla="*/ 224 w 934"/>
                  <a:gd name="T49" fmla="*/ 113 h 878"/>
                  <a:gd name="T50" fmla="*/ 372 w 934"/>
                  <a:gd name="T51" fmla="*/ 113 h 878"/>
                  <a:gd name="T52" fmla="*/ 486 w 934"/>
                  <a:gd name="T53" fmla="*/ 36 h 878"/>
                  <a:gd name="T54" fmla="*/ 522 w 934"/>
                  <a:gd name="T55" fmla="*/ 36 h 878"/>
                  <a:gd name="T56" fmla="*/ 635 w 934"/>
                  <a:gd name="T57" fmla="*/ 75 h 878"/>
                  <a:gd name="T58" fmla="*/ 710 w 934"/>
                  <a:gd name="T59" fmla="*/ 113 h 878"/>
                  <a:gd name="T60" fmla="*/ 746 w 934"/>
                  <a:gd name="T61" fmla="*/ 153 h 878"/>
                  <a:gd name="T62" fmla="*/ 933 w 934"/>
                  <a:gd name="T63" fmla="*/ 266 h 878"/>
                  <a:gd name="T64" fmla="*/ 896 w 934"/>
                  <a:gd name="T65" fmla="*/ 306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34" h="878">
                    <a:moveTo>
                      <a:pt x="858" y="381"/>
                    </a:moveTo>
                    <a:lnTo>
                      <a:pt x="822" y="419"/>
                    </a:lnTo>
                    <a:lnTo>
                      <a:pt x="822" y="457"/>
                    </a:lnTo>
                    <a:lnTo>
                      <a:pt x="822" y="496"/>
                    </a:lnTo>
                    <a:lnTo>
                      <a:pt x="783" y="496"/>
                    </a:lnTo>
                    <a:lnTo>
                      <a:pt x="822" y="534"/>
                    </a:lnTo>
                    <a:lnTo>
                      <a:pt x="858" y="534"/>
                    </a:lnTo>
                    <a:lnTo>
                      <a:pt x="822" y="534"/>
                    </a:lnTo>
                    <a:lnTo>
                      <a:pt x="822" y="573"/>
                    </a:lnTo>
                    <a:lnTo>
                      <a:pt x="822" y="649"/>
                    </a:lnTo>
                    <a:lnTo>
                      <a:pt x="822" y="687"/>
                    </a:lnTo>
                    <a:lnTo>
                      <a:pt x="822" y="725"/>
                    </a:lnTo>
                    <a:lnTo>
                      <a:pt x="858" y="725"/>
                    </a:lnTo>
                    <a:lnTo>
                      <a:pt x="858" y="801"/>
                    </a:lnTo>
                    <a:lnTo>
                      <a:pt x="822" y="801"/>
                    </a:lnTo>
                    <a:lnTo>
                      <a:pt x="783" y="840"/>
                    </a:lnTo>
                    <a:lnTo>
                      <a:pt x="673" y="801"/>
                    </a:lnTo>
                    <a:lnTo>
                      <a:pt x="635" y="801"/>
                    </a:lnTo>
                    <a:lnTo>
                      <a:pt x="597" y="801"/>
                    </a:lnTo>
                    <a:lnTo>
                      <a:pt x="560" y="840"/>
                    </a:lnTo>
                    <a:lnTo>
                      <a:pt x="486" y="877"/>
                    </a:lnTo>
                    <a:lnTo>
                      <a:pt x="448" y="877"/>
                    </a:lnTo>
                    <a:lnTo>
                      <a:pt x="410" y="877"/>
                    </a:lnTo>
                    <a:lnTo>
                      <a:pt x="372" y="877"/>
                    </a:lnTo>
                    <a:lnTo>
                      <a:pt x="337" y="840"/>
                    </a:lnTo>
                    <a:lnTo>
                      <a:pt x="299" y="840"/>
                    </a:lnTo>
                    <a:lnTo>
                      <a:pt x="261" y="801"/>
                    </a:lnTo>
                    <a:lnTo>
                      <a:pt x="224" y="764"/>
                    </a:lnTo>
                    <a:lnTo>
                      <a:pt x="185" y="725"/>
                    </a:lnTo>
                    <a:lnTo>
                      <a:pt x="150" y="725"/>
                    </a:lnTo>
                    <a:lnTo>
                      <a:pt x="150" y="687"/>
                    </a:lnTo>
                    <a:lnTo>
                      <a:pt x="150" y="649"/>
                    </a:lnTo>
                    <a:lnTo>
                      <a:pt x="185" y="610"/>
                    </a:lnTo>
                    <a:lnTo>
                      <a:pt x="185" y="573"/>
                    </a:lnTo>
                    <a:lnTo>
                      <a:pt x="224" y="534"/>
                    </a:lnTo>
                    <a:lnTo>
                      <a:pt x="224" y="496"/>
                    </a:lnTo>
                    <a:lnTo>
                      <a:pt x="224" y="457"/>
                    </a:lnTo>
                    <a:lnTo>
                      <a:pt x="185" y="381"/>
                    </a:lnTo>
                    <a:lnTo>
                      <a:pt x="185" y="343"/>
                    </a:lnTo>
                    <a:lnTo>
                      <a:pt x="150" y="306"/>
                    </a:lnTo>
                    <a:lnTo>
                      <a:pt x="112" y="266"/>
                    </a:lnTo>
                    <a:lnTo>
                      <a:pt x="75" y="228"/>
                    </a:lnTo>
                    <a:lnTo>
                      <a:pt x="36" y="228"/>
                    </a:lnTo>
                    <a:lnTo>
                      <a:pt x="0" y="190"/>
                    </a:lnTo>
                    <a:lnTo>
                      <a:pt x="36" y="153"/>
                    </a:lnTo>
                    <a:lnTo>
                      <a:pt x="75" y="153"/>
                    </a:lnTo>
                    <a:lnTo>
                      <a:pt x="112" y="153"/>
                    </a:lnTo>
                    <a:lnTo>
                      <a:pt x="150" y="113"/>
                    </a:lnTo>
                    <a:lnTo>
                      <a:pt x="185" y="153"/>
                    </a:lnTo>
                    <a:lnTo>
                      <a:pt x="224" y="113"/>
                    </a:lnTo>
                    <a:lnTo>
                      <a:pt x="337" y="113"/>
                    </a:lnTo>
                    <a:lnTo>
                      <a:pt x="372" y="113"/>
                    </a:lnTo>
                    <a:lnTo>
                      <a:pt x="448" y="75"/>
                    </a:lnTo>
                    <a:lnTo>
                      <a:pt x="486" y="36"/>
                    </a:lnTo>
                    <a:lnTo>
                      <a:pt x="522" y="0"/>
                    </a:lnTo>
                    <a:lnTo>
                      <a:pt x="522" y="36"/>
                    </a:lnTo>
                    <a:lnTo>
                      <a:pt x="560" y="36"/>
                    </a:lnTo>
                    <a:lnTo>
                      <a:pt x="635" y="75"/>
                    </a:lnTo>
                    <a:lnTo>
                      <a:pt x="673" y="113"/>
                    </a:lnTo>
                    <a:lnTo>
                      <a:pt x="710" y="113"/>
                    </a:lnTo>
                    <a:lnTo>
                      <a:pt x="710" y="153"/>
                    </a:lnTo>
                    <a:lnTo>
                      <a:pt x="746" y="153"/>
                    </a:lnTo>
                    <a:lnTo>
                      <a:pt x="822" y="190"/>
                    </a:lnTo>
                    <a:lnTo>
                      <a:pt x="933" y="266"/>
                    </a:lnTo>
                    <a:lnTo>
                      <a:pt x="896" y="266"/>
                    </a:lnTo>
                    <a:lnTo>
                      <a:pt x="896" y="306"/>
                    </a:lnTo>
                    <a:lnTo>
                      <a:pt x="858" y="381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" name="Freeform 131"/>
              <p:cNvSpPr>
                <a:spLocks noChangeArrowheads="1"/>
              </p:cNvSpPr>
              <p:nvPr/>
            </p:nvSpPr>
            <p:spPr bwMode="auto">
              <a:xfrm>
                <a:off x="3409528" y="2520611"/>
                <a:ext cx="65376" cy="109718"/>
              </a:xfrm>
              <a:custGeom>
                <a:avLst/>
                <a:gdLst>
                  <a:gd name="T0" fmla="*/ 75 w 262"/>
                  <a:gd name="T1" fmla="*/ 0 h 535"/>
                  <a:gd name="T2" fmla="*/ 112 w 262"/>
                  <a:gd name="T3" fmla="*/ 0 h 535"/>
                  <a:gd name="T4" fmla="*/ 149 w 262"/>
                  <a:gd name="T5" fmla="*/ 37 h 535"/>
                  <a:gd name="T6" fmla="*/ 225 w 262"/>
                  <a:gd name="T7" fmla="*/ 37 h 535"/>
                  <a:gd name="T8" fmla="*/ 261 w 262"/>
                  <a:gd name="T9" fmla="*/ 37 h 535"/>
                  <a:gd name="T10" fmla="*/ 225 w 262"/>
                  <a:gd name="T11" fmla="*/ 76 h 535"/>
                  <a:gd name="T12" fmla="*/ 225 w 262"/>
                  <a:gd name="T13" fmla="*/ 113 h 535"/>
                  <a:gd name="T14" fmla="*/ 225 w 262"/>
                  <a:gd name="T15" fmla="*/ 153 h 535"/>
                  <a:gd name="T16" fmla="*/ 187 w 262"/>
                  <a:gd name="T17" fmla="*/ 228 h 535"/>
                  <a:gd name="T18" fmla="*/ 149 w 262"/>
                  <a:gd name="T19" fmla="*/ 266 h 535"/>
                  <a:gd name="T20" fmla="*/ 149 w 262"/>
                  <a:gd name="T21" fmla="*/ 381 h 535"/>
                  <a:gd name="T22" fmla="*/ 149 w 262"/>
                  <a:gd name="T23" fmla="*/ 419 h 535"/>
                  <a:gd name="T24" fmla="*/ 112 w 262"/>
                  <a:gd name="T25" fmla="*/ 419 h 535"/>
                  <a:gd name="T26" fmla="*/ 112 w 262"/>
                  <a:gd name="T27" fmla="*/ 458 h 535"/>
                  <a:gd name="T28" fmla="*/ 112 w 262"/>
                  <a:gd name="T29" fmla="*/ 497 h 535"/>
                  <a:gd name="T30" fmla="*/ 75 w 262"/>
                  <a:gd name="T31" fmla="*/ 534 h 535"/>
                  <a:gd name="T32" fmla="*/ 37 w 262"/>
                  <a:gd name="T33" fmla="*/ 497 h 535"/>
                  <a:gd name="T34" fmla="*/ 0 w 262"/>
                  <a:gd name="T35" fmla="*/ 497 h 535"/>
                  <a:gd name="T36" fmla="*/ 0 w 262"/>
                  <a:gd name="T37" fmla="*/ 419 h 535"/>
                  <a:gd name="T38" fmla="*/ 0 w 262"/>
                  <a:gd name="T39" fmla="*/ 381 h 535"/>
                  <a:gd name="T40" fmla="*/ 0 w 262"/>
                  <a:gd name="T41" fmla="*/ 344 h 535"/>
                  <a:gd name="T42" fmla="*/ 0 w 262"/>
                  <a:gd name="T43" fmla="*/ 306 h 535"/>
                  <a:gd name="T44" fmla="*/ 0 w 262"/>
                  <a:gd name="T45" fmla="*/ 228 h 535"/>
                  <a:gd name="T46" fmla="*/ 37 w 262"/>
                  <a:gd name="T47" fmla="*/ 153 h 535"/>
                  <a:gd name="T48" fmla="*/ 75 w 262"/>
                  <a:gd name="T49" fmla="*/ 0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2" h="535">
                    <a:moveTo>
                      <a:pt x="75" y="0"/>
                    </a:moveTo>
                    <a:lnTo>
                      <a:pt x="112" y="0"/>
                    </a:lnTo>
                    <a:lnTo>
                      <a:pt x="149" y="37"/>
                    </a:lnTo>
                    <a:lnTo>
                      <a:pt x="225" y="37"/>
                    </a:lnTo>
                    <a:lnTo>
                      <a:pt x="261" y="37"/>
                    </a:lnTo>
                    <a:lnTo>
                      <a:pt x="225" y="76"/>
                    </a:lnTo>
                    <a:lnTo>
                      <a:pt x="225" y="113"/>
                    </a:lnTo>
                    <a:lnTo>
                      <a:pt x="225" y="153"/>
                    </a:lnTo>
                    <a:lnTo>
                      <a:pt x="187" y="228"/>
                    </a:lnTo>
                    <a:lnTo>
                      <a:pt x="149" y="266"/>
                    </a:lnTo>
                    <a:lnTo>
                      <a:pt x="149" y="381"/>
                    </a:lnTo>
                    <a:lnTo>
                      <a:pt x="149" y="419"/>
                    </a:lnTo>
                    <a:lnTo>
                      <a:pt x="112" y="419"/>
                    </a:lnTo>
                    <a:lnTo>
                      <a:pt x="112" y="458"/>
                    </a:lnTo>
                    <a:lnTo>
                      <a:pt x="112" y="497"/>
                    </a:lnTo>
                    <a:lnTo>
                      <a:pt x="75" y="534"/>
                    </a:lnTo>
                    <a:lnTo>
                      <a:pt x="37" y="497"/>
                    </a:lnTo>
                    <a:lnTo>
                      <a:pt x="0" y="497"/>
                    </a:lnTo>
                    <a:lnTo>
                      <a:pt x="0" y="419"/>
                    </a:lnTo>
                    <a:lnTo>
                      <a:pt x="0" y="381"/>
                    </a:lnTo>
                    <a:lnTo>
                      <a:pt x="0" y="344"/>
                    </a:lnTo>
                    <a:lnTo>
                      <a:pt x="0" y="306"/>
                    </a:lnTo>
                    <a:lnTo>
                      <a:pt x="0" y="228"/>
                    </a:lnTo>
                    <a:lnTo>
                      <a:pt x="37" y="153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5" name="Freeform 132"/>
              <p:cNvSpPr>
                <a:spLocks noChangeArrowheads="1"/>
              </p:cNvSpPr>
              <p:nvPr/>
            </p:nvSpPr>
            <p:spPr bwMode="auto">
              <a:xfrm>
                <a:off x="3409528" y="2520611"/>
                <a:ext cx="65376" cy="109718"/>
              </a:xfrm>
              <a:custGeom>
                <a:avLst/>
                <a:gdLst>
                  <a:gd name="T0" fmla="*/ 75 w 262"/>
                  <a:gd name="T1" fmla="*/ 0 h 535"/>
                  <a:gd name="T2" fmla="*/ 112 w 262"/>
                  <a:gd name="T3" fmla="*/ 0 h 535"/>
                  <a:gd name="T4" fmla="*/ 149 w 262"/>
                  <a:gd name="T5" fmla="*/ 37 h 535"/>
                  <a:gd name="T6" fmla="*/ 225 w 262"/>
                  <a:gd name="T7" fmla="*/ 37 h 535"/>
                  <a:gd name="T8" fmla="*/ 261 w 262"/>
                  <a:gd name="T9" fmla="*/ 37 h 535"/>
                  <a:gd name="T10" fmla="*/ 225 w 262"/>
                  <a:gd name="T11" fmla="*/ 76 h 535"/>
                  <a:gd name="T12" fmla="*/ 225 w 262"/>
                  <a:gd name="T13" fmla="*/ 113 h 535"/>
                  <a:gd name="T14" fmla="*/ 225 w 262"/>
                  <a:gd name="T15" fmla="*/ 153 h 535"/>
                  <a:gd name="T16" fmla="*/ 187 w 262"/>
                  <a:gd name="T17" fmla="*/ 228 h 535"/>
                  <a:gd name="T18" fmla="*/ 149 w 262"/>
                  <a:gd name="T19" fmla="*/ 266 h 535"/>
                  <a:gd name="T20" fmla="*/ 149 w 262"/>
                  <a:gd name="T21" fmla="*/ 381 h 535"/>
                  <a:gd name="T22" fmla="*/ 149 w 262"/>
                  <a:gd name="T23" fmla="*/ 419 h 535"/>
                  <a:gd name="T24" fmla="*/ 112 w 262"/>
                  <a:gd name="T25" fmla="*/ 419 h 535"/>
                  <a:gd name="T26" fmla="*/ 112 w 262"/>
                  <a:gd name="T27" fmla="*/ 458 h 535"/>
                  <a:gd name="T28" fmla="*/ 112 w 262"/>
                  <a:gd name="T29" fmla="*/ 497 h 535"/>
                  <a:gd name="T30" fmla="*/ 75 w 262"/>
                  <a:gd name="T31" fmla="*/ 534 h 535"/>
                  <a:gd name="T32" fmla="*/ 37 w 262"/>
                  <a:gd name="T33" fmla="*/ 497 h 535"/>
                  <a:gd name="T34" fmla="*/ 0 w 262"/>
                  <a:gd name="T35" fmla="*/ 497 h 535"/>
                  <a:gd name="T36" fmla="*/ 0 w 262"/>
                  <a:gd name="T37" fmla="*/ 419 h 535"/>
                  <a:gd name="T38" fmla="*/ 0 w 262"/>
                  <a:gd name="T39" fmla="*/ 381 h 535"/>
                  <a:gd name="T40" fmla="*/ 0 w 262"/>
                  <a:gd name="T41" fmla="*/ 344 h 535"/>
                  <a:gd name="T42" fmla="*/ 0 w 262"/>
                  <a:gd name="T43" fmla="*/ 306 h 535"/>
                  <a:gd name="T44" fmla="*/ 0 w 262"/>
                  <a:gd name="T45" fmla="*/ 228 h 535"/>
                  <a:gd name="T46" fmla="*/ 37 w 262"/>
                  <a:gd name="T47" fmla="*/ 153 h 535"/>
                  <a:gd name="T48" fmla="*/ 75 w 262"/>
                  <a:gd name="T49" fmla="*/ 0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2" h="535">
                    <a:moveTo>
                      <a:pt x="75" y="0"/>
                    </a:moveTo>
                    <a:lnTo>
                      <a:pt x="112" y="0"/>
                    </a:lnTo>
                    <a:lnTo>
                      <a:pt x="149" y="37"/>
                    </a:lnTo>
                    <a:lnTo>
                      <a:pt x="225" y="37"/>
                    </a:lnTo>
                    <a:lnTo>
                      <a:pt x="261" y="37"/>
                    </a:lnTo>
                    <a:lnTo>
                      <a:pt x="225" y="76"/>
                    </a:lnTo>
                    <a:lnTo>
                      <a:pt x="225" y="113"/>
                    </a:lnTo>
                    <a:lnTo>
                      <a:pt x="225" y="153"/>
                    </a:lnTo>
                    <a:lnTo>
                      <a:pt x="187" y="228"/>
                    </a:lnTo>
                    <a:lnTo>
                      <a:pt x="149" y="266"/>
                    </a:lnTo>
                    <a:lnTo>
                      <a:pt x="149" y="381"/>
                    </a:lnTo>
                    <a:lnTo>
                      <a:pt x="149" y="419"/>
                    </a:lnTo>
                    <a:lnTo>
                      <a:pt x="112" y="419"/>
                    </a:lnTo>
                    <a:lnTo>
                      <a:pt x="112" y="458"/>
                    </a:lnTo>
                    <a:lnTo>
                      <a:pt x="112" y="497"/>
                    </a:lnTo>
                    <a:lnTo>
                      <a:pt x="75" y="534"/>
                    </a:lnTo>
                    <a:lnTo>
                      <a:pt x="37" y="497"/>
                    </a:lnTo>
                    <a:lnTo>
                      <a:pt x="0" y="497"/>
                    </a:lnTo>
                    <a:lnTo>
                      <a:pt x="0" y="419"/>
                    </a:lnTo>
                    <a:lnTo>
                      <a:pt x="0" y="381"/>
                    </a:lnTo>
                    <a:lnTo>
                      <a:pt x="0" y="344"/>
                    </a:lnTo>
                    <a:lnTo>
                      <a:pt x="0" y="306"/>
                    </a:lnTo>
                    <a:lnTo>
                      <a:pt x="0" y="228"/>
                    </a:lnTo>
                    <a:lnTo>
                      <a:pt x="37" y="153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" name="Freeform 133"/>
              <p:cNvSpPr>
                <a:spLocks noChangeArrowheads="1"/>
              </p:cNvSpPr>
              <p:nvPr/>
            </p:nvSpPr>
            <p:spPr bwMode="auto">
              <a:xfrm>
                <a:off x="3428689" y="2488610"/>
                <a:ext cx="218670" cy="173720"/>
              </a:xfrm>
              <a:custGeom>
                <a:avLst/>
                <a:gdLst>
                  <a:gd name="T0" fmla="*/ 0 w 860"/>
                  <a:gd name="T1" fmla="*/ 154 h 842"/>
                  <a:gd name="T2" fmla="*/ 37 w 860"/>
                  <a:gd name="T3" fmla="*/ 154 h 842"/>
                  <a:gd name="T4" fmla="*/ 37 w 860"/>
                  <a:gd name="T5" fmla="*/ 0 h 842"/>
                  <a:gd name="T6" fmla="*/ 74 w 860"/>
                  <a:gd name="T7" fmla="*/ 0 h 842"/>
                  <a:gd name="T8" fmla="*/ 150 w 860"/>
                  <a:gd name="T9" fmla="*/ 0 h 842"/>
                  <a:gd name="T10" fmla="*/ 186 w 860"/>
                  <a:gd name="T11" fmla="*/ 0 h 842"/>
                  <a:gd name="T12" fmla="*/ 299 w 860"/>
                  <a:gd name="T13" fmla="*/ 38 h 842"/>
                  <a:gd name="T14" fmla="*/ 337 w 860"/>
                  <a:gd name="T15" fmla="*/ 38 h 842"/>
                  <a:gd name="T16" fmla="*/ 410 w 860"/>
                  <a:gd name="T17" fmla="*/ 77 h 842"/>
                  <a:gd name="T18" fmla="*/ 486 w 860"/>
                  <a:gd name="T19" fmla="*/ 77 h 842"/>
                  <a:gd name="T20" fmla="*/ 523 w 860"/>
                  <a:gd name="T21" fmla="*/ 77 h 842"/>
                  <a:gd name="T22" fmla="*/ 523 w 860"/>
                  <a:gd name="T23" fmla="*/ 114 h 842"/>
                  <a:gd name="T24" fmla="*/ 559 w 860"/>
                  <a:gd name="T25" fmla="*/ 114 h 842"/>
                  <a:gd name="T26" fmla="*/ 597 w 860"/>
                  <a:gd name="T27" fmla="*/ 154 h 842"/>
                  <a:gd name="T28" fmla="*/ 635 w 860"/>
                  <a:gd name="T29" fmla="*/ 191 h 842"/>
                  <a:gd name="T30" fmla="*/ 672 w 860"/>
                  <a:gd name="T31" fmla="*/ 230 h 842"/>
                  <a:gd name="T32" fmla="*/ 711 w 860"/>
                  <a:gd name="T33" fmla="*/ 230 h 842"/>
                  <a:gd name="T34" fmla="*/ 746 w 860"/>
                  <a:gd name="T35" fmla="*/ 267 h 842"/>
                  <a:gd name="T36" fmla="*/ 783 w 860"/>
                  <a:gd name="T37" fmla="*/ 267 h 842"/>
                  <a:gd name="T38" fmla="*/ 822 w 860"/>
                  <a:gd name="T39" fmla="*/ 267 h 842"/>
                  <a:gd name="T40" fmla="*/ 859 w 860"/>
                  <a:gd name="T41" fmla="*/ 267 h 842"/>
                  <a:gd name="T42" fmla="*/ 822 w 860"/>
                  <a:gd name="T43" fmla="*/ 345 h 842"/>
                  <a:gd name="T44" fmla="*/ 783 w 860"/>
                  <a:gd name="T45" fmla="*/ 381 h 842"/>
                  <a:gd name="T46" fmla="*/ 746 w 860"/>
                  <a:gd name="T47" fmla="*/ 420 h 842"/>
                  <a:gd name="T48" fmla="*/ 711 w 860"/>
                  <a:gd name="T49" fmla="*/ 420 h 842"/>
                  <a:gd name="T50" fmla="*/ 672 w 860"/>
                  <a:gd name="T51" fmla="*/ 420 h 842"/>
                  <a:gd name="T52" fmla="*/ 635 w 860"/>
                  <a:gd name="T53" fmla="*/ 459 h 842"/>
                  <a:gd name="T54" fmla="*/ 597 w 860"/>
                  <a:gd name="T55" fmla="*/ 498 h 842"/>
                  <a:gd name="T56" fmla="*/ 597 w 860"/>
                  <a:gd name="T57" fmla="*/ 535 h 842"/>
                  <a:gd name="T58" fmla="*/ 559 w 860"/>
                  <a:gd name="T59" fmla="*/ 612 h 842"/>
                  <a:gd name="T60" fmla="*/ 559 w 860"/>
                  <a:gd name="T61" fmla="*/ 651 h 842"/>
                  <a:gd name="T62" fmla="*/ 559 w 860"/>
                  <a:gd name="T63" fmla="*/ 688 h 842"/>
                  <a:gd name="T64" fmla="*/ 486 w 860"/>
                  <a:gd name="T65" fmla="*/ 727 h 842"/>
                  <a:gd name="T66" fmla="*/ 448 w 860"/>
                  <a:gd name="T67" fmla="*/ 765 h 842"/>
                  <a:gd name="T68" fmla="*/ 373 w 860"/>
                  <a:gd name="T69" fmla="*/ 802 h 842"/>
                  <a:gd name="T70" fmla="*/ 299 w 860"/>
                  <a:gd name="T71" fmla="*/ 802 h 842"/>
                  <a:gd name="T72" fmla="*/ 225 w 860"/>
                  <a:gd name="T73" fmla="*/ 802 h 842"/>
                  <a:gd name="T74" fmla="*/ 186 w 860"/>
                  <a:gd name="T75" fmla="*/ 802 h 842"/>
                  <a:gd name="T76" fmla="*/ 112 w 860"/>
                  <a:gd name="T77" fmla="*/ 841 h 842"/>
                  <a:gd name="T78" fmla="*/ 112 w 860"/>
                  <a:gd name="T79" fmla="*/ 802 h 842"/>
                  <a:gd name="T80" fmla="*/ 74 w 860"/>
                  <a:gd name="T81" fmla="*/ 802 h 842"/>
                  <a:gd name="T82" fmla="*/ 74 w 860"/>
                  <a:gd name="T83" fmla="*/ 765 h 842"/>
                  <a:gd name="T84" fmla="*/ 37 w 860"/>
                  <a:gd name="T85" fmla="*/ 727 h 842"/>
                  <a:gd name="T86" fmla="*/ 0 w 860"/>
                  <a:gd name="T87" fmla="*/ 688 h 842"/>
                  <a:gd name="T88" fmla="*/ 37 w 860"/>
                  <a:gd name="T89" fmla="*/ 651 h 842"/>
                  <a:gd name="T90" fmla="*/ 37 w 860"/>
                  <a:gd name="T91" fmla="*/ 612 h 842"/>
                  <a:gd name="T92" fmla="*/ 37 w 860"/>
                  <a:gd name="T93" fmla="*/ 573 h 842"/>
                  <a:gd name="T94" fmla="*/ 74 w 860"/>
                  <a:gd name="T95" fmla="*/ 573 h 842"/>
                  <a:gd name="T96" fmla="*/ 74 w 860"/>
                  <a:gd name="T97" fmla="*/ 535 h 842"/>
                  <a:gd name="T98" fmla="*/ 74 w 860"/>
                  <a:gd name="T99" fmla="*/ 420 h 842"/>
                  <a:gd name="T100" fmla="*/ 112 w 860"/>
                  <a:gd name="T101" fmla="*/ 381 h 842"/>
                  <a:gd name="T102" fmla="*/ 150 w 860"/>
                  <a:gd name="T103" fmla="*/ 307 h 842"/>
                  <a:gd name="T104" fmla="*/ 150 w 860"/>
                  <a:gd name="T105" fmla="*/ 267 h 842"/>
                  <a:gd name="T106" fmla="*/ 150 w 860"/>
                  <a:gd name="T107" fmla="*/ 230 h 842"/>
                  <a:gd name="T108" fmla="*/ 186 w 860"/>
                  <a:gd name="T109" fmla="*/ 191 h 842"/>
                  <a:gd name="T110" fmla="*/ 150 w 860"/>
                  <a:gd name="T111" fmla="*/ 191 h 842"/>
                  <a:gd name="T112" fmla="*/ 74 w 860"/>
                  <a:gd name="T113" fmla="*/ 191 h 842"/>
                  <a:gd name="T114" fmla="*/ 37 w 860"/>
                  <a:gd name="T115" fmla="*/ 154 h 842"/>
                  <a:gd name="T116" fmla="*/ 0 w 860"/>
                  <a:gd name="T117" fmla="*/ 154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60" h="842">
                    <a:moveTo>
                      <a:pt x="0" y="154"/>
                    </a:moveTo>
                    <a:lnTo>
                      <a:pt x="37" y="154"/>
                    </a:lnTo>
                    <a:lnTo>
                      <a:pt x="37" y="0"/>
                    </a:lnTo>
                    <a:lnTo>
                      <a:pt x="74" y="0"/>
                    </a:lnTo>
                    <a:lnTo>
                      <a:pt x="150" y="0"/>
                    </a:lnTo>
                    <a:lnTo>
                      <a:pt x="186" y="0"/>
                    </a:lnTo>
                    <a:lnTo>
                      <a:pt x="299" y="38"/>
                    </a:lnTo>
                    <a:lnTo>
                      <a:pt x="337" y="38"/>
                    </a:lnTo>
                    <a:lnTo>
                      <a:pt x="410" y="77"/>
                    </a:lnTo>
                    <a:lnTo>
                      <a:pt x="486" y="77"/>
                    </a:lnTo>
                    <a:lnTo>
                      <a:pt x="523" y="77"/>
                    </a:lnTo>
                    <a:lnTo>
                      <a:pt x="523" y="114"/>
                    </a:lnTo>
                    <a:lnTo>
                      <a:pt x="559" y="114"/>
                    </a:lnTo>
                    <a:lnTo>
                      <a:pt x="597" y="154"/>
                    </a:lnTo>
                    <a:lnTo>
                      <a:pt x="635" y="191"/>
                    </a:lnTo>
                    <a:lnTo>
                      <a:pt x="672" y="230"/>
                    </a:lnTo>
                    <a:lnTo>
                      <a:pt x="711" y="230"/>
                    </a:lnTo>
                    <a:lnTo>
                      <a:pt x="746" y="267"/>
                    </a:lnTo>
                    <a:lnTo>
                      <a:pt x="783" y="267"/>
                    </a:lnTo>
                    <a:lnTo>
                      <a:pt x="822" y="267"/>
                    </a:lnTo>
                    <a:lnTo>
                      <a:pt x="859" y="267"/>
                    </a:lnTo>
                    <a:lnTo>
                      <a:pt x="822" y="345"/>
                    </a:lnTo>
                    <a:lnTo>
                      <a:pt x="783" y="381"/>
                    </a:lnTo>
                    <a:lnTo>
                      <a:pt x="746" y="420"/>
                    </a:lnTo>
                    <a:lnTo>
                      <a:pt x="711" y="420"/>
                    </a:lnTo>
                    <a:lnTo>
                      <a:pt x="672" y="420"/>
                    </a:lnTo>
                    <a:lnTo>
                      <a:pt x="635" y="459"/>
                    </a:lnTo>
                    <a:lnTo>
                      <a:pt x="597" y="498"/>
                    </a:lnTo>
                    <a:lnTo>
                      <a:pt x="597" y="535"/>
                    </a:lnTo>
                    <a:lnTo>
                      <a:pt x="559" y="612"/>
                    </a:lnTo>
                    <a:lnTo>
                      <a:pt x="559" y="651"/>
                    </a:lnTo>
                    <a:lnTo>
                      <a:pt x="559" y="688"/>
                    </a:lnTo>
                    <a:lnTo>
                      <a:pt x="486" y="727"/>
                    </a:lnTo>
                    <a:lnTo>
                      <a:pt x="448" y="765"/>
                    </a:lnTo>
                    <a:lnTo>
                      <a:pt x="373" y="802"/>
                    </a:lnTo>
                    <a:lnTo>
                      <a:pt x="299" y="802"/>
                    </a:lnTo>
                    <a:lnTo>
                      <a:pt x="225" y="802"/>
                    </a:lnTo>
                    <a:lnTo>
                      <a:pt x="186" y="802"/>
                    </a:lnTo>
                    <a:lnTo>
                      <a:pt x="112" y="841"/>
                    </a:lnTo>
                    <a:lnTo>
                      <a:pt x="112" y="802"/>
                    </a:lnTo>
                    <a:lnTo>
                      <a:pt x="74" y="802"/>
                    </a:lnTo>
                    <a:lnTo>
                      <a:pt x="74" y="765"/>
                    </a:lnTo>
                    <a:lnTo>
                      <a:pt x="37" y="727"/>
                    </a:lnTo>
                    <a:lnTo>
                      <a:pt x="0" y="688"/>
                    </a:lnTo>
                    <a:lnTo>
                      <a:pt x="37" y="651"/>
                    </a:lnTo>
                    <a:lnTo>
                      <a:pt x="37" y="612"/>
                    </a:lnTo>
                    <a:lnTo>
                      <a:pt x="37" y="573"/>
                    </a:lnTo>
                    <a:lnTo>
                      <a:pt x="74" y="573"/>
                    </a:lnTo>
                    <a:lnTo>
                      <a:pt x="74" y="535"/>
                    </a:lnTo>
                    <a:lnTo>
                      <a:pt x="74" y="420"/>
                    </a:lnTo>
                    <a:lnTo>
                      <a:pt x="112" y="381"/>
                    </a:lnTo>
                    <a:lnTo>
                      <a:pt x="150" y="307"/>
                    </a:lnTo>
                    <a:lnTo>
                      <a:pt x="150" y="267"/>
                    </a:lnTo>
                    <a:lnTo>
                      <a:pt x="150" y="230"/>
                    </a:lnTo>
                    <a:lnTo>
                      <a:pt x="186" y="191"/>
                    </a:lnTo>
                    <a:lnTo>
                      <a:pt x="150" y="191"/>
                    </a:lnTo>
                    <a:lnTo>
                      <a:pt x="74" y="191"/>
                    </a:lnTo>
                    <a:lnTo>
                      <a:pt x="37" y="154"/>
                    </a:lnTo>
                    <a:lnTo>
                      <a:pt x="0" y="154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7" name="Freeform 134"/>
              <p:cNvSpPr>
                <a:spLocks noChangeArrowheads="1"/>
              </p:cNvSpPr>
              <p:nvPr/>
            </p:nvSpPr>
            <p:spPr bwMode="auto">
              <a:xfrm>
                <a:off x="3428689" y="2488610"/>
                <a:ext cx="218670" cy="173720"/>
              </a:xfrm>
              <a:custGeom>
                <a:avLst/>
                <a:gdLst>
                  <a:gd name="T0" fmla="*/ 0 w 860"/>
                  <a:gd name="T1" fmla="*/ 154 h 842"/>
                  <a:gd name="T2" fmla="*/ 37 w 860"/>
                  <a:gd name="T3" fmla="*/ 154 h 842"/>
                  <a:gd name="T4" fmla="*/ 37 w 860"/>
                  <a:gd name="T5" fmla="*/ 0 h 842"/>
                  <a:gd name="T6" fmla="*/ 74 w 860"/>
                  <a:gd name="T7" fmla="*/ 0 h 842"/>
                  <a:gd name="T8" fmla="*/ 150 w 860"/>
                  <a:gd name="T9" fmla="*/ 0 h 842"/>
                  <a:gd name="T10" fmla="*/ 186 w 860"/>
                  <a:gd name="T11" fmla="*/ 0 h 842"/>
                  <a:gd name="T12" fmla="*/ 299 w 860"/>
                  <a:gd name="T13" fmla="*/ 38 h 842"/>
                  <a:gd name="T14" fmla="*/ 337 w 860"/>
                  <a:gd name="T15" fmla="*/ 38 h 842"/>
                  <a:gd name="T16" fmla="*/ 410 w 860"/>
                  <a:gd name="T17" fmla="*/ 77 h 842"/>
                  <a:gd name="T18" fmla="*/ 486 w 860"/>
                  <a:gd name="T19" fmla="*/ 77 h 842"/>
                  <a:gd name="T20" fmla="*/ 523 w 860"/>
                  <a:gd name="T21" fmla="*/ 77 h 842"/>
                  <a:gd name="T22" fmla="*/ 523 w 860"/>
                  <a:gd name="T23" fmla="*/ 114 h 842"/>
                  <a:gd name="T24" fmla="*/ 559 w 860"/>
                  <a:gd name="T25" fmla="*/ 114 h 842"/>
                  <a:gd name="T26" fmla="*/ 597 w 860"/>
                  <a:gd name="T27" fmla="*/ 154 h 842"/>
                  <a:gd name="T28" fmla="*/ 635 w 860"/>
                  <a:gd name="T29" fmla="*/ 191 h 842"/>
                  <a:gd name="T30" fmla="*/ 672 w 860"/>
                  <a:gd name="T31" fmla="*/ 230 h 842"/>
                  <a:gd name="T32" fmla="*/ 711 w 860"/>
                  <a:gd name="T33" fmla="*/ 230 h 842"/>
                  <a:gd name="T34" fmla="*/ 746 w 860"/>
                  <a:gd name="T35" fmla="*/ 267 h 842"/>
                  <a:gd name="T36" fmla="*/ 783 w 860"/>
                  <a:gd name="T37" fmla="*/ 267 h 842"/>
                  <a:gd name="T38" fmla="*/ 822 w 860"/>
                  <a:gd name="T39" fmla="*/ 267 h 842"/>
                  <a:gd name="T40" fmla="*/ 859 w 860"/>
                  <a:gd name="T41" fmla="*/ 267 h 842"/>
                  <a:gd name="T42" fmla="*/ 822 w 860"/>
                  <a:gd name="T43" fmla="*/ 345 h 842"/>
                  <a:gd name="T44" fmla="*/ 783 w 860"/>
                  <a:gd name="T45" fmla="*/ 381 h 842"/>
                  <a:gd name="T46" fmla="*/ 746 w 860"/>
                  <a:gd name="T47" fmla="*/ 420 h 842"/>
                  <a:gd name="T48" fmla="*/ 711 w 860"/>
                  <a:gd name="T49" fmla="*/ 420 h 842"/>
                  <a:gd name="T50" fmla="*/ 672 w 860"/>
                  <a:gd name="T51" fmla="*/ 420 h 842"/>
                  <a:gd name="T52" fmla="*/ 635 w 860"/>
                  <a:gd name="T53" fmla="*/ 459 h 842"/>
                  <a:gd name="T54" fmla="*/ 597 w 860"/>
                  <a:gd name="T55" fmla="*/ 498 h 842"/>
                  <a:gd name="T56" fmla="*/ 597 w 860"/>
                  <a:gd name="T57" fmla="*/ 535 h 842"/>
                  <a:gd name="T58" fmla="*/ 559 w 860"/>
                  <a:gd name="T59" fmla="*/ 612 h 842"/>
                  <a:gd name="T60" fmla="*/ 559 w 860"/>
                  <a:gd name="T61" fmla="*/ 651 h 842"/>
                  <a:gd name="T62" fmla="*/ 559 w 860"/>
                  <a:gd name="T63" fmla="*/ 688 h 842"/>
                  <a:gd name="T64" fmla="*/ 486 w 860"/>
                  <a:gd name="T65" fmla="*/ 727 h 842"/>
                  <a:gd name="T66" fmla="*/ 448 w 860"/>
                  <a:gd name="T67" fmla="*/ 765 h 842"/>
                  <a:gd name="T68" fmla="*/ 373 w 860"/>
                  <a:gd name="T69" fmla="*/ 802 h 842"/>
                  <a:gd name="T70" fmla="*/ 299 w 860"/>
                  <a:gd name="T71" fmla="*/ 802 h 842"/>
                  <a:gd name="T72" fmla="*/ 225 w 860"/>
                  <a:gd name="T73" fmla="*/ 802 h 842"/>
                  <a:gd name="T74" fmla="*/ 186 w 860"/>
                  <a:gd name="T75" fmla="*/ 802 h 842"/>
                  <a:gd name="T76" fmla="*/ 112 w 860"/>
                  <a:gd name="T77" fmla="*/ 841 h 842"/>
                  <a:gd name="T78" fmla="*/ 112 w 860"/>
                  <a:gd name="T79" fmla="*/ 802 h 842"/>
                  <a:gd name="T80" fmla="*/ 74 w 860"/>
                  <a:gd name="T81" fmla="*/ 802 h 842"/>
                  <a:gd name="T82" fmla="*/ 74 w 860"/>
                  <a:gd name="T83" fmla="*/ 765 h 842"/>
                  <a:gd name="T84" fmla="*/ 37 w 860"/>
                  <a:gd name="T85" fmla="*/ 727 h 842"/>
                  <a:gd name="T86" fmla="*/ 0 w 860"/>
                  <a:gd name="T87" fmla="*/ 688 h 842"/>
                  <a:gd name="T88" fmla="*/ 37 w 860"/>
                  <a:gd name="T89" fmla="*/ 651 h 842"/>
                  <a:gd name="T90" fmla="*/ 37 w 860"/>
                  <a:gd name="T91" fmla="*/ 612 h 842"/>
                  <a:gd name="T92" fmla="*/ 37 w 860"/>
                  <a:gd name="T93" fmla="*/ 573 h 842"/>
                  <a:gd name="T94" fmla="*/ 74 w 860"/>
                  <a:gd name="T95" fmla="*/ 573 h 842"/>
                  <a:gd name="T96" fmla="*/ 74 w 860"/>
                  <a:gd name="T97" fmla="*/ 535 h 842"/>
                  <a:gd name="T98" fmla="*/ 74 w 860"/>
                  <a:gd name="T99" fmla="*/ 420 h 842"/>
                  <a:gd name="T100" fmla="*/ 112 w 860"/>
                  <a:gd name="T101" fmla="*/ 381 h 842"/>
                  <a:gd name="T102" fmla="*/ 150 w 860"/>
                  <a:gd name="T103" fmla="*/ 307 h 842"/>
                  <a:gd name="T104" fmla="*/ 150 w 860"/>
                  <a:gd name="T105" fmla="*/ 267 h 842"/>
                  <a:gd name="T106" fmla="*/ 150 w 860"/>
                  <a:gd name="T107" fmla="*/ 230 h 842"/>
                  <a:gd name="T108" fmla="*/ 186 w 860"/>
                  <a:gd name="T109" fmla="*/ 191 h 842"/>
                  <a:gd name="T110" fmla="*/ 150 w 860"/>
                  <a:gd name="T111" fmla="*/ 191 h 842"/>
                  <a:gd name="T112" fmla="*/ 74 w 860"/>
                  <a:gd name="T113" fmla="*/ 191 h 842"/>
                  <a:gd name="T114" fmla="*/ 37 w 860"/>
                  <a:gd name="T115" fmla="*/ 154 h 842"/>
                  <a:gd name="T116" fmla="*/ 0 w 860"/>
                  <a:gd name="T117" fmla="*/ 154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60" h="842">
                    <a:moveTo>
                      <a:pt x="0" y="154"/>
                    </a:moveTo>
                    <a:lnTo>
                      <a:pt x="37" y="154"/>
                    </a:lnTo>
                    <a:lnTo>
                      <a:pt x="37" y="0"/>
                    </a:lnTo>
                    <a:lnTo>
                      <a:pt x="74" y="0"/>
                    </a:lnTo>
                    <a:lnTo>
                      <a:pt x="150" y="0"/>
                    </a:lnTo>
                    <a:lnTo>
                      <a:pt x="186" y="0"/>
                    </a:lnTo>
                    <a:lnTo>
                      <a:pt x="299" y="38"/>
                    </a:lnTo>
                    <a:lnTo>
                      <a:pt x="337" y="38"/>
                    </a:lnTo>
                    <a:lnTo>
                      <a:pt x="410" y="77"/>
                    </a:lnTo>
                    <a:lnTo>
                      <a:pt x="486" y="77"/>
                    </a:lnTo>
                    <a:lnTo>
                      <a:pt x="523" y="77"/>
                    </a:lnTo>
                    <a:lnTo>
                      <a:pt x="523" y="114"/>
                    </a:lnTo>
                    <a:lnTo>
                      <a:pt x="559" y="114"/>
                    </a:lnTo>
                    <a:lnTo>
                      <a:pt x="597" y="154"/>
                    </a:lnTo>
                    <a:lnTo>
                      <a:pt x="635" y="191"/>
                    </a:lnTo>
                    <a:lnTo>
                      <a:pt x="672" y="230"/>
                    </a:lnTo>
                    <a:lnTo>
                      <a:pt x="711" y="230"/>
                    </a:lnTo>
                    <a:lnTo>
                      <a:pt x="746" y="267"/>
                    </a:lnTo>
                    <a:lnTo>
                      <a:pt x="783" y="267"/>
                    </a:lnTo>
                    <a:lnTo>
                      <a:pt x="822" y="267"/>
                    </a:lnTo>
                    <a:lnTo>
                      <a:pt x="859" y="267"/>
                    </a:lnTo>
                    <a:lnTo>
                      <a:pt x="822" y="345"/>
                    </a:lnTo>
                    <a:lnTo>
                      <a:pt x="783" y="381"/>
                    </a:lnTo>
                    <a:lnTo>
                      <a:pt x="746" y="420"/>
                    </a:lnTo>
                    <a:lnTo>
                      <a:pt x="711" y="420"/>
                    </a:lnTo>
                    <a:lnTo>
                      <a:pt x="672" y="420"/>
                    </a:lnTo>
                    <a:lnTo>
                      <a:pt x="635" y="459"/>
                    </a:lnTo>
                    <a:lnTo>
                      <a:pt x="597" y="498"/>
                    </a:lnTo>
                    <a:lnTo>
                      <a:pt x="597" y="535"/>
                    </a:lnTo>
                    <a:lnTo>
                      <a:pt x="559" y="612"/>
                    </a:lnTo>
                    <a:lnTo>
                      <a:pt x="559" y="651"/>
                    </a:lnTo>
                    <a:lnTo>
                      <a:pt x="559" y="688"/>
                    </a:lnTo>
                    <a:lnTo>
                      <a:pt x="486" y="727"/>
                    </a:lnTo>
                    <a:lnTo>
                      <a:pt x="448" y="765"/>
                    </a:lnTo>
                    <a:lnTo>
                      <a:pt x="373" y="802"/>
                    </a:lnTo>
                    <a:lnTo>
                      <a:pt x="299" y="802"/>
                    </a:lnTo>
                    <a:lnTo>
                      <a:pt x="225" y="802"/>
                    </a:lnTo>
                    <a:lnTo>
                      <a:pt x="186" y="802"/>
                    </a:lnTo>
                    <a:lnTo>
                      <a:pt x="112" y="841"/>
                    </a:lnTo>
                    <a:lnTo>
                      <a:pt x="112" y="802"/>
                    </a:lnTo>
                    <a:lnTo>
                      <a:pt x="74" y="802"/>
                    </a:lnTo>
                    <a:lnTo>
                      <a:pt x="74" y="765"/>
                    </a:lnTo>
                    <a:lnTo>
                      <a:pt x="37" y="727"/>
                    </a:lnTo>
                    <a:lnTo>
                      <a:pt x="0" y="688"/>
                    </a:lnTo>
                    <a:lnTo>
                      <a:pt x="37" y="651"/>
                    </a:lnTo>
                    <a:lnTo>
                      <a:pt x="37" y="612"/>
                    </a:lnTo>
                    <a:lnTo>
                      <a:pt x="37" y="573"/>
                    </a:lnTo>
                    <a:lnTo>
                      <a:pt x="74" y="573"/>
                    </a:lnTo>
                    <a:lnTo>
                      <a:pt x="74" y="535"/>
                    </a:lnTo>
                    <a:lnTo>
                      <a:pt x="74" y="420"/>
                    </a:lnTo>
                    <a:lnTo>
                      <a:pt x="112" y="381"/>
                    </a:lnTo>
                    <a:lnTo>
                      <a:pt x="150" y="307"/>
                    </a:lnTo>
                    <a:lnTo>
                      <a:pt x="150" y="267"/>
                    </a:lnTo>
                    <a:lnTo>
                      <a:pt x="150" y="230"/>
                    </a:lnTo>
                    <a:lnTo>
                      <a:pt x="186" y="191"/>
                    </a:lnTo>
                    <a:lnTo>
                      <a:pt x="150" y="191"/>
                    </a:lnTo>
                    <a:lnTo>
                      <a:pt x="74" y="191"/>
                    </a:lnTo>
                    <a:lnTo>
                      <a:pt x="37" y="154"/>
                    </a:lnTo>
                    <a:lnTo>
                      <a:pt x="0" y="15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8" name="Freeform 135"/>
              <p:cNvSpPr>
                <a:spLocks noChangeArrowheads="1"/>
              </p:cNvSpPr>
              <p:nvPr/>
            </p:nvSpPr>
            <p:spPr bwMode="auto">
              <a:xfrm>
                <a:off x="3725133" y="2441066"/>
                <a:ext cx="75520" cy="31087"/>
              </a:xfrm>
              <a:custGeom>
                <a:avLst/>
                <a:gdLst>
                  <a:gd name="T0" fmla="*/ 75 w 301"/>
                  <a:gd name="T1" fmla="*/ 0 h 154"/>
                  <a:gd name="T2" fmla="*/ 38 w 301"/>
                  <a:gd name="T3" fmla="*/ 37 h 154"/>
                  <a:gd name="T4" fmla="*/ 38 w 301"/>
                  <a:gd name="T5" fmla="*/ 76 h 154"/>
                  <a:gd name="T6" fmla="*/ 38 w 301"/>
                  <a:gd name="T7" fmla="*/ 114 h 154"/>
                  <a:gd name="T8" fmla="*/ 0 w 301"/>
                  <a:gd name="T9" fmla="*/ 114 h 154"/>
                  <a:gd name="T10" fmla="*/ 38 w 301"/>
                  <a:gd name="T11" fmla="*/ 153 h 154"/>
                  <a:gd name="T12" fmla="*/ 75 w 301"/>
                  <a:gd name="T13" fmla="*/ 153 h 154"/>
                  <a:gd name="T14" fmla="*/ 112 w 301"/>
                  <a:gd name="T15" fmla="*/ 153 h 154"/>
                  <a:gd name="T16" fmla="*/ 150 w 301"/>
                  <a:gd name="T17" fmla="*/ 153 h 154"/>
                  <a:gd name="T18" fmla="*/ 225 w 301"/>
                  <a:gd name="T19" fmla="*/ 153 h 154"/>
                  <a:gd name="T20" fmla="*/ 262 w 301"/>
                  <a:gd name="T21" fmla="*/ 153 h 154"/>
                  <a:gd name="T22" fmla="*/ 300 w 301"/>
                  <a:gd name="T23" fmla="*/ 114 h 154"/>
                  <a:gd name="T24" fmla="*/ 262 w 301"/>
                  <a:gd name="T25" fmla="*/ 114 h 154"/>
                  <a:gd name="T26" fmla="*/ 262 w 301"/>
                  <a:gd name="T27" fmla="*/ 0 h 154"/>
                  <a:gd name="T28" fmla="*/ 225 w 301"/>
                  <a:gd name="T29" fmla="*/ 0 h 154"/>
                  <a:gd name="T30" fmla="*/ 187 w 301"/>
                  <a:gd name="T31" fmla="*/ 0 h 154"/>
                  <a:gd name="T32" fmla="*/ 112 w 301"/>
                  <a:gd name="T33" fmla="*/ 0 h 154"/>
                  <a:gd name="T34" fmla="*/ 75 w 301"/>
                  <a:gd name="T3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1" h="154">
                    <a:moveTo>
                      <a:pt x="75" y="0"/>
                    </a:moveTo>
                    <a:lnTo>
                      <a:pt x="38" y="37"/>
                    </a:lnTo>
                    <a:lnTo>
                      <a:pt x="38" y="76"/>
                    </a:lnTo>
                    <a:lnTo>
                      <a:pt x="38" y="114"/>
                    </a:lnTo>
                    <a:lnTo>
                      <a:pt x="0" y="114"/>
                    </a:lnTo>
                    <a:lnTo>
                      <a:pt x="38" y="153"/>
                    </a:lnTo>
                    <a:lnTo>
                      <a:pt x="75" y="153"/>
                    </a:lnTo>
                    <a:lnTo>
                      <a:pt x="112" y="153"/>
                    </a:lnTo>
                    <a:lnTo>
                      <a:pt x="150" y="153"/>
                    </a:lnTo>
                    <a:lnTo>
                      <a:pt x="225" y="153"/>
                    </a:lnTo>
                    <a:lnTo>
                      <a:pt x="262" y="153"/>
                    </a:lnTo>
                    <a:lnTo>
                      <a:pt x="300" y="114"/>
                    </a:lnTo>
                    <a:lnTo>
                      <a:pt x="262" y="114"/>
                    </a:lnTo>
                    <a:lnTo>
                      <a:pt x="262" y="0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112" y="0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9" name="Freeform 136"/>
              <p:cNvSpPr>
                <a:spLocks noChangeArrowheads="1"/>
              </p:cNvSpPr>
              <p:nvPr/>
            </p:nvSpPr>
            <p:spPr bwMode="auto">
              <a:xfrm>
                <a:off x="3725133" y="2441066"/>
                <a:ext cx="75520" cy="31087"/>
              </a:xfrm>
              <a:custGeom>
                <a:avLst/>
                <a:gdLst>
                  <a:gd name="T0" fmla="*/ 75 w 301"/>
                  <a:gd name="T1" fmla="*/ 0 h 154"/>
                  <a:gd name="T2" fmla="*/ 38 w 301"/>
                  <a:gd name="T3" fmla="*/ 37 h 154"/>
                  <a:gd name="T4" fmla="*/ 38 w 301"/>
                  <a:gd name="T5" fmla="*/ 76 h 154"/>
                  <a:gd name="T6" fmla="*/ 38 w 301"/>
                  <a:gd name="T7" fmla="*/ 114 h 154"/>
                  <a:gd name="T8" fmla="*/ 0 w 301"/>
                  <a:gd name="T9" fmla="*/ 114 h 154"/>
                  <a:gd name="T10" fmla="*/ 38 w 301"/>
                  <a:gd name="T11" fmla="*/ 153 h 154"/>
                  <a:gd name="T12" fmla="*/ 75 w 301"/>
                  <a:gd name="T13" fmla="*/ 153 h 154"/>
                  <a:gd name="T14" fmla="*/ 112 w 301"/>
                  <a:gd name="T15" fmla="*/ 153 h 154"/>
                  <a:gd name="T16" fmla="*/ 150 w 301"/>
                  <a:gd name="T17" fmla="*/ 153 h 154"/>
                  <a:gd name="T18" fmla="*/ 225 w 301"/>
                  <a:gd name="T19" fmla="*/ 153 h 154"/>
                  <a:gd name="T20" fmla="*/ 262 w 301"/>
                  <a:gd name="T21" fmla="*/ 153 h 154"/>
                  <a:gd name="T22" fmla="*/ 300 w 301"/>
                  <a:gd name="T23" fmla="*/ 114 h 154"/>
                  <a:gd name="T24" fmla="*/ 262 w 301"/>
                  <a:gd name="T25" fmla="*/ 114 h 154"/>
                  <a:gd name="T26" fmla="*/ 262 w 301"/>
                  <a:gd name="T27" fmla="*/ 0 h 154"/>
                  <a:gd name="T28" fmla="*/ 225 w 301"/>
                  <a:gd name="T29" fmla="*/ 0 h 154"/>
                  <a:gd name="T30" fmla="*/ 187 w 301"/>
                  <a:gd name="T31" fmla="*/ 0 h 154"/>
                  <a:gd name="T32" fmla="*/ 112 w 301"/>
                  <a:gd name="T33" fmla="*/ 0 h 154"/>
                  <a:gd name="T34" fmla="*/ 75 w 301"/>
                  <a:gd name="T3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1" h="154">
                    <a:moveTo>
                      <a:pt x="75" y="0"/>
                    </a:moveTo>
                    <a:lnTo>
                      <a:pt x="38" y="37"/>
                    </a:lnTo>
                    <a:lnTo>
                      <a:pt x="38" y="76"/>
                    </a:lnTo>
                    <a:lnTo>
                      <a:pt x="38" y="114"/>
                    </a:lnTo>
                    <a:lnTo>
                      <a:pt x="0" y="114"/>
                    </a:lnTo>
                    <a:lnTo>
                      <a:pt x="38" y="153"/>
                    </a:lnTo>
                    <a:lnTo>
                      <a:pt x="75" y="153"/>
                    </a:lnTo>
                    <a:lnTo>
                      <a:pt x="112" y="153"/>
                    </a:lnTo>
                    <a:lnTo>
                      <a:pt x="150" y="153"/>
                    </a:lnTo>
                    <a:lnTo>
                      <a:pt x="225" y="153"/>
                    </a:lnTo>
                    <a:lnTo>
                      <a:pt x="262" y="153"/>
                    </a:lnTo>
                    <a:lnTo>
                      <a:pt x="300" y="114"/>
                    </a:lnTo>
                    <a:lnTo>
                      <a:pt x="262" y="114"/>
                    </a:lnTo>
                    <a:lnTo>
                      <a:pt x="262" y="0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112" y="0"/>
                    </a:lnTo>
                    <a:lnTo>
                      <a:pt x="75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0" name="Freeform 137"/>
              <p:cNvSpPr>
                <a:spLocks noChangeArrowheads="1"/>
              </p:cNvSpPr>
              <p:nvPr/>
            </p:nvSpPr>
            <p:spPr bwMode="auto">
              <a:xfrm>
                <a:off x="3734151" y="2281975"/>
                <a:ext cx="142023" cy="157262"/>
              </a:xfrm>
              <a:custGeom>
                <a:avLst/>
                <a:gdLst>
                  <a:gd name="T0" fmla="*/ 559 w 560"/>
                  <a:gd name="T1" fmla="*/ 457 h 765"/>
                  <a:gd name="T2" fmla="*/ 521 w 560"/>
                  <a:gd name="T3" fmla="*/ 457 h 765"/>
                  <a:gd name="T4" fmla="*/ 485 w 560"/>
                  <a:gd name="T5" fmla="*/ 496 h 765"/>
                  <a:gd name="T6" fmla="*/ 448 w 560"/>
                  <a:gd name="T7" fmla="*/ 535 h 765"/>
                  <a:gd name="T8" fmla="*/ 448 w 560"/>
                  <a:gd name="T9" fmla="*/ 573 h 765"/>
                  <a:gd name="T10" fmla="*/ 485 w 560"/>
                  <a:gd name="T11" fmla="*/ 610 h 765"/>
                  <a:gd name="T12" fmla="*/ 521 w 560"/>
                  <a:gd name="T13" fmla="*/ 649 h 765"/>
                  <a:gd name="T14" fmla="*/ 521 w 560"/>
                  <a:gd name="T15" fmla="*/ 688 h 765"/>
                  <a:gd name="T16" fmla="*/ 559 w 560"/>
                  <a:gd name="T17" fmla="*/ 688 h 765"/>
                  <a:gd name="T18" fmla="*/ 521 w 560"/>
                  <a:gd name="T19" fmla="*/ 688 h 765"/>
                  <a:gd name="T20" fmla="*/ 521 w 560"/>
                  <a:gd name="T21" fmla="*/ 726 h 765"/>
                  <a:gd name="T22" fmla="*/ 485 w 560"/>
                  <a:gd name="T23" fmla="*/ 764 h 765"/>
                  <a:gd name="T24" fmla="*/ 448 w 560"/>
                  <a:gd name="T25" fmla="*/ 764 h 765"/>
                  <a:gd name="T26" fmla="*/ 410 w 560"/>
                  <a:gd name="T27" fmla="*/ 764 h 765"/>
                  <a:gd name="T28" fmla="*/ 372 w 560"/>
                  <a:gd name="T29" fmla="*/ 764 h 765"/>
                  <a:gd name="T30" fmla="*/ 336 w 560"/>
                  <a:gd name="T31" fmla="*/ 764 h 765"/>
                  <a:gd name="T32" fmla="*/ 298 w 560"/>
                  <a:gd name="T33" fmla="*/ 764 h 765"/>
                  <a:gd name="T34" fmla="*/ 224 w 560"/>
                  <a:gd name="T35" fmla="*/ 764 h 765"/>
                  <a:gd name="T36" fmla="*/ 185 w 560"/>
                  <a:gd name="T37" fmla="*/ 764 h 765"/>
                  <a:gd name="T38" fmla="*/ 149 w 560"/>
                  <a:gd name="T39" fmla="*/ 764 h 765"/>
                  <a:gd name="T40" fmla="*/ 74 w 560"/>
                  <a:gd name="T41" fmla="*/ 764 h 765"/>
                  <a:gd name="T42" fmla="*/ 36 w 560"/>
                  <a:gd name="T43" fmla="*/ 764 h 765"/>
                  <a:gd name="T44" fmla="*/ 74 w 560"/>
                  <a:gd name="T45" fmla="*/ 688 h 765"/>
                  <a:gd name="T46" fmla="*/ 74 w 560"/>
                  <a:gd name="T47" fmla="*/ 649 h 765"/>
                  <a:gd name="T48" fmla="*/ 111 w 560"/>
                  <a:gd name="T49" fmla="*/ 649 h 765"/>
                  <a:gd name="T50" fmla="*/ 0 w 560"/>
                  <a:gd name="T51" fmla="*/ 573 h 765"/>
                  <a:gd name="T52" fmla="*/ 0 w 560"/>
                  <a:gd name="T53" fmla="*/ 535 h 765"/>
                  <a:gd name="T54" fmla="*/ 36 w 560"/>
                  <a:gd name="T55" fmla="*/ 496 h 765"/>
                  <a:gd name="T56" fmla="*/ 0 w 560"/>
                  <a:gd name="T57" fmla="*/ 496 h 765"/>
                  <a:gd name="T58" fmla="*/ 0 w 560"/>
                  <a:gd name="T59" fmla="*/ 457 h 765"/>
                  <a:gd name="T60" fmla="*/ 0 w 560"/>
                  <a:gd name="T61" fmla="*/ 382 h 765"/>
                  <a:gd name="T62" fmla="*/ 36 w 560"/>
                  <a:gd name="T63" fmla="*/ 343 h 765"/>
                  <a:gd name="T64" fmla="*/ 36 w 560"/>
                  <a:gd name="T65" fmla="*/ 305 h 765"/>
                  <a:gd name="T66" fmla="*/ 74 w 560"/>
                  <a:gd name="T67" fmla="*/ 267 h 765"/>
                  <a:gd name="T68" fmla="*/ 74 w 560"/>
                  <a:gd name="T69" fmla="*/ 228 h 765"/>
                  <a:gd name="T70" fmla="*/ 74 w 560"/>
                  <a:gd name="T71" fmla="*/ 190 h 765"/>
                  <a:gd name="T72" fmla="*/ 74 w 560"/>
                  <a:gd name="T73" fmla="*/ 152 h 765"/>
                  <a:gd name="T74" fmla="*/ 111 w 560"/>
                  <a:gd name="T75" fmla="*/ 152 h 765"/>
                  <a:gd name="T76" fmla="*/ 149 w 560"/>
                  <a:gd name="T77" fmla="*/ 114 h 765"/>
                  <a:gd name="T78" fmla="*/ 185 w 560"/>
                  <a:gd name="T79" fmla="*/ 75 h 765"/>
                  <a:gd name="T80" fmla="*/ 185 w 560"/>
                  <a:gd name="T81" fmla="*/ 36 h 765"/>
                  <a:gd name="T82" fmla="*/ 149 w 560"/>
                  <a:gd name="T83" fmla="*/ 0 h 765"/>
                  <a:gd name="T84" fmla="*/ 185 w 560"/>
                  <a:gd name="T85" fmla="*/ 0 h 765"/>
                  <a:gd name="T86" fmla="*/ 224 w 560"/>
                  <a:gd name="T87" fmla="*/ 0 h 765"/>
                  <a:gd name="T88" fmla="*/ 261 w 560"/>
                  <a:gd name="T89" fmla="*/ 0 h 765"/>
                  <a:gd name="T90" fmla="*/ 261 w 560"/>
                  <a:gd name="T91" fmla="*/ 36 h 765"/>
                  <a:gd name="T92" fmla="*/ 298 w 560"/>
                  <a:gd name="T93" fmla="*/ 75 h 765"/>
                  <a:gd name="T94" fmla="*/ 336 w 560"/>
                  <a:gd name="T95" fmla="*/ 75 h 765"/>
                  <a:gd name="T96" fmla="*/ 372 w 560"/>
                  <a:gd name="T97" fmla="*/ 114 h 765"/>
                  <a:gd name="T98" fmla="*/ 410 w 560"/>
                  <a:gd name="T99" fmla="*/ 114 h 765"/>
                  <a:gd name="T100" fmla="*/ 485 w 560"/>
                  <a:gd name="T101" fmla="*/ 114 h 765"/>
                  <a:gd name="T102" fmla="*/ 521 w 560"/>
                  <a:gd name="T103" fmla="*/ 114 h 765"/>
                  <a:gd name="T104" fmla="*/ 521 w 560"/>
                  <a:gd name="T105" fmla="*/ 190 h 765"/>
                  <a:gd name="T106" fmla="*/ 521 w 560"/>
                  <a:gd name="T107" fmla="*/ 228 h 765"/>
                  <a:gd name="T108" fmla="*/ 559 w 560"/>
                  <a:gd name="T109" fmla="*/ 267 h 765"/>
                  <a:gd name="T110" fmla="*/ 559 w 560"/>
                  <a:gd name="T111" fmla="*/ 305 h 765"/>
                  <a:gd name="T112" fmla="*/ 559 w 560"/>
                  <a:gd name="T113" fmla="*/ 343 h 765"/>
                  <a:gd name="T114" fmla="*/ 559 w 560"/>
                  <a:gd name="T115" fmla="*/ 382 h 765"/>
                  <a:gd name="T116" fmla="*/ 559 w 560"/>
                  <a:gd name="T117" fmla="*/ 419 h 765"/>
                  <a:gd name="T118" fmla="*/ 559 w 560"/>
                  <a:gd name="T119" fmla="*/ 457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60" h="765">
                    <a:moveTo>
                      <a:pt x="559" y="457"/>
                    </a:moveTo>
                    <a:lnTo>
                      <a:pt x="521" y="457"/>
                    </a:lnTo>
                    <a:lnTo>
                      <a:pt x="485" y="496"/>
                    </a:lnTo>
                    <a:lnTo>
                      <a:pt x="448" y="535"/>
                    </a:lnTo>
                    <a:lnTo>
                      <a:pt x="448" y="573"/>
                    </a:lnTo>
                    <a:lnTo>
                      <a:pt x="485" y="610"/>
                    </a:lnTo>
                    <a:lnTo>
                      <a:pt x="521" y="649"/>
                    </a:lnTo>
                    <a:lnTo>
                      <a:pt x="521" y="688"/>
                    </a:lnTo>
                    <a:lnTo>
                      <a:pt x="559" y="688"/>
                    </a:lnTo>
                    <a:lnTo>
                      <a:pt x="521" y="688"/>
                    </a:lnTo>
                    <a:lnTo>
                      <a:pt x="521" y="726"/>
                    </a:lnTo>
                    <a:lnTo>
                      <a:pt x="485" y="764"/>
                    </a:lnTo>
                    <a:lnTo>
                      <a:pt x="448" y="764"/>
                    </a:lnTo>
                    <a:lnTo>
                      <a:pt x="410" y="764"/>
                    </a:lnTo>
                    <a:lnTo>
                      <a:pt x="372" y="764"/>
                    </a:lnTo>
                    <a:lnTo>
                      <a:pt x="336" y="764"/>
                    </a:lnTo>
                    <a:lnTo>
                      <a:pt x="298" y="764"/>
                    </a:lnTo>
                    <a:lnTo>
                      <a:pt x="224" y="764"/>
                    </a:lnTo>
                    <a:lnTo>
                      <a:pt x="185" y="764"/>
                    </a:lnTo>
                    <a:lnTo>
                      <a:pt x="149" y="764"/>
                    </a:lnTo>
                    <a:lnTo>
                      <a:pt x="74" y="764"/>
                    </a:lnTo>
                    <a:lnTo>
                      <a:pt x="36" y="764"/>
                    </a:lnTo>
                    <a:lnTo>
                      <a:pt x="74" y="688"/>
                    </a:lnTo>
                    <a:lnTo>
                      <a:pt x="74" y="649"/>
                    </a:lnTo>
                    <a:lnTo>
                      <a:pt x="111" y="649"/>
                    </a:lnTo>
                    <a:lnTo>
                      <a:pt x="0" y="573"/>
                    </a:lnTo>
                    <a:lnTo>
                      <a:pt x="0" y="535"/>
                    </a:lnTo>
                    <a:lnTo>
                      <a:pt x="36" y="496"/>
                    </a:lnTo>
                    <a:lnTo>
                      <a:pt x="0" y="496"/>
                    </a:lnTo>
                    <a:lnTo>
                      <a:pt x="0" y="457"/>
                    </a:lnTo>
                    <a:lnTo>
                      <a:pt x="0" y="382"/>
                    </a:lnTo>
                    <a:lnTo>
                      <a:pt x="36" y="343"/>
                    </a:lnTo>
                    <a:lnTo>
                      <a:pt x="36" y="305"/>
                    </a:lnTo>
                    <a:lnTo>
                      <a:pt x="74" y="267"/>
                    </a:lnTo>
                    <a:lnTo>
                      <a:pt x="74" y="228"/>
                    </a:lnTo>
                    <a:lnTo>
                      <a:pt x="74" y="190"/>
                    </a:lnTo>
                    <a:lnTo>
                      <a:pt x="74" y="152"/>
                    </a:lnTo>
                    <a:lnTo>
                      <a:pt x="111" y="152"/>
                    </a:lnTo>
                    <a:lnTo>
                      <a:pt x="149" y="114"/>
                    </a:lnTo>
                    <a:lnTo>
                      <a:pt x="185" y="75"/>
                    </a:lnTo>
                    <a:lnTo>
                      <a:pt x="185" y="36"/>
                    </a:lnTo>
                    <a:lnTo>
                      <a:pt x="149" y="0"/>
                    </a:lnTo>
                    <a:lnTo>
                      <a:pt x="185" y="0"/>
                    </a:lnTo>
                    <a:lnTo>
                      <a:pt x="224" y="0"/>
                    </a:lnTo>
                    <a:lnTo>
                      <a:pt x="261" y="0"/>
                    </a:lnTo>
                    <a:lnTo>
                      <a:pt x="261" y="36"/>
                    </a:lnTo>
                    <a:lnTo>
                      <a:pt x="298" y="75"/>
                    </a:lnTo>
                    <a:lnTo>
                      <a:pt x="336" y="75"/>
                    </a:lnTo>
                    <a:lnTo>
                      <a:pt x="372" y="114"/>
                    </a:lnTo>
                    <a:lnTo>
                      <a:pt x="410" y="114"/>
                    </a:lnTo>
                    <a:lnTo>
                      <a:pt x="485" y="114"/>
                    </a:lnTo>
                    <a:lnTo>
                      <a:pt x="521" y="114"/>
                    </a:lnTo>
                    <a:lnTo>
                      <a:pt x="521" y="190"/>
                    </a:lnTo>
                    <a:lnTo>
                      <a:pt x="521" y="228"/>
                    </a:lnTo>
                    <a:lnTo>
                      <a:pt x="559" y="267"/>
                    </a:lnTo>
                    <a:lnTo>
                      <a:pt x="559" y="305"/>
                    </a:lnTo>
                    <a:lnTo>
                      <a:pt x="559" y="343"/>
                    </a:lnTo>
                    <a:lnTo>
                      <a:pt x="559" y="382"/>
                    </a:lnTo>
                    <a:lnTo>
                      <a:pt x="559" y="419"/>
                    </a:lnTo>
                    <a:lnTo>
                      <a:pt x="559" y="457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1" name="Freeform 138"/>
              <p:cNvSpPr>
                <a:spLocks noChangeArrowheads="1"/>
              </p:cNvSpPr>
              <p:nvPr/>
            </p:nvSpPr>
            <p:spPr bwMode="auto">
              <a:xfrm>
                <a:off x="3734151" y="2281975"/>
                <a:ext cx="142023" cy="157262"/>
              </a:xfrm>
              <a:custGeom>
                <a:avLst/>
                <a:gdLst>
                  <a:gd name="T0" fmla="*/ 559 w 560"/>
                  <a:gd name="T1" fmla="*/ 457 h 765"/>
                  <a:gd name="T2" fmla="*/ 521 w 560"/>
                  <a:gd name="T3" fmla="*/ 457 h 765"/>
                  <a:gd name="T4" fmla="*/ 485 w 560"/>
                  <a:gd name="T5" fmla="*/ 496 h 765"/>
                  <a:gd name="T6" fmla="*/ 448 w 560"/>
                  <a:gd name="T7" fmla="*/ 535 h 765"/>
                  <a:gd name="T8" fmla="*/ 448 w 560"/>
                  <a:gd name="T9" fmla="*/ 573 h 765"/>
                  <a:gd name="T10" fmla="*/ 485 w 560"/>
                  <a:gd name="T11" fmla="*/ 610 h 765"/>
                  <a:gd name="T12" fmla="*/ 521 w 560"/>
                  <a:gd name="T13" fmla="*/ 649 h 765"/>
                  <a:gd name="T14" fmla="*/ 521 w 560"/>
                  <a:gd name="T15" fmla="*/ 688 h 765"/>
                  <a:gd name="T16" fmla="*/ 559 w 560"/>
                  <a:gd name="T17" fmla="*/ 688 h 765"/>
                  <a:gd name="T18" fmla="*/ 521 w 560"/>
                  <a:gd name="T19" fmla="*/ 688 h 765"/>
                  <a:gd name="T20" fmla="*/ 521 w 560"/>
                  <a:gd name="T21" fmla="*/ 726 h 765"/>
                  <a:gd name="T22" fmla="*/ 485 w 560"/>
                  <a:gd name="T23" fmla="*/ 764 h 765"/>
                  <a:gd name="T24" fmla="*/ 448 w 560"/>
                  <a:gd name="T25" fmla="*/ 764 h 765"/>
                  <a:gd name="T26" fmla="*/ 410 w 560"/>
                  <a:gd name="T27" fmla="*/ 764 h 765"/>
                  <a:gd name="T28" fmla="*/ 372 w 560"/>
                  <a:gd name="T29" fmla="*/ 764 h 765"/>
                  <a:gd name="T30" fmla="*/ 336 w 560"/>
                  <a:gd name="T31" fmla="*/ 764 h 765"/>
                  <a:gd name="T32" fmla="*/ 298 w 560"/>
                  <a:gd name="T33" fmla="*/ 764 h 765"/>
                  <a:gd name="T34" fmla="*/ 224 w 560"/>
                  <a:gd name="T35" fmla="*/ 764 h 765"/>
                  <a:gd name="T36" fmla="*/ 185 w 560"/>
                  <a:gd name="T37" fmla="*/ 764 h 765"/>
                  <a:gd name="T38" fmla="*/ 149 w 560"/>
                  <a:gd name="T39" fmla="*/ 764 h 765"/>
                  <a:gd name="T40" fmla="*/ 74 w 560"/>
                  <a:gd name="T41" fmla="*/ 764 h 765"/>
                  <a:gd name="T42" fmla="*/ 36 w 560"/>
                  <a:gd name="T43" fmla="*/ 764 h 765"/>
                  <a:gd name="T44" fmla="*/ 74 w 560"/>
                  <a:gd name="T45" fmla="*/ 688 h 765"/>
                  <a:gd name="T46" fmla="*/ 74 w 560"/>
                  <a:gd name="T47" fmla="*/ 649 h 765"/>
                  <a:gd name="T48" fmla="*/ 111 w 560"/>
                  <a:gd name="T49" fmla="*/ 649 h 765"/>
                  <a:gd name="T50" fmla="*/ 0 w 560"/>
                  <a:gd name="T51" fmla="*/ 573 h 765"/>
                  <a:gd name="T52" fmla="*/ 0 w 560"/>
                  <a:gd name="T53" fmla="*/ 535 h 765"/>
                  <a:gd name="T54" fmla="*/ 36 w 560"/>
                  <a:gd name="T55" fmla="*/ 496 h 765"/>
                  <a:gd name="T56" fmla="*/ 0 w 560"/>
                  <a:gd name="T57" fmla="*/ 496 h 765"/>
                  <a:gd name="T58" fmla="*/ 0 w 560"/>
                  <a:gd name="T59" fmla="*/ 457 h 765"/>
                  <a:gd name="T60" fmla="*/ 0 w 560"/>
                  <a:gd name="T61" fmla="*/ 382 h 765"/>
                  <a:gd name="T62" fmla="*/ 36 w 560"/>
                  <a:gd name="T63" fmla="*/ 343 h 765"/>
                  <a:gd name="T64" fmla="*/ 36 w 560"/>
                  <a:gd name="T65" fmla="*/ 305 h 765"/>
                  <a:gd name="T66" fmla="*/ 74 w 560"/>
                  <a:gd name="T67" fmla="*/ 267 h 765"/>
                  <a:gd name="T68" fmla="*/ 74 w 560"/>
                  <a:gd name="T69" fmla="*/ 228 h 765"/>
                  <a:gd name="T70" fmla="*/ 74 w 560"/>
                  <a:gd name="T71" fmla="*/ 190 h 765"/>
                  <a:gd name="T72" fmla="*/ 74 w 560"/>
                  <a:gd name="T73" fmla="*/ 152 h 765"/>
                  <a:gd name="T74" fmla="*/ 111 w 560"/>
                  <a:gd name="T75" fmla="*/ 152 h 765"/>
                  <a:gd name="T76" fmla="*/ 149 w 560"/>
                  <a:gd name="T77" fmla="*/ 114 h 765"/>
                  <a:gd name="T78" fmla="*/ 185 w 560"/>
                  <a:gd name="T79" fmla="*/ 75 h 765"/>
                  <a:gd name="T80" fmla="*/ 185 w 560"/>
                  <a:gd name="T81" fmla="*/ 36 h 765"/>
                  <a:gd name="T82" fmla="*/ 149 w 560"/>
                  <a:gd name="T83" fmla="*/ 0 h 765"/>
                  <a:gd name="T84" fmla="*/ 185 w 560"/>
                  <a:gd name="T85" fmla="*/ 0 h 765"/>
                  <a:gd name="T86" fmla="*/ 224 w 560"/>
                  <a:gd name="T87" fmla="*/ 0 h 765"/>
                  <a:gd name="T88" fmla="*/ 261 w 560"/>
                  <a:gd name="T89" fmla="*/ 0 h 765"/>
                  <a:gd name="T90" fmla="*/ 261 w 560"/>
                  <a:gd name="T91" fmla="*/ 36 h 765"/>
                  <a:gd name="T92" fmla="*/ 298 w 560"/>
                  <a:gd name="T93" fmla="*/ 75 h 765"/>
                  <a:gd name="T94" fmla="*/ 336 w 560"/>
                  <a:gd name="T95" fmla="*/ 75 h 765"/>
                  <a:gd name="T96" fmla="*/ 372 w 560"/>
                  <a:gd name="T97" fmla="*/ 114 h 765"/>
                  <a:gd name="T98" fmla="*/ 410 w 560"/>
                  <a:gd name="T99" fmla="*/ 114 h 765"/>
                  <a:gd name="T100" fmla="*/ 485 w 560"/>
                  <a:gd name="T101" fmla="*/ 114 h 765"/>
                  <a:gd name="T102" fmla="*/ 521 w 560"/>
                  <a:gd name="T103" fmla="*/ 114 h 765"/>
                  <a:gd name="T104" fmla="*/ 521 w 560"/>
                  <a:gd name="T105" fmla="*/ 190 h 765"/>
                  <a:gd name="T106" fmla="*/ 521 w 560"/>
                  <a:gd name="T107" fmla="*/ 228 h 765"/>
                  <a:gd name="T108" fmla="*/ 559 w 560"/>
                  <a:gd name="T109" fmla="*/ 267 h 765"/>
                  <a:gd name="T110" fmla="*/ 559 w 560"/>
                  <a:gd name="T111" fmla="*/ 305 h 765"/>
                  <a:gd name="T112" fmla="*/ 559 w 560"/>
                  <a:gd name="T113" fmla="*/ 343 h 765"/>
                  <a:gd name="T114" fmla="*/ 559 w 560"/>
                  <a:gd name="T115" fmla="*/ 382 h 765"/>
                  <a:gd name="T116" fmla="*/ 559 w 560"/>
                  <a:gd name="T117" fmla="*/ 419 h 765"/>
                  <a:gd name="T118" fmla="*/ 559 w 560"/>
                  <a:gd name="T119" fmla="*/ 457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60" h="765">
                    <a:moveTo>
                      <a:pt x="559" y="457"/>
                    </a:moveTo>
                    <a:lnTo>
                      <a:pt x="521" y="457"/>
                    </a:lnTo>
                    <a:lnTo>
                      <a:pt x="485" y="496"/>
                    </a:lnTo>
                    <a:lnTo>
                      <a:pt x="448" y="535"/>
                    </a:lnTo>
                    <a:lnTo>
                      <a:pt x="448" y="573"/>
                    </a:lnTo>
                    <a:lnTo>
                      <a:pt x="485" y="610"/>
                    </a:lnTo>
                    <a:lnTo>
                      <a:pt x="521" y="649"/>
                    </a:lnTo>
                    <a:lnTo>
                      <a:pt x="521" y="688"/>
                    </a:lnTo>
                    <a:lnTo>
                      <a:pt x="559" y="688"/>
                    </a:lnTo>
                    <a:lnTo>
                      <a:pt x="521" y="688"/>
                    </a:lnTo>
                    <a:lnTo>
                      <a:pt x="521" y="726"/>
                    </a:lnTo>
                    <a:lnTo>
                      <a:pt x="485" y="764"/>
                    </a:lnTo>
                    <a:lnTo>
                      <a:pt x="448" y="764"/>
                    </a:lnTo>
                    <a:lnTo>
                      <a:pt x="410" y="764"/>
                    </a:lnTo>
                    <a:lnTo>
                      <a:pt x="372" y="764"/>
                    </a:lnTo>
                    <a:lnTo>
                      <a:pt x="336" y="764"/>
                    </a:lnTo>
                    <a:lnTo>
                      <a:pt x="298" y="764"/>
                    </a:lnTo>
                    <a:lnTo>
                      <a:pt x="224" y="764"/>
                    </a:lnTo>
                    <a:lnTo>
                      <a:pt x="185" y="764"/>
                    </a:lnTo>
                    <a:lnTo>
                      <a:pt x="149" y="764"/>
                    </a:lnTo>
                    <a:lnTo>
                      <a:pt x="74" y="764"/>
                    </a:lnTo>
                    <a:lnTo>
                      <a:pt x="36" y="764"/>
                    </a:lnTo>
                    <a:lnTo>
                      <a:pt x="74" y="688"/>
                    </a:lnTo>
                    <a:lnTo>
                      <a:pt x="74" y="649"/>
                    </a:lnTo>
                    <a:lnTo>
                      <a:pt x="111" y="649"/>
                    </a:lnTo>
                    <a:lnTo>
                      <a:pt x="0" y="573"/>
                    </a:lnTo>
                    <a:lnTo>
                      <a:pt x="0" y="535"/>
                    </a:lnTo>
                    <a:lnTo>
                      <a:pt x="36" y="496"/>
                    </a:lnTo>
                    <a:lnTo>
                      <a:pt x="0" y="496"/>
                    </a:lnTo>
                    <a:lnTo>
                      <a:pt x="0" y="457"/>
                    </a:lnTo>
                    <a:lnTo>
                      <a:pt x="0" y="382"/>
                    </a:lnTo>
                    <a:lnTo>
                      <a:pt x="36" y="343"/>
                    </a:lnTo>
                    <a:lnTo>
                      <a:pt x="36" y="305"/>
                    </a:lnTo>
                    <a:lnTo>
                      <a:pt x="74" y="267"/>
                    </a:lnTo>
                    <a:lnTo>
                      <a:pt x="74" y="228"/>
                    </a:lnTo>
                    <a:lnTo>
                      <a:pt x="74" y="190"/>
                    </a:lnTo>
                    <a:lnTo>
                      <a:pt x="74" y="152"/>
                    </a:lnTo>
                    <a:lnTo>
                      <a:pt x="111" y="152"/>
                    </a:lnTo>
                    <a:lnTo>
                      <a:pt x="149" y="114"/>
                    </a:lnTo>
                    <a:lnTo>
                      <a:pt x="185" y="75"/>
                    </a:lnTo>
                    <a:lnTo>
                      <a:pt x="185" y="36"/>
                    </a:lnTo>
                    <a:lnTo>
                      <a:pt x="149" y="0"/>
                    </a:lnTo>
                    <a:lnTo>
                      <a:pt x="185" y="0"/>
                    </a:lnTo>
                    <a:lnTo>
                      <a:pt x="224" y="0"/>
                    </a:lnTo>
                    <a:lnTo>
                      <a:pt x="261" y="0"/>
                    </a:lnTo>
                    <a:lnTo>
                      <a:pt x="261" y="36"/>
                    </a:lnTo>
                    <a:lnTo>
                      <a:pt x="298" y="75"/>
                    </a:lnTo>
                    <a:lnTo>
                      <a:pt x="336" y="75"/>
                    </a:lnTo>
                    <a:lnTo>
                      <a:pt x="372" y="114"/>
                    </a:lnTo>
                    <a:lnTo>
                      <a:pt x="410" y="114"/>
                    </a:lnTo>
                    <a:lnTo>
                      <a:pt x="485" y="114"/>
                    </a:lnTo>
                    <a:lnTo>
                      <a:pt x="521" y="114"/>
                    </a:lnTo>
                    <a:lnTo>
                      <a:pt x="521" y="190"/>
                    </a:lnTo>
                    <a:lnTo>
                      <a:pt x="521" y="228"/>
                    </a:lnTo>
                    <a:lnTo>
                      <a:pt x="559" y="267"/>
                    </a:lnTo>
                    <a:lnTo>
                      <a:pt x="559" y="305"/>
                    </a:lnTo>
                    <a:lnTo>
                      <a:pt x="559" y="343"/>
                    </a:lnTo>
                    <a:lnTo>
                      <a:pt x="559" y="382"/>
                    </a:lnTo>
                    <a:lnTo>
                      <a:pt x="559" y="419"/>
                    </a:lnTo>
                    <a:lnTo>
                      <a:pt x="559" y="45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2" name="Freeform 139"/>
              <p:cNvSpPr>
                <a:spLocks noChangeArrowheads="1"/>
              </p:cNvSpPr>
              <p:nvPr/>
            </p:nvSpPr>
            <p:spPr bwMode="auto">
              <a:xfrm>
                <a:off x="3849121" y="2377064"/>
                <a:ext cx="103699" cy="47544"/>
              </a:xfrm>
              <a:custGeom>
                <a:avLst/>
                <a:gdLst>
                  <a:gd name="T0" fmla="*/ 260 w 410"/>
                  <a:gd name="T1" fmla="*/ 231 h 232"/>
                  <a:gd name="T2" fmla="*/ 298 w 410"/>
                  <a:gd name="T3" fmla="*/ 231 h 232"/>
                  <a:gd name="T4" fmla="*/ 298 w 410"/>
                  <a:gd name="T5" fmla="*/ 191 h 232"/>
                  <a:gd name="T6" fmla="*/ 335 w 410"/>
                  <a:gd name="T7" fmla="*/ 191 h 232"/>
                  <a:gd name="T8" fmla="*/ 373 w 410"/>
                  <a:gd name="T9" fmla="*/ 191 h 232"/>
                  <a:gd name="T10" fmla="*/ 409 w 410"/>
                  <a:gd name="T11" fmla="*/ 153 h 232"/>
                  <a:gd name="T12" fmla="*/ 409 w 410"/>
                  <a:gd name="T13" fmla="*/ 115 h 232"/>
                  <a:gd name="T14" fmla="*/ 373 w 410"/>
                  <a:gd name="T15" fmla="*/ 115 h 232"/>
                  <a:gd name="T16" fmla="*/ 335 w 410"/>
                  <a:gd name="T17" fmla="*/ 115 h 232"/>
                  <a:gd name="T18" fmla="*/ 335 w 410"/>
                  <a:gd name="T19" fmla="*/ 78 h 232"/>
                  <a:gd name="T20" fmla="*/ 260 w 410"/>
                  <a:gd name="T21" fmla="*/ 78 h 232"/>
                  <a:gd name="T22" fmla="*/ 260 w 410"/>
                  <a:gd name="T23" fmla="*/ 38 h 232"/>
                  <a:gd name="T24" fmla="*/ 222 w 410"/>
                  <a:gd name="T25" fmla="*/ 38 h 232"/>
                  <a:gd name="T26" fmla="*/ 186 w 410"/>
                  <a:gd name="T27" fmla="*/ 0 h 232"/>
                  <a:gd name="T28" fmla="*/ 149 w 410"/>
                  <a:gd name="T29" fmla="*/ 0 h 232"/>
                  <a:gd name="T30" fmla="*/ 110 w 410"/>
                  <a:gd name="T31" fmla="*/ 0 h 232"/>
                  <a:gd name="T32" fmla="*/ 73 w 410"/>
                  <a:gd name="T33" fmla="*/ 0 h 232"/>
                  <a:gd name="T34" fmla="*/ 36 w 410"/>
                  <a:gd name="T35" fmla="*/ 38 h 232"/>
                  <a:gd name="T36" fmla="*/ 0 w 410"/>
                  <a:gd name="T37" fmla="*/ 78 h 232"/>
                  <a:gd name="T38" fmla="*/ 0 w 410"/>
                  <a:gd name="T39" fmla="*/ 115 h 232"/>
                  <a:gd name="T40" fmla="*/ 36 w 410"/>
                  <a:gd name="T41" fmla="*/ 153 h 232"/>
                  <a:gd name="T42" fmla="*/ 73 w 410"/>
                  <a:gd name="T43" fmla="*/ 191 h 232"/>
                  <a:gd name="T44" fmla="*/ 73 w 410"/>
                  <a:gd name="T45" fmla="*/ 231 h 232"/>
                  <a:gd name="T46" fmla="*/ 110 w 410"/>
                  <a:gd name="T47" fmla="*/ 231 h 232"/>
                  <a:gd name="T48" fmla="*/ 149 w 410"/>
                  <a:gd name="T49" fmla="*/ 231 h 232"/>
                  <a:gd name="T50" fmla="*/ 186 w 410"/>
                  <a:gd name="T51" fmla="*/ 231 h 232"/>
                  <a:gd name="T52" fmla="*/ 222 w 410"/>
                  <a:gd name="T53" fmla="*/ 231 h 232"/>
                  <a:gd name="T54" fmla="*/ 260 w 410"/>
                  <a:gd name="T55" fmla="*/ 23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10" h="232">
                    <a:moveTo>
                      <a:pt x="260" y="231"/>
                    </a:moveTo>
                    <a:lnTo>
                      <a:pt x="298" y="231"/>
                    </a:lnTo>
                    <a:lnTo>
                      <a:pt x="298" y="191"/>
                    </a:lnTo>
                    <a:lnTo>
                      <a:pt x="335" y="191"/>
                    </a:lnTo>
                    <a:lnTo>
                      <a:pt x="373" y="191"/>
                    </a:lnTo>
                    <a:lnTo>
                      <a:pt x="409" y="153"/>
                    </a:lnTo>
                    <a:lnTo>
                      <a:pt x="409" y="115"/>
                    </a:lnTo>
                    <a:lnTo>
                      <a:pt x="373" y="115"/>
                    </a:lnTo>
                    <a:lnTo>
                      <a:pt x="335" y="115"/>
                    </a:lnTo>
                    <a:lnTo>
                      <a:pt x="335" y="78"/>
                    </a:lnTo>
                    <a:lnTo>
                      <a:pt x="260" y="78"/>
                    </a:lnTo>
                    <a:lnTo>
                      <a:pt x="260" y="38"/>
                    </a:lnTo>
                    <a:lnTo>
                      <a:pt x="222" y="38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0" y="0"/>
                    </a:lnTo>
                    <a:lnTo>
                      <a:pt x="73" y="0"/>
                    </a:lnTo>
                    <a:lnTo>
                      <a:pt x="36" y="38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36" y="153"/>
                    </a:lnTo>
                    <a:lnTo>
                      <a:pt x="73" y="191"/>
                    </a:lnTo>
                    <a:lnTo>
                      <a:pt x="73" y="231"/>
                    </a:lnTo>
                    <a:lnTo>
                      <a:pt x="110" y="231"/>
                    </a:lnTo>
                    <a:lnTo>
                      <a:pt x="149" y="231"/>
                    </a:lnTo>
                    <a:lnTo>
                      <a:pt x="186" y="231"/>
                    </a:lnTo>
                    <a:lnTo>
                      <a:pt x="222" y="231"/>
                    </a:lnTo>
                    <a:lnTo>
                      <a:pt x="260" y="231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" name="Freeform 140"/>
              <p:cNvSpPr>
                <a:spLocks noChangeArrowheads="1"/>
              </p:cNvSpPr>
              <p:nvPr/>
            </p:nvSpPr>
            <p:spPr bwMode="auto">
              <a:xfrm>
                <a:off x="3849121" y="2377064"/>
                <a:ext cx="103699" cy="47544"/>
              </a:xfrm>
              <a:custGeom>
                <a:avLst/>
                <a:gdLst>
                  <a:gd name="T0" fmla="*/ 260 w 410"/>
                  <a:gd name="T1" fmla="*/ 231 h 232"/>
                  <a:gd name="T2" fmla="*/ 298 w 410"/>
                  <a:gd name="T3" fmla="*/ 231 h 232"/>
                  <a:gd name="T4" fmla="*/ 298 w 410"/>
                  <a:gd name="T5" fmla="*/ 191 h 232"/>
                  <a:gd name="T6" fmla="*/ 335 w 410"/>
                  <a:gd name="T7" fmla="*/ 191 h 232"/>
                  <a:gd name="T8" fmla="*/ 373 w 410"/>
                  <a:gd name="T9" fmla="*/ 191 h 232"/>
                  <a:gd name="T10" fmla="*/ 409 w 410"/>
                  <a:gd name="T11" fmla="*/ 153 h 232"/>
                  <a:gd name="T12" fmla="*/ 409 w 410"/>
                  <a:gd name="T13" fmla="*/ 115 h 232"/>
                  <a:gd name="T14" fmla="*/ 373 w 410"/>
                  <a:gd name="T15" fmla="*/ 115 h 232"/>
                  <a:gd name="T16" fmla="*/ 335 w 410"/>
                  <a:gd name="T17" fmla="*/ 115 h 232"/>
                  <a:gd name="T18" fmla="*/ 335 w 410"/>
                  <a:gd name="T19" fmla="*/ 78 h 232"/>
                  <a:gd name="T20" fmla="*/ 260 w 410"/>
                  <a:gd name="T21" fmla="*/ 78 h 232"/>
                  <a:gd name="T22" fmla="*/ 260 w 410"/>
                  <a:gd name="T23" fmla="*/ 38 h 232"/>
                  <a:gd name="T24" fmla="*/ 222 w 410"/>
                  <a:gd name="T25" fmla="*/ 38 h 232"/>
                  <a:gd name="T26" fmla="*/ 186 w 410"/>
                  <a:gd name="T27" fmla="*/ 0 h 232"/>
                  <a:gd name="T28" fmla="*/ 149 w 410"/>
                  <a:gd name="T29" fmla="*/ 0 h 232"/>
                  <a:gd name="T30" fmla="*/ 110 w 410"/>
                  <a:gd name="T31" fmla="*/ 0 h 232"/>
                  <a:gd name="T32" fmla="*/ 73 w 410"/>
                  <a:gd name="T33" fmla="*/ 0 h 232"/>
                  <a:gd name="T34" fmla="*/ 36 w 410"/>
                  <a:gd name="T35" fmla="*/ 38 h 232"/>
                  <a:gd name="T36" fmla="*/ 0 w 410"/>
                  <a:gd name="T37" fmla="*/ 78 h 232"/>
                  <a:gd name="T38" fmla="*/ 0 w 410"/>
                  <a:gd name="T39" fmla="*/ 115 h 232"/>
                  <a:gd name="T40" fmla="*/ 36 w 410"/>
                  <a:gd name="T41" fmla="*/ 153 h 232"/>
                  <a:gd name="T42" fmla="*/ 73 w 410"/>
                  <a:gd name="T43" fmla="*/ 191 h 232"/>
                  <a:gd name="T44" fmla="*/ 73 w 410"/>
                  <a:gd name="T45" fmla="*/ 231 h 232"/>
                  <a:gd name="T46" fmla="*/ 110 w 410"/>
                  <a:gd name="T47" fmla="*/ 231 h 232"/>
                  <a:gd name="T48" fmla="*/ 149 w 410"/>
                  <a:gd name="T49" fmla="*/ 231 h 232"/>
                  <a:gd name="T50" fmla="*/ 186 w 410"/>
                  <a:gd name="T51" fmla="*/ 231 h 232"/>
                  <a:gd name="T52" fmla="*/ 222 w 410"/>
                  <a:gd name="T53" fmla="*/ 231 h 232"/>
                  <a:gd name="T54" fmla="*/ 260 w 410"/>
                  <a:gd name="T55" fmla="*/ 23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10" h="232">
                    <a:moveTo>
                      <a:pt x="260" y="231"/>
                    </a:moveTo>
                    <a:lnTo>
                      <a:pt x="298" y="231"/>
                    </a:lnTo>
                    <a:lnTo>
                      <a:pt x="298" y="191"/>
                    </a:lnTo>
                    <a:lnTo>
                      <a:pt x="335" y="191"/>
                    </a:lnTo>
                    <a:lnTo>
                      <a:pt x="373" y="191"/>
                    </a:lnTo>
                    <a:lnTo>
                      <a:pt x="409" y="153"/>
                    </a:lnTo>
                    <a:lnTo>
                      <a:pt x="409" y="115"/>
                    </a:lnTo>
                    <a:lnTo>
                      <a:pt x="373" y="115"/>
                    </a:lnTo>
                    <a:lnTo>
                      <a:pt x="335" y="115"/>
                    </a:lnTo>
                    <a:lnTo>
                      <a:pt x="335" y="78"/>
                    </a:lnTo>
                    <a:lnTo>
                      <a:pt x="260" y="78"/>
                    </a:lnTo>
                    <a:lnTo>
                      <a:pt x="260" y="38"/>
                    </a:lnTo>
                    <a:lnTo>
                      <a:pt x="222" y="38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0" y="0"/>
                    </a:lnTo>
                    <a:lnTo>
                      <a:pt x="73" y="0"/>
                    </a:lnTo>
                    <a:lnTo>
                      <a:pt x="36" y="38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36" y="153"/>
                    </a:lnTo>
                    <a:lnTo>
                      <a:pt x="73" y="191"/>
                    </a:lnTo>
                    <a:lnTo>
                      <a:pt x="73" y="231"/>
                    </a:lnTo>
                    <a:lnTo>
                      <a:pt x="110" y="231"/>
                    </a:lnTo>
                    <a:lnTo>
                      <a:pt x="149" y="231"/>
                    </a:lnTo>
                    <a:lnTo>
                      <a:pt x="186" y="231"/>
                    </a:lnTo>
                    <a:lnTo>
                      <a:pt x="222" y="231"/>
                    </a:lnTo>
                    <a:lnTo>
                      <a:pt x="260" y="231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" name="Freeform 141"/>
              <p:cNvSpPr>
                <a:spLocks noChangeArrowheads="1"/>
              </p:cNvSpPr>
              <p:nvPr/>
            </p:nvSpPr>
            <p:spPr bwMode="auto">
              <a:xfrm>
                <a:off x="3867156" y="2297518"/>
                <a:ext cx="180346" cy="110632"/>
              </a:xfrm>
              <a:custGeom>
                <a:avLst/>
                <a:gdLst>
                  <a:gd name="T0" fmla="*/ 336 w 711"/>
                  <a:gd name="T1" fmla="*/ 498 h 536"/>
                  <a:gd name="T2" fmla="*/ 449 w 711"/>
                  <a:gd name="T3" fmla="*/ 535 h 536"/>
                  <a:gd name="T4" fmla="*/ 523 w 711"/>
                  <a:gd name="T5" fmla="*/ 535 h 536"/>
                  <a:gd name="T6" fmla="*/ 561 w 711"/>
                  <a:gd name="T7" fmla="*/ 535 h 536"/>
                  <a:gd name="T8" fmla="*/ 598 w 711"/>
                  <a:gd name="T9" fmla="*/ 535 h 536"/>
                  <a:gd name="T10" fmla="*/ 636 w 711"/>
                  <a:gd name="T11" fmla="*/ 498 h 536"/>
                  <a:gd name="T12" fmla="*/ 636 w 711"/>
                  <a:gd name="T13" fmla="*/ 460 h 536"/>
                  <a:gd name="T14" fmla="*/ 673 w 711"/>
                  <a:gd name="T15" fmla="*/ 421 h 536"/>
                  <a:gd name="T16" fmla="*/ 710 w 711"/>
                  <a:gd name="T17" fmla="*/ 382 h 536"/>
                  <a:gd name="T18" fmla="*/ 673 w 711"/>
                  <a:gd name="T19" fmla="*/ 382 h 536"/>
                  <a:gd name="T20" fmla="*/ 673 w 711"/>
                  <a:gd name="T21" fmla="*/ 344 h 536"/>
                  <a:gd name="T22" fmla="*/ 636 w 711"/>
                  <a:gd name="T23" fmla="*/ 308 h 536"/>
                  <a:gd name="T24" fmla="*/ 636 w 711"/>
                  <a:gd name="T25" fmla="*/ 268 h 536"/>
                  <a:gd name="T26" fmla="*/ 636 w 711"/>
                  <a:gd name="T27" fmla="*/ 230 h 536"/>
                  <a:gd name="T28" fmla="*/ 636 w 711"/>
                  <a:gd name="T29" fmla="*/ 77 h 536"/>
                  <a:gd name="T30" fmla="*/ 636 w 711"/>
                  <a:gd name="T31" fmla="*/ 39 h 536"/>
                  <a:gd name="T32" fmla="*/ 598 w 711"/>
                  <a:gd name="T33" fmla="*/ 39 h 536"/>
                  <a:gd name="T34" fmla="*/ 561 w 711"/>
                  <a:gd name="T35" fmla="*/ 39 h 536"/>
                  <a:gd name="T36" fmla="*/ 523 w 711"/>
                  <a:gd name="T37" fmla="*/ 39 h 536"/>
                  <a:gd name="T38" fmla="*/ 486 w 711"/>
                  <a:gd name="T39" fmla="*/ 39 h 536"/>
                  <a:gd name="T40" fmla="*/ 412 w 711"/>
                  <a:gd name="T41" fmla="*/ 39 h 536"/>
                  <a:gd name="T42" fmla="*/ 373 w 711"/>
                  <a:gd name="T43" fmla="*/ 0 h 536"/>
                  <a:gd name="T44" fmla="*/ 336 w 711"/>
                  <a:gd name="T45" fmla="*/ 39 h 536"/>
                  <a:gd name="T46" fmla="*/ 301 w 711"/>
                  <a:gd name="T47" fmla="*/ 77 h 536"/>
                  <a:gd name="T48" fmla="*/ 262 w 711"/>
                  <a:gd name="T49" fmla="*/ 77 h 536"/>
                  <a:gd name="T50" fmla="*/ 262 w 711"/>
                  <a:gd name="T51" fmla="*/ 39 h 536"/>
                  <a:gd name="T52" fmla="*/ 225 w 711"/>
                  <a:gd name="T53" fmla="*/ 0 h 536"/>
                  <a:gd name="T54" fmla="*/ 187 w 711"/>
                  <a:gd name="T55" fmla="*/ 0 h 536"/>
                  <a:gd name="T56" fmla="*/ 113 w 711"/>
                  <a:gd name="T57" fmla="*/ 39 h 536"/>
                  <a:gd name="T58" fmla="*/ 37 w 711"/>
                  <a:gd name="T59" fmla="*/ 39 h 536"/>
                  <a:gd name="T60" fmla="*/ 0 w 711"/>
                  <a:gd name="T61" fmla="*/ 39 h 536"/>
                  <a:gd name="T62" fmla="*/ 0 w 711"/>
                  <a:gd name="T63" fmla="*/ 115 h 536"/>
                  <a:gd name="T64" fmla="*/ 0 w 711"/>
                  <a:gd name="T65" fmla="*/ 153 h 536"/>
                  <a:gd name="T66" fmla="*/ 37 w 711"/>
                  <a:gd name="T67" fmla="*/ 192 h 536"/>
                  <a:gd name="T68" fmla="*/ 37 w 711"/>
                  <a:gd name="T69" fmla="*/ 230 h 536"/>
                  <a:gd name="T70" fmla="*/ 37 w 711"/>
                  <a:gd name="T71" fmla="*/ 268 h 536"/>
                  <a:gd name="T72" fmla="*/ 37 w 711"/>
                  <a:gd name="T73" fmla="*/ 308 h 536"/>
                  <a:gd name="T74" fmla="*/ 37 w 711"/>
                  <a:gd name="T75" fmla="*/ 344 h 536"/>
                  <a:gd name="T76" fmla="*/ 37 w 711"/>
                  <a:gd name="T77" fmla="*/ 382 h 536"/>
                  <a:gd name="T78" fmla="*/ 76 w 711"/>
                  <a:gd name="T79" fmla="*/ 382 h 536"/>
                  <a:gd name="T80" fmla="*/ 113 w 711"/>
                  <a:gd name="T81" fmla="*/ 382 h 536"/>
                  <a:gd name="T82" fmla="*/ 149 w 711"/>
                  <a:gd name="T83" fmla="*/ 421 h 536"/>
                  <a:gd name="T84" fmla="*/ 187 w 711"/>
                  <a:gd name="T85" fmla="*/ 421 h 536"/>
                  <a:gd name="T86" fmla="*/ 187 w 711"/>
                  <a:gd name="T87" fmla="*/ 460 h 536"/>
                  <a:gd name="T88" fmla="*/ 262 w 711"/>
                  <a:gd name="T89" fmla="*/ 460 h 536"/>
                  <a:gd name="T90" fmla="*/ 262 w 711"/>
                  <a:gd name="T91" fmla="*/ 498 h 536"/>
                  <a:gd name="T92" fmla="*/ 301 w 711"/>
                  <a:gd name="T93" fmla="*/ 498 h 536"/>
                  <a:gd name="T94" fmla="*/ 336 w 711"/>
                  <a:gd name="T95" fmla="*/ 498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11" h="536">
                    <a:moveTo>
                      <a:pt x="336" y="498"/>
                    </a:moveTo>
                    <a:lnTo>
                      <a:pt x="449" y="535"/>
                    </a:lnTo>
                    <a:lnTo>
                      <a:pt x="523" y="535"/>
                    </a:lnTo>
                    <a:lnTo>
                      <a:pt x="561" y="535"/>
                    </a:lnTo>
                    <a:lnTo>
                      <a:pt x="598" y="535"/>
                    </a:lnTo>
                    <a:lnTo>
                      <a:pt x="636" y="498"/>
                    </a:lnTo>
                    <a:lnTo>
                      <a:pt x="636" y="460"/>
                    </a:lnTo>
                    <a:lnTo>
                      <a:pt x="673" y="421"/>
                    </a:lnTo>
                    <a:lnTo>
                      <a:pt x="710" y="382"/>
                    </a:lnTo>
                    <a:lnTo>
                      <a:pt x="673" y="382"/>
                    </a:lnTo>
                    <a:lnTo>
                      <a:pt x="673" y="344"/>
                    </a:lnTo>
                    <a:lnTo>
                      <a:pt x="636" y="308"/>
                    </a:lnTo>
                    <a:lnTo>
                      <a:pt x="636" y="268"/>
                    </a:lnTo>
                    <a:lnTo>
                      <a:pt x="636" y="230"/>
                    </a:lnTo>
                    <a:lnTo>
                      <a:pt x="636" y="77"/>
                    </a:lnTo>
                    <a:lnTo>
                      <a:pt x="636" y="39"/>
                    </a:lnTo>
                    <a:lnTo>
                      <a:pt x="598" y="39"/>
                    </a:lnTo>
                    <a:lnTo>
                      <a:pt x="561" y="39"/>
                    </a:lnTo>
                    <a:lnTo>
                      <a:pt x="523" y="39"/>
                    </a:lnTo>
                    <a:lnTo>
                      <a:pt x="486" y="39"/>
                    </a:lnTo>
                    <a:lnTo>
                      <a:pt x="412" y="39"/>
                    </a:lnTo>
                    <a:lnTo>
                      <a:pt x="373" y="0"/>
                    </a:lnTo>
                    <a:lnTo>
                      <a:pt x="336" y="39"/>
                    </a:lnTo>
                    <a:lnTo>
                      <a:pt x="301" y="77"/>
                    </a:lnTo>
                    <a:lnTo>
                      <a:pt x="262" y="77"/>
                    </a:lnTo>
                    <a:lnTo>
                      <a:pt x="262" y="39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113" y="39"/>
                    </a:lnTo>
                    <a:lnTo>
                      <a:pt x="37" y="39"/>
                    </a:lnTo>
                    <a:lnTo>
                      <a:pt x="0" y="39"/>
                    </a:lnTo>
                    <a:lnTo>
                      <a:pt x="0" y="115"/>
                    </a:lnTo>
                    <a:lnTo>
                      <a:pt x="0" y="153"/>
                    </a:lnTo>
                    <a:lnTo>
                      <a:pt x="37" y="192"/>
                    </a:lnTo>
                    <a:lnTo>
                      <a:pt x="37" y="230"/>
                    </a:lnTo>
                    <a:lnTo>
                      <a:pt x="37" y="268"/>
                    </a:lnTo>
                    <a:lnTo>
                      <a:pt x="37" y="308"/>
                    </a:lnTo>
                    <a:lnTo>
                      <a:pt x="37" y="344"/>
                    </a:lnTo>
                    <a:lnTo>
                      <a:pt x="37" y="382"/>
                    </a:lnTo>
                    <a:lnTo>
                      <a:pt x="76" y="382"/>
                    </a:lnTo>
                    <a:lnTo>
                      <a:pt x="113" y="382"/>
                    </a:lnTo>
                    <a:lnTo>
                      <a:pt x="149" y="421"/>
                    </a:lnTo>
                    <a:lnTo>
                      <a:pt x="187" y="421"/>
                    </a:lnTo>
                    <a:lnTo>
                      <a:pt x="187" y="460"/>
                    </a:lnTo>
                    <a:lnTo>
                      <a:pt x="262" y="460"/>
                    </a:lnTo>
                    <a:lnTo>
                      <a:pt x="262" y="498"/>
                    </a:lnTo>
                    <a:lnTo>
                      <a:pt x="301" y="498"/>
                    </a:lnTo>
                    <a:lnTo>
                      <a:pt x="336" y="498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" name="Freeform 142"/>
              <p:cNvSpPr>
                <a:spLocks noChangeArrowheads="1"/>
              </p:cNvSpPr>
              <p:nvPr/>
            </p:nvSpPr>
            <p:spPr bwMode="auto">
              <a:xfrm>
                <a:off x="3867156" y="2297518"/>
                <a:ext cx="180346" cy="110632"/>
              </a:xfrm>
              <a:custGeom>
                <a:avLst/>
                <a:gdLst>
                  <a:gd name="T0" fmla="*/ 336 w 711"/>
                  <a:gd name="T1" fmla="*/ 498 h 536"/>
                  <a:gd name="T2" fmla="*/ 449 w 711"/>
                  <a:gd name="T3" fmla="*/ 535 h 536"/>
                  <a:gd name="T4" fmla="*/ 523 w 711"/>
                  <a:gd name="T5" fmla="*/ 535 h 536"/>
                  <a:gd name="T6" fmla="*/ 561 w 711"/>
                  <a:gd name="T7" fmla="*/ 535 h 536"/>
                  <a:gd name="T8" fmla="*/ 598 w 711"/>
                  <a:gd name="T9" fmla="*/ 535 h 536"/>
                  <a:gd name="T10" fmla="*/ 636 w 711"/>
                  <a:gd name="T11" fmla="*/ 498 h 536"/>
                  <a:gd name="T12" fmla="*/ 636 w 711"/>
                  <a:gd name="T13" fmla="*/ 460 h 536"/>
                  <a:gd name="T14" fmla="*/ 673 w 711"/>
                  <a:gd name="T15" fmla="*/ 421 h 536"/>
                  <a:gd name="T16" fmla="*/ 710 w 711"/>
                  <a:gd name="T17" fmla="*/ 382 h 536"/>
                  <a:gd name="T18" fmla="*/ 673 w 711"/>
                  <a:gd name="T19" fmla="*/ 382 h 536"/>
                  <a:gd name="T20" fmla="*/ 673 w 711"/>
                  <a:gd name="T21" fmla="*/ 344 h 536"/>
                  <a:gd name="T22" fmla="*/ 636 w 711"/>
                  <a:gd name="T23" fmla="*/ 308 h 536"/>
                  <a:gd name="T24" fmla="*/ 636 w 711"/>
                  <a:gd name="T25" fmla="*/ 268 h 536"/>
                  <a:gd name="T26" fmla="*/ 636 w 711"/>
                  <a:gd name="T27" fmla="*/ 230 h 536"/>
                  <a:gd name="T28" fmla="*/ 636 w 711"/>
                  <a:gd name="T29" fmla="*/ 77 h 536"/>
                  <a:gd name="T30" fmla="*/ 636 w 711"/>
                  <a:gd name="T31" fmla="*/ 39 h 536"/>
                  <a:gd name="T32" fmla="*/ 598 w 711"/>
                  <a:gd name="T33" fmla="*/ 39 h 536"/>
                  <a:gd name="T34" fmla="*/ 561 w 711"/>
                  <a:gd name="T35" fmla="*/ 39 h 536"/>
                  <a:gd name="T36" fmla="*/ 523 w 711"/>
                  <a:gd name="T37" fmla="*/ 39 h 536"/>
                  <a:gd name="T38" fmla="*/ 486 w 711"/>
                  <a:gd name="T39" fmla="*/ 39 h 536"/>
                  <a:gd name="T40" fmla="*/ 412 w 711"/>
                  <a:gd name="T41" fmla="*/ 39 h 536"/>
                  <a:gd name="T42" fmla="*/ 373 w 711"/>
                  <a:gd name="T43" fmla="*/ 0 h 536"/>
                  <a:gd name="T44" fmla="*/ 336 w 711"/>
                  <a:gd name="T45" fmla="*/ 39 h 536"/>
                  <a:gd name="T46" fmla="*/ 301 w 711"/>
                  <a:gd name="T47" fmla="*/ 77 h 536"/>
                  <a:gd name="T48" fmla="*/ 262 w 711"/>
                  <a:gd name="T49" fmla="*/ 77 h 536"/>
                  <a:gd name="T50" fmla="*/ 262 w 711"/>
                  <a:gd name="T51" fmla="*/ 39 h 536"/>
                  <a:gd name="T52" fmla="*/ 225 w 711"/>
                  <a:gd name="T53" fmla="*/ 0 h 536"/>
                  <a:gd name="T54" fmla="*/ 187 w 711"/>
                  <a:gd name="T55" fmla="*/ 0 h 536"/>
                  <a:gd name="T56" fmla="*/ 113 w 711"/>
                  <a:gd name="T57" fmla="*/ 39 h 536"/>
                  <a:gd name="T58" fmla="*/ 37 w 711"/>
                  <a:gd name="T59" fmla="*/ 39 h 536"/>
                  <a:gd name="T60" fmla="*/ 0 w 711"/>
                  <a:gd name="T61" fmla="*/ 39 h 536"/>
                  <a:gd name="T62" fmla="*/ 0 w 711"/>
                  <a:gd name="T63" fmla="*/ 115 h 536"/>
                  <a:gd name="T64" fmla="*/ 0 w 711"/>
                  <a:gd name="T65" fmla="*/ 153 h 536"/>
                  <a:gd name="T66" fmla="*/ 37 w 711"/>
                  <a:gd name="T67" fmla="*/ 192 h 536"/>
                  <a:gd name="T68" fmla="*/ 37 w 711"/>
                  <a:gd name="T69" fmla="*/ 230 h 536"/>
                  <a:gd name="T70" fmla="*/ 37 w 711"/>
                  <a:gd name="T71" fmla="*/ 268 h 536"/>
                  <a:gd name="T72" fmla="*/ 37 w 711"/>
                  <a:gd name="T73" fmla="*/ 308 h 536"/>
                  <a:gd name="T74" fmla="*/ 37 w 711"/>
                  <a:gd name="T75" fmla="*/ 344 h 536"/>
                  <a:gd name="T76" fmla="*/ 37 w 711"/>
                  <a:gd name="T77" fmla="*/ 382 h 536"/>
                  <a:gd name="T78" fmla="*/ 76 w 711"/>
                  <a:gd name="T79" fmla="*/ 382 h 536"/>
                  <a:gd name="T80" fmla="*/ 113 w 711"/>
                  <a:gd name="T81" fmla="*/ 382 h 536"/>
                  <a:gd name="T82" fmla="*/ 149 w 711"/>
                  <a:gd name="T83" fmla="*/ 421 h 536"/>
                  <a:gd name="T84" fmla="*/ 187 w 711"/>
                  <a:gd name="T85" fmla="*/ 421 h 536"/>
                  <a:gd name="T86" fmla="*/ 187 w 711"/>
                  <a:gd name="T87" fmla="*/ 460 h 536"/>
                  <a:gd name="T88" fmla="*/ 262 w 711"/>
                  <a:gd name="T89" fmla="*/ 460 h 536"/>
                  <a:gd name="T90" fmla="*/ 262 w 711"/>
                  <a:gd name="T91" fmla="*/ 498 h 536"/>
                  <a:gd name="T92" fmla="*/ 301 w 711"/>
                  <a:gd name="T93" fmla="*/ 498 h 536"/>
                  <a:gd name="T94" fmla="*/ 336 w 711"/>
                  <a:gd name="T95" fmla="*/ 498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11" h="536">
                    <a:moveTo>
                      <a:pt x="336" y="498"/>
                    </a:moveTo>
                    <a:lnTo>
                      <a:pt x="449" y="535"/>
                    </a:lnTo>
                    <a:lnTo>
                      <a:pt x="523" y="535"/>
                    </a:lnTo>
                    <a:lnTo>
                      <a:pt x="561" y="535"/>
                    </a:lnTo>
                    <a:lnTo>
                      <a:pt x="598" y="535"/>
                    </a:lnTo>
                    <a:lnTo>
                      <a:pt x="636" y="498"/>
                    </a:lnTo>
                    <a:lnTo>
                      <a:pt x="636" y="460"/>
                    </a:lnTo>
                    <a:lnTo>
                      <a:pt x="673" y="421"/>
                    </a:lnTo>
                    <a:lnTo>
                      <a:pt x="710" y="382"/>
                    </a:lnTo>
                    <a:lnTo>
                      <a:pt x="673" y="382"/>
                    </a:lnTo>
                    <a:lnTo>
                      <a:pt x="673" y="344"/>
                    </a:lnTo>
                    <a:lnTo>
                      <a:pt x="636" y="308"/>
                    </a:lnTo>
                    <a:lnTo>
                      <a:pt x="636" y="268"/>
                    </a:lnTo>
                    <a:lnTo>
                      <a:pt x="636" y="230"/>
                    </a:lnTo>
                    <a:lnTo>
                      <a:pt x="636" y="77"/>
                    </a:lnTo>
                    <a:lnTo>
                      <a:pt x="636" y="39"/>
                    </a:lnTo>
                    <a:lnTo>
                      <a:pt x="598" y="39"/>
                    </a:lnTo>
                    <a:lnTo>
                      <a:pt x="561" y="39"/>
                    </a:lnTo>
                    <a:lnTo>
                      <a:pt x="523" y="39"/>
                    </a:lnTo>
                    <a:lnTo>
                      <a:pt x="486" y="39"/>
                    </a:lnTo>
                    <a:lnTo>
                      <a:pt x="412" y="39"/>
                    </a:lnTo>
                    <a:lnTo>
                      <a:pt x="373" y="0"/>
                    </a:lnTo>
                    <a:lnTo>
                      <a:pt x="336" y="39"/>
                    </a:lnTo>
                    <a:lnTo>
                      <a:pt x="301" y="77"/>
                    </a:lnTo>
                    <a:lnTo>
                      <a:pt x="262" y="77"/>
                    </a:lnTo>
                    <a:lnTo>
                      <a:pt x="262" y="39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113" y="39"/>
                    </a:lnTo>
                    <a:lnTo>
                      <a:pt x="37" y="39"/>
                    </a:lnTo>
                    <a:lnTo>
                      <a:pt x="0" y="39"/>
                    </a:lnTo>
                    <a:lnTo>
                      <a:pt x="0" y="115"/>
                    </a:lnTo>
                    <a:lnTo>
                      <a:pt x="0" y="153"/>
                    </a:lnTo>
                    <a:lnTo>
                      <a:pt x="37" y="192"/>
                    </a:lnTo>
                    <a:lnTo>
                      <a:pt x="37" y="230"/>
                    </a:lnTo>
                    <a:lnTo>
                      <a:pt x="37" y="268"/>
                    </a:lnTo>
                    <a:lnTo>
                      <a:pt x="37" y="308"/>
                    </a:lnTo>
                    <a:lnTo>
                      <a:pt x="37" y="344"/>
                    </a:lnTo>
                    <a:lnTo>
                      <a:pt x="37" y="382"/>
                    </a:lnTo>
                    <a:lnTo>
                      <a:pt x="76" y="382"/>
                    </a:lnTo>
                    <a:lnTo>
                      <a:pt x="113" y="382"/>
                    </a:lnTo>
                    <a:lnTo>
                      <a:pt x="149" y="421"/>
                    </a:lnTo>
                    <a:lnTo>
                      <a:pt x="187" y="421"/>
                    </a:lnTo>
                    <a:lnTo>
                      <a:pt x="187" y="460"/>
                    </a:lnTo>
                    <a:lnTo>
                      <a:pt x="262" y="460"/>
                    </a:lnTo>
                    <a:lnTo>
                      <a:pt x="262" y="498"/>
                    </a:lnTo>
                    <a:lnTo>
                      <a:pt x="301" y="498"/>
                    </a:lnTo>
                    <a:lnTo>
                      <a:pt x="336" y="49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6" name="Freeform 143"/>
              <p:cNvSpPr>
                <a:spLocks noChangeArrowheads="1"/>
              </p:cNvSpPr>
              <p:nvPr/>
            </p:nvSpPr>
            <p:spPr bwMode="auto">
              <a:xfrm>
                <a:off x="3791636" y="2425523"/>
                <a:ext cx="133005" cy="46630"/>
              </a:xfrm>
              <a:custGeom>
                <a:avLst/>
                <a:gdLst>
                  <a:gd name="T0" fmla="*/ 485 w 523"/>
                  <a:gd name="T1" fmla="*/ 229 h 230"/>
                  <a:gd name="T2" fmla="*/ 485 w 523"/>
                  <a:gd name="T3" fmla="*/ 190 h 230"/>
                  <a:gd name="T4" fmla="*/ 485 w 523"/>
                  <a:gd name="T5" fmla="*/ 153 h 230"/>
                  <a:gd name="T6" fmla="*/ 522 w 523"/>
                  <a:gd name="T7" fmla="*/ 76 h 230"/>
                  <a:gd name="T8" fmla="*/ 522 w 523"/>
                  <a:gd name="T9" fmla="*/ 37 h 230"/>
                  <a:gd name="T10" fmla="*/ 485 w 523"/>
                  <a:gd name="T11" fmla="*/ 0 h 230"/>
                  <a:gd name="T12" fmla="*/ 446 w 523"/>
                  <a:gd name="T13" fmla="*/ 0 h 230"/>
                  <a:gd name="T14" fmla="*/ 411 w 523"/>
                  <a:gd name="T15" fmla="*/ 0 h 230"/>
                  <a:gd name="T16" fmla="*/ 373 w 523"/>
                  <a:gd name="T17" fmla="*/ 0 h 230"/>
                  <a:gd name="T18" fmla="*/ 335 w 523"/>
                  <a:gd name="T19" fmla="*/ 0 h 230"/>
                  <a:gd name="T20" fmla="*/ 298 w 523"/>
                  <a:gd name="T21" fmla="*/ 0 h 230"/>
                  <a:gd name="T22" fmla="*/ 298 w 523"/>
                  <a:gd name="T23" fmla="*/ 37 h 230"/>
                  <a:gd name="T24" fmla="*/ 261 w 523"/>
                  <a:gd name="T25" fmla="*/ 76 h 230"/>
                  <a:gd name="T26" fmla="*/ 225 w 523"/>
                  <a:gd name="T27" fmla="*/ 76 h 230"/>
                  <a:gd name="T28" fmla="*/ 186 w 523"/>
                  <a:gd name="T29" fmla="*/ 76 h 230"/>
                  <a:gd name="T30" fmla="*/ 149 w 523"/>
                  <a:gd name="T31" fmla="*/ 76 h 230"/>
                  <a:gd name="T32" fmla="*/ 112 w 523"/>
                  <a:gd name="T33" fmla="*/ 76 h 230"/>
                  <a:gd name="T34" fmla="*/ 74 w 523"/>
                  <a:gd name="T35" fmla="*/ 76 h 230"/>
                  <a:gd name="T36" fmla="*/ 0 w 523"/>
                  <a:gd name="T37" fmla="*/ 76 h 230"/>
                  <a:gd name="T38" fmla="*/ 0 w 523"/>
                  <a:gd name="T39" fmla="*/ 190 h 230"/>
                  <a:gd name="T40" fmla="*/ 112 w 523"/>
                  <a:gd name="T41" fmla="*/ 190 h 230"/>
                  <a:gd name="T42" fmla="*/ 186 w 523"/>
                  <a:gd name="T43" fmla="*/ 190 h 230"/>
                  <a:gd name="T44" fmla="*/ 225 w 523"/>
                  <a:gd name="T45" fmla="*/ 229 h 230"/>
                  <a:gd name="T46" fmla="*/ 261 w 523"/>
                  <a:gd name="T47" fmla="*/ 229 h 230"/>
                  <a:gd name="T48" fmla="*/ 335 w 523"/>
                  <a:gd name="T49" fmla="*/ 229 h 230"/>
                  <a:gd name="T50" fmla="*/ 411 w 523"/>
                  <a:gd name="T51" fmla="*/ 229 h 230"/>
                  <a:gd name="T52" fmla="*/ 485 w 523"/>
                  <a:gd name="T53" fmla="*/ 22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23" h="230">
                    <a:moveTo>
                      <a:pt x="485" y="229"/>
                    </a:moveTo>
                    <a:lnTo>
                      <a:pt x="485" y="190"/>
                    </a:lnTo>
                    <a:lnTo>
                      <a:pt x="485" y="153"/>
                    </a:lnTo>
                    <a:lnTo>
                      <a:pt x="522" y="76"/>
                    </a:lnTo>
                    <a:lnTo>
                      <a:pt x="522" y="37"/>
                    </a:lnTo>
                    <a:lnTo>
                      <a:pt x="485" y="0"/>
                    </a:lnTo>
                    <a:lnTo>
                      <a:pt x="446" y="0"/>
                    </a:lnTo>
                    <a:lnTo>
                      <a:pt x="411" y="0"/>
                    </a:lnTo>
                    <a:lnTo>
                      <a:pt x="373" y="0"/>
                    </a:lnTo>
                    <a:lnTo>
                      <a:pt x="335" y="0"/>
                    </a:lnTo>
                    <a:lnTo>
                      <a:pt x="298" y="0"/>
                    </a:lnTo>
                    <a:lnTo>
                      <a:pt x="298" y="37"/>
                    </a:lnTo>
                    <a:lnTo>
                      <a:pt x="261" y="76"/>
                    </a:lnTo>
                    <a:lnTo>
                      <a:pt x="225" y="76"/>
                    </a:lnTo>
                    <a:lnTo>
                      <a:pt x="186" y="76"/>
                    </a:lnTo>
                    <a:lnTo>
                      <a:pt x="149" y="76"/>
                    </a:lnTo>
                    <a:lnTo>
                      <a:pt x="112" y="76"/>
                    </a:lnTo>
                    <a:lnTo>
                      <a:pt x="74" y="76"/>
                    </a:lnTo>
                    <a:lnTo>
                      <a:pt x="0" y="76"/>
                    </a:lnTo>
                    <a:lnTo>
                      <a:pt x="0" y="190"/>
                    </a:lnTo>
                    <a:lnTo>
                      <a:pt x="112" y="190"/>
                    </a:lnTo>
                    <a:lnTo>
                      <a:pt x="186" y="190"/>
                    </a:lnTo>
                    <a:lnTo>
                      <a:pt x="225" y="229"/>
                    </a:lnTo>
                    <a:lnTo>
                      <a:pt x="261" y="229"/>
                    </a:lnTo>
                    <a:lnTo>
                      <a:pt x="335" y="229"/>
                    </a:lnTo>
                    <a:lnTo>
                      <a:pt x="411" y="229"/>
                    </a:lnTo>
                    <a:lnTo>
                      <a:pt x="485" y="229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7" name="Freeform 144"/>
              <p:cNvSpPr>
                <a:spLocks noChangeArrowheads="1"/>
              </p:cNvSpPr>
              <p:nvPr/>
            </p:nvSpPr>
            <p:spPr bwMode="auto">
              <a:xfrm>
                <a:off x="3791636" y="2425523"/>
                <a:ext cx="133005" cy="46630"/>
              </a:xfrm>
              <a:custGeom>
                <a:avLst/>
                <a:gdLst>
                  <a:gd name="T0" fmla="*/ 485 w 523"/>
                  <a:gd name="T1" fmla="*/ 229 h 230"/>
                  <a:gd name="T2" fmla="*/ 485 w 523"/>
                  <a:gd name="T3" fmla="*/ 190 h 230"/>
                  <a:gd name="T4" fmla="*/ 485 w 523"/>
                  <a:gd name="T5" fmla="*/ 153 h 230"/>
                  <a:gd name="T6" fmla="*/ 522 w 523"/>
                  <a:gd name="T7" fmla="*/ 76 h 230"/>
                  <a:gd name="T8" fmla="*/ 522 w 523"/>
                  <a:gd name="T9" fmla="*/ 37 h 230"/>
                  <a:gd name="T10" fmla="*/ 485 w 523"/>
                  <a:gd name="T11" fmla="*/ 0 h 230"/>
                  <a:gd name="T12" fmla="*/ 446 w 523"/>
                  <a:gd name="T13" fmla="*/ 0 h 230"/>
                  <a:gd name="T14" fmla="*/ 411 w 523"/>
                  <a:gd name="T15" fmla="*/ 0 h 230"/>
                  <a:gd name="T16" fmla="*/ 373 w 523"/>
                  <a:gd name="T17" fmla="*/ 0 h 230"/>
                  <a:gd name="T18" fmla="*/ 335 w 523"/>
                  <a:gd name="T19" fmla="*/ 0 h 230"/>
                  <a:gd name="T20" fmla="*/ 298 w 523"/>
                  <a:gd name="T21" fmla="*/ 0 h 230"/>
                  <a:gd name="T22" fmla="*/ 298 w 523"/>
                  <a:gd name="T23" fmla="*/ 37 h 230"/>
                  <a:gd name="T24" fmla="*/ 261 w 523"/>
                  <a:gd name="T25" fmla="*/ 76 h 230"/>
                  <a:gd name="T26" fmla="*/ 225 w 523"/>
                  <a:gd name="T27" fmla="*/ 76 h 230"/>
                  <a:gd name="T28" fmla="*/ 186 w 523"/>
                  <a:gd name="T29" fmla="*/ 76 h 230"/>
                  <a:gd name="T30" fmla="*/ 149 w 523"/>
                  <a:gd name="T31" fmla="*/ 76 h 230"/>
                  <a:gd name="T32" fmla="*/ 112 w 523"/>
                  <a:gd name="T33" fmla="*/ 76 h 230"/>
                  <a:gd name="T34" fmla="*/ 74 w 523"/>
                  <a:gd name="T35" fmla="*/ 76 h 230"/>
                  <a:gd name="T36" fmla="*/ 0 w 523"/>
                  <a:gd name="T37" fmla="*/ 76 h 230"/>
                  <a:gd name="T38" fmla="*/ 0 w 523"/>
                  <a:gd name="T39" fmla="*/ 190 h 230"/>
                  <a:gd name="T40" fmla="*/ 112 w 523"/>
                  <a:gd name="T41" fmla="*/ 190 h 230"/>
                  <a:gd name="T42" fmla="*/ 186 w 523"/>
                  <a:gd name="T43" fmla="*/ 190 h 230"/>
                  <a:gd name="T44" fmla="*/ 225 w 523"/>
                  <a:gd name="T45" fmla="*/ 229 h 230"/>
                  <a:gd name="T46" fmla="*/ 261 w 523"/>
                  <a:gd name="T47" fmla="*/ 229 h 230"/>
                  <a:gd name="T48" fmla="*/ 335 w 523"/>
                  <a:gd name="T49" fmla="*/ 229 h 230"/>
                  <a:gd name="T50" fmla="*/ 411 w 523"/>
                  <a:gd name="T51" fmla="*/ 229 h 230"/>
                  <a:gd name="T52" fmla="*/ 485 w 523"/>
                  <a:gd name="T53" fmla="*/ 22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23" h="230">
                    <a:moveTo>
                      <a:pt x="485" y="229"/>
                    </a:moveTo>
                    <a:lnTo>
                      <a:pt x="485" y="190"/>
                    </a:lnTo>
                    <a:lnTo>
                      <a:pt x="485" y="153"/>
                    </a:lnTo>
                    <a:lnTo>
                      <a:pt x="522" y="76"/>
                    </a:lnTo>
                    <a:lnTo>
                      <a:pt x="522" y="37"/>
                    </a:lnTo>
                    <a:lnTo>
                      <a:pt x="485" y="0"/>
                    </a:lnTo>
                    <a:lnTo>
                      <a:pt x="446" y="0"/>
                    </a:lnTo>
                    <a:lnTo>
                      <a:pt x="411" y="0"/>
                    </a:lnTo>
                    <a:lnTo>
                      <a:pt x="373" y="0"/>
                    </a:lnTo>
                    <a:lnTo>
                      <a:pt x="335" y="0"/>
                    </a:lnTo>
                    <a:lnTo>
                      <a:pt x="298" y="0"/>
                    </a:lnTo>
                    <a:lnTo>
                      <a:pt x="298" y="37"/>
                    </a:lnTo>
                    <a:lnTo>
                      <a:pt x="261" y="76"/>
                    </a:lnTo>
                    <a:lnTo>
                      <a:pt x="225" y="76"/>
                    </a:lnTo>
                    <a:lnTo>
                      <a:pt x="186" y="76"/>
                    </a:lnTo>
                    <a:lnTo>
                      <a:pt x="149" y="76"/>
                    </a:lnTo>
                    <a:lnTo>
                      <a:pt x="112" y="76"/>
                    </a:lnTo>
                    <a:lnTo>
                      <a:pt x="74" y="76"/>
                    </a:lnTo>
                    <a:lnTo>
                      <a:pt x="0" y="76"/>
                    </a:lnTo>
                    <a:lnTo>
                      <a:pt x="0" y="190"/>
                    </a:lnTo>
                    <a:lnTo>
                      <a:pt x="112" y="190"/>
                    </a:lnTo>
                    <a:lnTo>
                      <a:pt x="186" y="190"/>
                    </a:lnTo>
                    <a:lnTo>
                      <a:pt x="225" y="229"/>
                    </a:lnTo>
                    <a:lnTo>
                      <a:pt x="261" y="229"/>
                    </a:lnTo>
                    <a:lnTo>
                      <a:pt x="335" y="229"/>
                    </a:lnTo>
                    <a:lnTo>
                      <a:pt x="411" y="229"/>
                    </a:lnTo>
                    <a:lnTo>
                      <a:pt x="485" y="229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8" name="Freeform 145"/>
              <p:cNvSpPr>
                <a:spLocks noChangeArrowheads="1"/>
              </p:cNvSpPr>
              <p:nvPr/>
            </p:nvSpPr>
            <p:spPr bwMode="auto">
              <a:xfrm>
                <a:off x="3915624" y="2400836"/>
                <a:ext cx="103699" cy="39316"/>
              </a:xfrm>
              <a:custGeom>
                <a:avLst/>
                <a:gdLst>
                  <a:gd name="T0" fmla="*/ 411 w 412"/>
                  <a:gd name="T1" fmla="*/ 37 h 192"/>
                  <a:gd name="T2" fmla="*/ 411 w 412"/>
                  <a:gd name="T3" fmla="*/ 76 h 192"/>
                  <a:gd name="T4" fmla="*/ 411 w 412"/>
                  <a:gd name="T5" fmla="*/ 115 h 192"/>
                  <a:gd name="T6" fmla="*/ 373 w 412"/>
                  <a:gd name="T7" fmla="*/ 153 h 192"/>
                  <a:gd name="T8" fmla="*/ 336 w 412"/>
                  <a:gd name="T9" fmla="*/ 153 h 192"/>
                  <a:gd name="T10" fmla="*/ 300 w 412"/>
                  <a:gd name="T11" fmla="*/ 153 h 192"/>
                  <a:gd name="T12" fmla="*/ 225 w 412"/>
                  <a:gd name="T13" fmla="*/ 191 h 192"/>
                  <a:gd name="T14" fmla="*/ 149 w 412"/>
                  <a:gd name="T15" fmla="*/ 191 h 192"/>
                  <a:gd name="T16" fmla="*/ 113 w 412"/>
                  <a:gd name="T17" fmla="*/ 191 h 192"/>
                  <a:gd name="T18" fmla="*/ 75 w 412"/>
                  <a:gd name="T19" fmla="*/ 191 h 192"/>
                  <a:gd name="T20" fmla="*/ 37 w 412"/>
                  <a:gd name="T21" fmla="*/ 191 h 192"/>
                  <a:gd name="T22" fmla="*/ 37 w 412"/>
                  <a:gd name="T23" fmla="*/ 153 h 192"/>
                  <a:gd name="T24" fmla="*/ 0 w 412"/>
                  <a:gd name="T25" fmla="*/ 115 h 192"/>
                  <a:gd name="T26" fmla="*/ 37 w 412"/>
                  <a:gd name="T27" fmla="*/ 115 h 192"/>
                  <a:gd name="T28" fmla="*/ 37 w 412"/>
                  <a:gd name="T29" fmla="*/ 76 h 192"/>
                  <a:gd name="T30" fmla="*/ 75 w 412"/>
                  <a:gd name="T31" fmla="*/ 76 h 192"/>
                  <a:gd name="T32" fmla="*/ 113 w 412"/>
                  <a:gd name="T33" fmla="*/ 76 h 192"/>
                  <a:gd name="T34" fmla="*/ 149 w 412"/>
                  <a:gd name="T35" fmla="*/ 0 h 192"/>
                  <a:gd name="T36" fmla="*/ 262 w 412"/>
                  <a:gd name="T37" fmla="*/ 37 h 192"/>
                  <a:gd name="T38" fmla="*/ 336 w 412"/>
                  <a:gd name="T39" fmla="*/ 37 h 192"/>
                  <a:gd name="T40" fmla="*/ 373 w 412"/>
                  <a:gd name="T41" fmla="*/ 37 h 192"/>
                  <a:gd name="T42" fmla="*/ 411 w 412"/>
                  <a:gd name="T43" fmla="*/ 37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2" h="192">
                    <a:moveTo>
                      <a:pt x="411" y="37"/>
                    </a:moveTo>
                    <a:lnTo>
                      <a:pt x="411" y="76"/>
                    </a:lnTo>
                    <a:lnTo>
                      <a:pt x="411" y="115"/>
                    </a:lnTo>
                    <a:lnTo>
                      <a:pt x="373" y="153"/>
                    </a:lnTo>
                    <a:lnTo>
                      <a:pt x="336" y="153"/>
                    </a:lnTo>
                    <a:lnTo>
                      <a:pt x="300" y="153"/>
                    </a:lnTo>
                    <a:lnTo>
                      <a:pt x="225" y="191"/>
                    </a:lnTo>
                    <a:lnTo>
                      <a:pt x="149" y="191"/>
                    </a:lnTo>
                    <a:lnTo>
                      <a:pt x="113" y="191"/>
                    </a:lnTo>
                    <a:lnTo>
                      <a:pt x="75" y="191"/>
                    </a:lnTo>
                    <a:lnTo>
                      <a:pt x="37" y="191"/>
                    </a:lnTo>
                    <a:lnTo>
                      <a:pt x="37" y="153"/>
                    </a:lnTo>
                    <a:lnTo>
                      <a:pt x="0" y="115"/>
                    </a:lnTo>
                    <a:lnTo>
                      <a:pt x="37" y="115"/>
                    </a:lnTo>
                    <a:lnTo>
                      <a:pt x="37" y="76"/>
                    </a:lnTo>
                    <a:lnTo>
                      <a:pt x="75" y="76"/>
                    </a:lnTo>
                    <a:lnTo>
                      <a:pt x="113" y="76"/>
                    </a:lnTo>
                    <a:lnTo>
                      <a:pt x="149" y="0"/>
                    </a:lnTo>
                    <a:lnTo>
                      <a:pt x="262" y="37"/>
                    </a:lnTo>
                    <a:lnTo>
                      <a:pt x="336" y="37"/>
                    </a:lnTo>
                    <a:lnTo>
                      <a:pt x="373" y="37"/>
                    </a:lnTo>
                    <a:lnTo>
                      <a:pt x="411" y="3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9" name="Freeform 146"/>
              <p:cNvSpPr>
                <a:spLocks noChangeArrowheads="1"/>
              </p:cNvSpPr>
              <p:nvPr/>
            </p:nvSpPr>
            <p:spPr bwMode="auto">
              <a:xfrm>
                <a:off x="3915624" y="2400836"/>
                <a:ext cx="103699" cy="39316"/>
              </a:xfrm>
              <a:custGeom>
                <a:avLst/>
                <a:gdLst>
                  <a:gd name="T0" fmla="*/ 411 w 412"/>
                  <a:gd name="T1" fmla="*/ 37 h 192"/>
                  <a:gd name="T2" fmla="*/ 411 w 412"/>
                  <a:gd name="T3" fmla="*/ 76 h 192"/>
                  <a:gd name="T4" fmla="*/ 411 w 412"/>
                  <a:gd name="T5" fmla="*/ 115 h 192"/>
                  <a:gd name="T6" fmla="*/ 373 w 412"/>
                  <a:gd name="T7" fmla="*/ 153 h 192"/>
                  <a:gd name="T8" fmla="*/ 336 w 412"/>
                  <a:gd name="T9" fmla="*/ 153 h 192"/>
                  <a:gd name="T10" fmla="*/ 300 w 412"/>
                  <a:gd name="T11" fmla="*/ 153 h 192"/>
                  <a:gd name="T12" fmla="*/ 225 w 412"/>
                  <a:gd name="T13" fmla="*/ 191 h 192"/>
                  <a:gd name="T14" fmla="*/ 149 w 412"/>
                  <a:gd name="T15" fmla="*/ 191 h 192"/>
                  <a:gd name="T16" fmla="*/ 113 w 412"/>
                  <a:gd name="T17" fmla="*/ 191 h 192"/>
                  <a:gd name="T18" fmla="*/ 75 w 412"/>
                  <a:gd name="T19" fmla="*/ 191 h 192"/>
                  <a:gd name="T20" fmla="*/ 37 w 412"/>
                  <a:gd name="T21" fmla="*/ 191 h 192"/>
                  <a:gd name="T22" fmla="*/ 37 w 412"/>
                  <a:gd name="T23" fmla="*/ 153 h 192"/>
                  <a:gd name="T24" fmla="*/ 0 w 412"/>
                  <a:gd name="T25" fmla="*/ 115 h 192"/>
                  <a:gd name="T26" fmla="*/ 37 w 412"/>
                  <a:gd name="T27" fmla="*/ 115 h 192"/>
                  <a:gd name="T28" fmla="*/ 37 w 412"/>
                  <a:gd name="T29" fmla="*/ 76 h 192"/>
                  <a:gd name="T30" fmla="*/ 75 w 412"/>
                  <a:gd name="T31" fmla="*/ 76 h 192"/>
                  <a:gd name="T32" fmla="*/ 113 w 412"/>
                  <a:gd name="T33" fmla="*/ 76 h 192"/>
                  <a:gd name="T34" fmla="*/ 149 w 412"/>
                  <a:gd name="T35" fmla="*/ 0 h 192"/>
                  <a:gd name="T36" fmla="*/ 262 w 412"/>
                  <a:gd name="T37" fmla="*/ 37 h 192"/>
                  <a:gd name="T38" fmla="*/ 336 w 412"/>
                  <a:gd name="T39" fmla="*/ 37 h 192"/>
                  <a:gd name="T40" fmla="*/ 373 w 412"/>
                  <a:gd name="T41" fmla="*/ 37 h 192"/>
                  <a:gd name="T42" fmla="*/ 411 w 412"/>
                  <a:gd name="T43" fmla="*/ 37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2" h="192">
                    <a:moveTo>
                      <a:pt x="411" y="37"/>
                    </a:moveTo>
                    <a:lnTo>
                      <a:pt x="411" y="76"/>
                    </a:lnTo>
                    <a:lnTo>
                      <a:pt x="411" y="115"/>
                    </a:lnTo>
                    <a:lnTo>
                      <a:pt x="373" y="153"/>
                    </a:lnTo>
                    <a:lnTo>
                      <a:pt x="336" y="153"/>
                    </a:lnTo>
                    <a:lnTo>
                      <a:pt x="300" y="153"/>
                    </a:lnTo>
                    <a:lnTo>
                      <a:pt x="225" y="191"/>
                    </a:lnTo>
                    <a:lnTo>
                      <a:pt x="149" y="191"/>
                    </a:lnTo>
                    <a:lnTo>
                      <a:pt x="113" y="191"/>
                    </a:lnTo>
                    <a:lnTo>
                      <a:pt x="75" y="191"/>
                    </a:lnTo>
                    <a:lnTo>
                      <a:pt x="37" y="191"/>
                    </a:lnTo>
                    <a:lnTo>
                      <a:pt x="37" y="153"/>
                    </a:lnTo>
                    <a:lnTo>
                      <a:pt x="0" y="115"/>
                    </a:lnTo>
                    <a:lnTo>
                      <a:pt x="37" y="115"/>
                    </a:lnTo>
                    <a:lnTo>
                      <a:pt x="37" y="76"/>
                    </a:lnTo>
                    <a:lnTo>
                      <a:pt x="75" y="76"/>
                    </a:lnTo>
                    <a:lnTo>
                      <a:pt x="113" y="76"/>
                    </a:lnTo>
                    <a:lnTo>
                      <a:pt x="149" y="0"/>
                    </a:lnTo>
                    <a:lnTo>
                      <a:pt x="262" y="37"/>
                    </a:lnTo>
                    <a:lnTo>
                      <a:pt x="336" y="37"/>
                    </a:lnTo>
                    <a:lnTo>
                      <a:pt x="373" y="37"/>
                    </a:lnTo>
                    <a:lnTo>
                      <a:pt x="411" y="37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0" name="Freeform 147"/>
              <p:cNvSpPr>
                <a:spLocks noChangeArrowheads="1"/>
              </p:cNvSpPr>
              <p:nvPr/>
            </p:nvSpPr>
            <p:spPr bwMode="auto">
              <a:xfrm>
                <a:off x="3915624" y="2425523"/>
                <a:ext cx="113844" cy="54859"/>
              </a:xfrm>
              <a:custGeom>
                <a:avLst/>
                <a:gdLst>
                  <a:gd name="T0" fmla="*/ 37 w 449"/>
                  <a:gd name="T1" fmla="*/ 229 h 268"/>
                  <a:gd name="T2" fmla="*/ 75 w 449"/>
                  <a:gd name="T3" fmla="*/ 267 h 268"/>
                  <a:gd name="T4" fmla="*/ 113 w 449"/>
                  <a:gd name="T5" fmla="*/ 267 h 268"/>
                  <a:gd name="T6" fmla="*/ 149 w 449"/>
                  <a:gd name="T7" fmla="*/ 267 h 268"/>
                  <a:gd name="T8" fmla="*/ 262 w 449"/>
                  <a:gd name="T9" fmla="*/ 267 h 268"/>
                  <a:gd name="T10" fmla="*/ 336 w 449"/>
                  <a:gd name="T11" fmla="*/ 267 h 268"/>
                  <a:gd name="T12" fmla="*/ 373 w 449"/>
                  <a:gd name="T13" fmla="*/ 229 h 268"/>
                  <a:gd name="T14" fmla="*/ 373 w 449"/>
                  <a:gd name="T15" fmla="*/ 190 h 268"/>
                  <a:gd name="T16" fmla="*/ 411 w 449"/>
                  <a:gd name="T17" fmla="*/ 190 h 268"/>
                  <a:gd name="T18" fmla="*/ 411 w 449"/>
                  <a:gd name="T19" fmla="*/ 153 h 268"/>
                  <a:gd name="T20" fmla="*/ 448 w 449"/>
                  <a:gd name="T21" fmla="*/ 113 h 268"/>
                  <a:gd name="T22" fmla="*/ 448 w 449"/>
                  <a:gd name="T23" fmla="*/ 76 h 268"/>
                  <a:gd name="T24" fmla="*/ 448 w 449"/>
                  <a:gd name="T25" fmla="*/ 37 h 268"/>
                  <a:gd name="T26" fmla="*/ 411 w 449"/>
                  <a:gd name="T27" fmla="*/ 37 h 268"/>
                  <a:gd name="T28" fmla="*/ 411 w 449"/>
                  <a:gd name="T29" fmla="*/ 0 h 268"/>
                  <a:gd name="T30" fmla="*/ 373 w 449"/>
                  <a:gd name="T31" fmla="*/ 37 h 268"/>
                  <a:gd name="T32" fmla="*/ 336 w 449"/>
                  <a:gd name="T33" fmla="*/ 37 h 268"/>
                  <a:gd name="T34" fmla="*/ 300 w 449"/>
                  <a:gd name="T35" fmla="*/ 37 h 268"/>
                  <a:gd name="T36" fmla="*/ 225 w 449"/>
                  <a:gd name="T37" fmla="*/ 76 h 268"/>
                  <a:gd name="T38" fmla="*/ 149 w 449"/>
                  <a:gd name="T39" fmla="*/ 76 h 268"/>
                  <a:gd name="T40" fmla="*/ 113 w 449"/>
                  <a:gd name="T41" fmla="*/ 76 h 268"/>
                  <a:gd name="T42" fmla="*/ 75 w 449"/>
                  <a:gd name="T43" fmla="*/ 76 h 268"/>
                  <a:gd name="T44" fmla="*/ 37 w 449"/>
                  <a:gd name="T45" fmla="*/ 76 h 268"/>
                  <a:gd name="T46" fmla="*/ 0 w 449"/>
                  <a:gd name="T47" fmla="*/ 153 h 268"/>
                  <a:gd name="T48" fmla="*/ 0 w 449"/>
                  <a:gd name="T49" fmla="*/ 190 h 268"/>
                  <a:gd name="T50" fmla="*/ 0 w 449"/>
                  <a:gd name="T51" fmla="*/ 229 h 268"/>
                  <a:gd name="T52" fmla="*/ 37 w 449"/>
                  <a:gd name="T53" fmla="*/ 229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49" h="268">
                    <a:moveTo>
                      <a:pt x="37" y="229"/>
                    </a:moveTo>
                    <a:lnTo>
                      <a:pt x="75" y="267"/>
                    </a:lnTo>
                    <a:lnTo>
                      <a:pt x="113" y="267"/>
                    </a:lnTo>
                    <a:lnTo>
                      <a:pt x="149" y="267"/>
                    </a:lnTo>
                    <a:lnTo>
                      <a:pt x="262" y="267"/>
                    </a:lnTo>
                    <a:lnTo>
                      <a:pt x="336" y="267"/>
                    </a:lnTo>
                    <a:lnTo>
                      <a:pt x="373" y="229"/>
                    </a:lnTo>
                    <a:lnTo>
                      <a:pt x="373" y="190"/>
                    </a:lnTo>
                    <a:lnTo>
                      <a:pt x="411" y="190"/>
                    </a:lnTo>
                    <a:lnTo>
                      <a:pt x="411" y="153"/>
                    </a:lnTo>
                    <a:lnTo>
                      <a:pt x="448" y="113"/>
                    </a:lnTo>
                    <a:lnTo>
                      <a:pt x="448" y="76"/>
                    </a:lnTo>
                    <a:lnTo>
                      <a:pt x="448" y="37"/>
                    </a:lnTo>
                    <a:lnTo>
                      <a:pt x="411" y="37"/>
                    </a:lnTo>
                    <a:lnTo>
                      <a:pt x="411" y="0"/>
                    </a:lnTo>
                    <a:lnTo>
                      <a:pt x="373" y="37"/>
                    </a:lnTo>
                    <a:lnTo>
                      <a:pt x="336" y="37"/>
                    </a:lnTo>
                    <a:lnTo>
                      <a:pt x="300" y="37"/>
                    </a:lnTo>
                    <a:lnTo>
                      <a:pt x="225" y="76"/>
                    </a:lnTo>
                    <a:lnTo>
                      <a:pt x="149" y="76"/>
                    </a:lnTo>
                    <a:lnTo>
                      <a:pt x="113" y="76"/>
                    </a:lnTo>
                    <a:lnTo>
                      <a:pt x="75" y="76"/>
                    </a:lnTo>
                    <a:lnTo>
                      <a:pt x="37" y="76"/>
                    </a:lnTo>
                    <a:lnTo>
                      <a:pt x="0" y="153"/>
                    </a:lnTo>
                    <a:lnTo>
                      <a:pt x="0" y="190"/>
                    </a:lnTo>
                    <a:lnTo>
                      <a:pt x="0" y="229"/>
                    </a:lnTo>
                    <a:lnTo>
                      <a:pt x="37" y="229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1" name="Freeform 148"/>
              <p:cNvSpPr>
                <a:spLocks noChangeArrowheads="1"/>
              </p:cNvSpPr>
              <p:nvPr/>
            </p:nvSpPr>
            <p:spPr bwMode="auto">
              <a:xfrm>
                <a:off x="3915624" y="2425523"/>
                <a:ext cx="113844" cy="54859"/>
              </a:xfrm>
              <a:custGeom>
                <a:avLst/>
                <a:gdLst>
                  <a:gd name="T0" fmla="*/ 37 w 449"/>
                  <a:gd name="T1" fmla="*/ 229 h 268"/>
                  <a:gd name="T2" fmla="*/ 75 w 449"/>
                  <a:gd name="T3" fmla="*/ 267 h 268"/>
                  <a:gd name="T4" fmla="*/ 113 w 449"/>
                  <a:gd name="T5" fmla="*/ 267 h 268"/>
                  <a:gd name="T6" fmla="*/ 149 w 449"/>
                  <a:gd name="T7" fmla="*/ 267 h 268"/>
                  <a:gd name="T8" fmla="*/ 262 w 449"/>
                  <a:gd name="T9" fmla="*/ 267 h 268"/>
                  <a:gd name="T10" fmla="*/ 336 w 449"/>
                  <a:gd name="T11" fmla="*/ 267 h 268"/>
                  <a:gd name="T12" fmla="*/ 373 w 449"/>
                  <a:gd name="T13" fmla="*/ 229 h 268"/>
                  <a:gd name="T14" fmla="*/ 373 w 449"/>
                  <a:gd name="T15" fmla="*/ 190 h 268"/>
                  <a:gd name="T16" fmla="*/ 411 w 449"/>
                  <a:gd name="T17" fmla="*/ 190 h 268"/>
                  <a:gd name="T18" fmla="*/ 411 w 449"/>
                  <a:gd name="T19" fmla="*/ 153 h 268"/>
                  <a:gd name="T20" fmla="*/ 448 w 449"/>
                  <a:gd name="T21" fmla="*/ 113 h 268"/>
                  <a:gd name="T22" fmla="*/ 448 w 449"/>
                  <a:gd name="T23" fmla="*/ 76 h 268"/>
                  <a:gd name="T24" fmla="*/ 448 w 449"/>
                  <a:gd name="T25" fmla="*/ 37 h 268"/>
                  <a:gd name="T26" fmla="*/ 411 w 449"/>
                  <a:gd name="T27" fmla="*/ 37 h 268"/>
                  <a:gd name="T28" fmla="*/ 411 w 449"/>
                  <a:gd name="T29" fmla="*/ 0 h 268"/>
                  <a:gd name="T30" fmla="*/ 373 w 449"/>
                  <a:gd name="T31" fmla="*/ 37 h 268"/>
                  <a:gd name="T32" fmla="*/ 336 w 449"/>
                  <a:gd name="T33" fmla="*/ 37 h 268"/>
                  <a:gd name="T34" fmla="*/ 300 w 449"/>
                  <a:gd name="T35" fmla="*/ 37 h 268"/>
                  <a:gd name="T36" fmla="*/ 225 w 449"/>
                  <a:gd name="T37" fmla="*/ 76 h 268"/>
                  <a:gd name="T38" fmla="*/ 149 w 449"/>
                  <a:gd name="T39" fmla="*/ 76 h 268"/>
                  <a:gd name="T40" fmla="*/ 113 w 449"/>
                  <a:gd name="T41" fmla="*/ 76 h 268"/>
                  <a:gd name="T42" fmla="*/ 75 w 449"/>
                  <a:gd name="T43" fmla="*/ 76 h 268"/>
                  <a:gd name="T44" fmla="*/ 37 w 449"/>
                  <a:gd name="T45" fmla="*/ 76 h 268"/>
                  <a:gd name="T46" fmla="*/ 0 w 449"/>
                  <a:gd name="T47" fmla="*/ 153 h 268"/>
                  <a:gd name="T48" fmla="*/ 0 w 449"/>
                  <a:gd name="T49" fmla="*/ 190 h 268"/>
                  <a:gd name="T50" fmla="*/ 0 w 449"/>
                  <a:gd name="T51" fmla="*/ 229 h 268"/>
                  <a:gd name="T52" fmla="*/ 37 w 449"/>
                  <a:gd name="T53" fmla="*/ 229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49" h="268">
                    <a:moveTo>
                      <a:pt x="37" y="229"/>
                    </a:moveTo>
                    <a:lnTo>
                      <a:pt x="75" y="267"/>
                    </a:lnTo>
                    <a:lnTo>
                      <a:pt x="113" y="267"/>
                    </a:lnTo>
                    <a:lnTo>
                      <a:pt x="149" y="267"/>
                    </a:lnTo>
                    <a:lnTo>
                      <a:pt x="262" y="267"/>
                    </a:lnTo>
                    <a:lnTo>
                      <a:pt x="336" y="267"/>
                    </a:lnTo>
                    <a:lnTo>
                      <a:pt x="373" y="229"/>
                    </a:lnTo>
                    <a:lnTo>
                      <a:pt x="373" y="190"/>
                    </a:lnTo>
                    <a:lnTo>
                      <a:pt x="411" y="190"/>
                    </a:lnTo>
                    <a:lnTo>
                      <a:pt x="411" y="153"/>
                    </a:lnTo>
                    <a:lnTo>
                      <a:pt x="448" y="113"/>
                    </a:lnTo>
                    <a:lnTo>
                      <a:pt x="448" y="76"/>
                    </a:lnTo>
                    <a:lnTo>
                      <a:pt x="448" y="37"/>
                    </a:lnTo>
                    <a:lnTo>
                      <a:pt x="411" y="37"/>
                    </a:lnTo>
                    <a:lnTo>
                      <a:pt x="411" y="0"/>
                    </a:lnTo>
                    <a:lnTo>
                      <a:pt x="373" y="37"/>
                    </a:lnTo>
                    <a:lnTo>
                      <a:pt x="336" y="37"/>
                    </a:lnTo>
                    <a:lnTo>
                      <a:pt x="300" y="37"/>
                    </a:lnTo>
                    <a:lnTo>
                      <a:pt x="225" y="76"/>
                    </a:lnTo>
                    <a:lnTo>
                      <a:pt x="149" y="76"/>
                    </a:lnTo>
                    <a:lnTo>
                      <a:pt x="113" y="76"/>
                    </a:lnTo>
                    <a:lnTo>
                      <a:pt x="75" y="76"/>
                    </a:lnTo>
                    <a:lnTo>
                      <a:pt x="37" y="76"/>
                    </a:lnTo>
                    <a:lnTo>
                      <a:pt x="0" y="153"/>
                    </a:lnTo>
                    <a:lnTo>
                      <a:pt x="0" y="190"/>
                    </a:lnTo>
                    <a:lnTo>
                      <a:pt x="0" y="229"/>
                    </a:lnTo>
                    <a:lnTo>
                      <a:pt x="37" y="229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2" name="Freeform 149"/>
              <p:cNvSpPr>
                <a:spLocks noChangeArrowheads="1"/>
              </p:cNvSpPr>
              <p:nvPr/>
            </p:nvSpPr>
            <p:spPr bwMode="auto">
              <a:xfrm>
                <a:off x="3858139" y="2472153"/>
                <a:ext cx="65376" cy="22858"/>
              </a:xfrm>
              <a:custGeom>
                <a:avLst/>
                <a:gdLst>
                  <a:gd name="T0" fmla="*/ 261 w 262"/>
                  <a:gd name="T1" fmla="*/ 0 h 115"/>
                  <a:gd name="T2" fmla="*/ 261 w 262"/>
                  <a:gd name="T3" fmla="*/ 37 h 115"/>
                  <a:gd name="T4" fmla="*/ 224 w 262"/>
                  <a:gd name="T5" fmla="*/ 37 h 115"/>
                  <a:gd name="T6" fmla="*/ 224 w 262"/>
                  <a:gd name="T7" fmla="*/ 76 h 115"/>
                  <a:gd name="T8" fmla="*/ 185 w 262"/>
                  <a:gd name="T9" fmla="*/ 114 h 115"/>
                  <a:gd name="T10" fmla="*/ 150 w 262"/>
                  <a:gd name="T11" fmla="*/ 114 h 115"/>
                  <a:gd name="T12" fmla="*/ 112 w 262"/>
                  <a:gd name="T13" fmla="*/ 114 h 115"/>
                  <a:gd name="T14" fmla="*/ 36 w 262"/>
                  <a:gd name="T15" fmla="*/ 114 h 115"/>
                  <a:gd name="T16" fmla="*/ 0 w 262"/>
                  <a:gd name="T17" fmla="*/ 76 h 115"/>
                  <a:gd name="T18" fmla="*/ 0 w 262"/>
                  <a:gd name="T19" fmla="*/ 37 h 115"/>
                  <a:gd name="T20" fmla="*/ 0 w 262"/>
                  <a:gd name="T21" fmla="*/ 0 h 115"/>
                  <a:gd name="T22" fmla="*/ 74 w 262"/>
                  <a:gd name="T23" fmla="*/ 0 h 115"/>
                  <a:gd name="T24" fmla="*/ 150 w 262"/>
                  <a:gd name="T25" fmla="*/ 0 h 115"/>
                  <a:gd name="T26" fmla="*/ 224 w 262"/>
                  <a:gd name="T27" fmla="*/ 0 h 115"/>
                  <a:gd name="T28" fmla="*/ 261 w 262"/>
                  <a:gd name="T2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2" h="115">
                    <a:moveTo>
                      <a:pt x="261" y="0"/>
                    </a:moveTo>
                    <a:lnTo>
                      <a:pt x="261" y="37"/>
                    </a:lnTo>
                    <a:lnTo>
                      <a:pt x="224" y="37"/>
                    </a:lnTo>
                    <a:lnTo>
                      <a:pt x="224" y="76"/>
                    </a:lnTo>
                    <a:lnTo>
                      <a:pt x="185" y="114"/>
                    </a:lnTo>
                    <a:lnTo>
                      <a:pt x="150" y="114"/>
                    </a:lnTo>
                    <a:lnTo>
                      <a:pt x="112" y="114"/>
                    </a:lnTo>
                    <a:lnTo>
                      <a:pt x="36" y="114"/>
                    </a:lnTo>
                    <a:lnTo>
                      <a:pt x="0" y="76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74" y="0"/>
                    </a:lnTo>
                    <a:lnTo>
                      <a:pt x="150" y="0"/>
                    </a:lnTo>
                    <a:lnTo>
                      <a:pt x="224" y="0"/>
                    </a:lnTo>
                    <a:lnTo>
                      <a:pt x="261" y="0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3" name="Freeform 150"/>
              <p:cNvSpPr>
                <a:spLocks noChangeArrowheads="1"/>
              </p:cNvSpPr>
              <p:nvPr/>
            </p:nvSpPr>
            <p:spPr bwMode="auto">
              <a:xfrm>
                <a:off x="3858139" y="2472153"/>
                <a:ext cx="65376" cy="22858"/>
              </a:xfrm>
              <a:custGeom>
                <a:avLst/>
                <a:gdLst>
                  <a:gd name="T0" fmla="*/ 261 w 262"/>
                  <a:gd name="T1" fmla="*/ 0 h 115"/>
                  <a:gd name="T2" fmla="*/ 261 w 262"/>
                  <a:gd name="T3" fmla="*/ 37 h 115"/>
                  <a:gd name="T4" fmla="*/ 224 w 262"/>
                  <a:gd name="T5" fmla="*/ 37 h 115"/>
                  <a:gd name="T6" fmla="*/ 224 w 262"/>
                  <a:gd name="T7" fmla="*/ 76 h 115"/>
                  <a:gd name="T8" fmla="*/ 185 w 262"/>
                  <a:gd name="T9" fmla="*/ 114 h 115"/>
                  <a:gd name="T10" fmla="*/ 150 w 262"/>
                  <a:gd name="T11" fmla="*/ 114 h 115"/>
                  <a:gd name="T12" fmla="*/ 112 w 262"/>
                  <a:gd name="T13" fmla="*/ 114 h 115"/>
                  <a:gd name="T14" fmla="*/ 36 w 262"/>
                  <a:gd name="T15" fmla="*/ 114 h 115"/>
                  <a:gd name="T16" fmla="*/ 0 w 262"/>
                  <a:gd name="T17" fmla="*/ 76 h 115"/>
                  <a:gd name="T18" fmla="*/ 0 w 262"/>
                  <a:gd name="T19" fmla="*/ 37 h 115"/>
                  <a:gd name="T20" fmla="*/ 0 w 262"/>
                  <a:gd name="T21" fmla="*/ 0 h 115"/>
                  <a:gd name="T22" fmla="*/ 74 w 262"/>
                  <a:gd name="T23" fmla="*/ 0 h 115"/>
                  <a:gd name="T24" fmla="*/ 150 w 262"/>
                  <a:gd name="T25" fmla="*/ 0 h 115"/>
                  <a:gd name="T26" fmla="*/ 224 w 262"/>
                  <a:gd name="T27" fmla="*/ 0 h 115"/>
                  <a:gd name="T28" fmla="*/ 261 w 262"/>
                  <a:gd name="T2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2" h="115">
                    <a:moveTo>
                      <a:pt x="261" y="0"/>
                    </a:moveTo>
                    <a:lnTo>
                      <a:pt x="261" y="37"/>
                    </a:lnTo>
                    <a:lnTo>
                      <a:pt x="224" y="37"/>
                    </a:lnTo>
                    <a:lnTo>
                      <a:pt x="224" y="76"/>
                    </a:lnTo>
                    <a:lnTo>
                      <a:pt x="185" y="114"/>
                    </a:lnTo>
                    <a:lnTo>
                      <a:pt x="150" y="114"/>
                    </a:lnTo>
                    <a:lnTo>
                      <a:pt x="112" y="114"/>
                    </a:lnTo>
                    <a:lnTo>
                      <a:pt x="36" y="114"/>
                    </a:lnTo>
                    <a:lnTo>
                      <a:pt x="0" y="76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74" y="0"/>
                    </a:lnTo>
                    <a:lnTo>
                      <a:pt x="150" y="0"/>
                    </a:lnTo>
                    <a:lnTo>
                      <a:pt x="224" y="0"/>
                    </a:lnTo>
                    <a:lnTo>
                      <a:pt x="26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" name="Freeform 151"/>
              <p:cNvSpPr>
                <a:spLocks noChangeArrowheads="1"/>
              </p:cNvSpPr>
              <p:nvPr/>
            </p:nvSpPr>
            <p:spPr bwMode="auto">
              <a:xfrm>
                <a:off x="3734151" y="2464838"/>
                <a:ext cx="227687" cy="228579"/>
              </a:xfrm>
              <a:custGeom>
                <a:avLst/>
                <a:gdLst>
                  <a:gd name="T0" fmla="*/ 485 w 896"/>
                  <a:gd name="T1" fmla="*/ 77 h 1109"/>
                  <a:gd name="T2" fmla="*/ 448 w 896"/>
                  <a:gd name="T3" fmla="*/ 153 h 1109"/>
                  <a:gd name="T4" fmla="*/ 410 w 896"/>
                  <a:gd name="T5" fmla="*/ 229 h 1109"/>
                  <a:gd name="T6" fmla="*/ 448 w 896"/>
                  <a:gd name="T7" fmla="*/ 306 h 1109"/>
                  <a:gd name="T8" fmla="*/ 521 w 896"/>
                  <a:gd name="T9" fmla="*/ 344 h 1109"/>
                  <a:gd name="T10" fmla="*/ 597 w 896"/>
                  <a:gd name="T11" fmla="*/ 421 h 1109"/>
                  <a:gd name="T12" fmla="*/ 635 w 896"/>
                  <a:gd name="T13" fmla="*/ 496 h 1109"/>
                  <a:gd name="T14" fmla="*/ 709 w 896"/>
                  <a:gd name="T15" fmla="*/ 574 h 1109"/>
                  <a:gd name="T16" fmla="*/ 746 w 896"/>
                  <a:gd name="T17" fmla="*/ 612 h 1109"/>
                  <a:gd name="T18" fmla="*/ 857 w 896"/>
                  <a:gd name="T19" fmla="*/ 687 h 1109"/>
                  <a:gd name="T20" fmla="*/ 857 w 896"/>
                  <a:gd name="T21" fmla="*/ 765 h 1109"/>
                  <a:gd name="T22" fmla="*/ 783 w 896"/>
                  <a:gd name="T23" fmla="*/ 765 h 1109"/>
                  <a:gd name="T24" fmla="*/ 783 w 896"/>
                  <a:gd name="T25" fmla="*/ 802 h 1109"/>
                  <a:gd name="T26" fmla="*/ 783 w 896"/>
                  <a:gd name="T27" fmla="*/ 879 h 1109"/>
                  <a:gd name="T28" fmla="*/ 783 w 896"/>
                  <a:gd name="T29" fmla="*/ 917 h 1109"/>
                  <a:gd name="T30" fmla="*/ 709 w 896"/>
                  <a:gd name="T31" fmla="*/ 994 h 1109"/>
                  <a:gd name="T32" fmla="*/ 670 w 896"/>
                  <a:gd name="T33" fmla="*/ 1033 h 1109"/>
                  <a:gd name="T34" fmla="*/ 635 w 896"/>
                  <a:gd name="T35" fmla="*/ 994 h 1109"/>
                  <a:gd name="T36" fmla="*/ 670 w 896"/>
                  <a:gd name="T37" fmla="*/ 917 h 1109"/>
                  <a:gd name="T38" fmla="*/ 709 w 896"/>
                  <a:gd name="T39" fmla="*/ 841 h 1109"/>
                  <a:gd name="T40" fmla="*/ 635 w 896"/>
                  <a:gd name="T41" fmla="*/ 687 h 1109"/>
                  <a:gd name="T42" fmla="*/ 559 w 896"/>
                  <a:gd name="T43" fmla="*/ 612 h 1109"/>
                  <a:gd name="T44" fmla="*/ 448 w 896"/>
                  <a:gd name="T45" fmla="*/ 574 h 1109"/>
                  <a:gd name="T46" fmla="*/ 372 w 896"/>
                  <a:gd name="T47" fmla="*/ 534 h 1109"/>
                  <a:gd name="T48" fmla="*/ 298 w 896"/>
                  <a:gd name="T49" fmla="*/ 459 h 1109"/>
                  <a:gd name="T50" fmla="*/ 298 w 896"/>
                  <a:gd name="T51" fmla="*/ 381 h 1109"/>
                  <a:gd name="T52" fmla="*/ 224 w 896"/>
                  <a:gd name="T53" fmla="*/ 344 h 1109"/>
                  <a:gd name="T54" fmla="*/ 149 w 896"/>
                  <a:gd name="T55" fmla="*/ 268 h 1109"/>
                  <a:gd name="T56" fmla="*/ 74 w 896"/>
                  <a:gd name="T57" fmla="*/ 268 h 1109"/>
                  <a:gd name="T58" fmla="*/ 36 w 896"/>
                  <a:gd name="T59" fmla="*/ 306 h 1109"/>
                  <a:gd name="T60" fmla="*/ 0 w 896"/>
                  <a:gd name="T61" fmla="*/ 229 h 1109"/>
                  <a:gd name="T62" fmla="*/ 0 w 896"/>
                  <a:gd name="T63" fmla="*/ 153 h 1109"/>
                  <a:gd name="T64" fmla="*/ 0 w 896"/>
                  <a:gd name="T65" fmla="*/ 38 h 1109"/>
                  <a:gd name="T66" fmla="*/ 74 w 896"/>
                  <a:gd name="T67" fmla="*/ 38 h 1109"/>
                  <a:gd name="T68" fmla="*/ 185 w 896"/>
                  <a:gd name="T69" fmla="*/ 38 h 1109"/>
                  <a:gd name="T70" fmla="*/ 261 w 896"/>
                  <a:gd name="T71" fmla="*/ 0 h 1109"/>
                  <a:gd name="T72" fmla="*/ 410 w 896"/>
                  <a:gd name="T73" fmla="*/ 0 h 1109"/>
                  <a:gd name="T74" fmla="*/ 485 w 896"/>
                  <a:gd name="T75" fmla="*/ 38 h 1109"/>
                  <a:gd name="T76" fmla="*/ 559 w 896"/>
                  <a:gd name="T77" fmla="*/ 955 h 1109"/>
                  <a:gd name="T78" fmla="*/ 485 w 896"/>
                  <a:gd name="T79" fmla="*/ 955 h 1109"/>
                  <a:gd name="T80" fmla="*/ 372 w 896"/>
                  <a:gd name="T81" fmla="*/ 917 h 1109"/>
                  <a:gd name="T82" fmla="*/ 410 w 896"/>
                  <a:gd name="T83" fmla="*/ 994 h 1109"/>
                  <a:gd name="T84" fmla="*/ 521 w 896"/>
                  <a:gd name="T85" fmla="*/ 1108 h 1109"/>
                  <a:gd name="T86" fmla="*/ 559 w 896"/>
                  <a:gd name="T87" fmla="*/ 1070 h 1109"/>
                  <a:gd name="T88" fmla="*/ 597 w 896"/>
                  <a:gd name="T89" fmla="*/ 994 h 1109"/>
                  <a:gd name="T90" fmla="*/ 111 w 896"/>
                  <a:gd name="T91" fmla="*/ 687 h 1109"/>
                  <a:gd name="T92" fmla="*/ 36 w 896"/>
                  <a:gd name="T93" fmla="*/ 650 h 1109"/>
                  <a:gd name="T94" fmla="*/ 74 w 896"/>
                  <a:gd name="T95" fmla="*/ 687 h 1109"/>
                  <a:gd name="T96" fmla="*/ 74 w 896"/>
                  <a:gd name="T97" fmla="*/ 802 h 1109"/>
                  <a:gd name="T98" fmla="*/ 149 w 896"/>
                  <a:gd name="T99" fmla="*/ 841 h 1109"/>
                  <a:gd name="T100" fmla="*/ 149 w 896"/>
                  <a:gd name="T101" fmla="*/ 765 h 1109"/>
                  <a:gd name="T102" fmla="*/ 111 w 896"/>
                  <a:gd name="T103" fmla="*/ 687 h 1109"/>
                  <a:gd name="T104" fmla="*/ 149 w 896"/>
                  <a:gd name="T105" fmla="*/ 421 h 1109"/>
                  <a:gd name="T106" fmla="*/ 111 w 896"/>
                  <a:gd name="T107" fmla="*/ 496 h 1109"/>
                  <a:gd name="T108" fmla="*/ 74 w 896"/>
                  <a:gd name="T109" fmla="*/ 534 h 1109"/>
                  <a:gd name="T110" fmla="*/ 111 w 896"/>
                  <a:gd name="T111" fmla="*/ 612 h 1109"/>
                  <a:gd name="T112" fmla="*/ 149 w 896"/>
                  <a:gd name="T113" fmla="*/ 459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6" h="1109">
                    <a:moveTo>
                      <a:pt x="485" y="38"/>
                    </a:moveTo>
                    <a:lnTo>
                      <a:pt x="485" y="77"/>
                    </a:lnTo>
                    <a:lnTo>
                      <a:pt x="485" y="114"/>
                    </a:lnTo>
                    <a:lnTo>
                      <a:pt x="448" y="153"/>
                    </a:lnTo>
                    <a:lnTo>
                      <a:pt x="410" y="153"/>
                    </a:lnTo>
                    <a:lnTo>
                      <a:pt x="410" y="229"/>
                    </a:lnTo>
                    <a:lnTo>
                      <a:pt x="410" y="268"/>
                    </a:lnTo>
                    <a:lnTo>
                      <a:pt x="448" y="306"/>
                    </a:lnTo>
                    <a:lnTo>
                      <a:pt x="485" y="344"/>
                    </a:lnTo>
                    <a:lnTo>
                      <a:pt x="521" y="344"/>
                    </a:lnTo>
                    <a:lnTo>
                      <a:pt x="559" y="381"/>
                    </a:lnTo>
                    <a:lnTo>
                      <a:pt x="597" y="421"/>
                    </a:lnTo>
                    <a:lnTo>
                      <a:pt x="597" y="459"/>
                    </a:lnTo>
                    <a:lnTo>
                      <a:pt x="635" y="496"/>
                    </a:lnTo>
                    <a:lnTo>
                      <a:pt x="670" y="534"/>
                    </a:lnTo>
                    <a:lnTo>
                      <a:pt x="709" y="574"/>
                    </a:lnTo>
                    <a:lnTo>
                      <a:pt x="746" y="574"/>
                    </a:lnTo>
                    <a:lnTo>
                      <a:pt x="746" y="612"/>
                    </a:lnTo>
                    <a:lnTo>
                      <a:pt x="822" y="650"/>
                    </a:lnTo>
                    <a:lnTo>
                      <a:pt x="857" y="687"/>
                    </a:lnTo>
                    <a:lnTo>
                      <a:pt x="895" y="727"/>
                    </a:lnTo>
                    <a:lnTo>
                      <a:pt x="857" y="765"/>
                    </a:lnTo>
                    <a:lnTo>
                      <a:pt x="783" y="727"/>
                    </a:lnTo>
                    <a:lnTo>
                      <a:pt x="783" y="765"/>
                    </a:lnTo>
                    <a:lnTo>
                      <a:pt x="746" y="802"/>
                    </a:lnTo>
                    <a:lnTo>
                      <a:pt x="783" y="802"/>
                    </a:lnTo>
                    <a:lnTo>
                      <a:pt x="783" y="841"/>
                    </a:lnTo>
                    <a:lnTo>
                      <a:pt x="783" y="879"/>
                    </a:lnTo>
                    <a:lnTo>
                      <a:pt x="822" y="917"/>
                    </a:lnTo>
                    <a:lnTo>
                      <a:pt x="783" y="917"/>
                    </a:lnTo>
                    <a:lnTo>
                      <a:pt x="746" y="955"/>
                    </a:lnTo>
                    <a:lnTo>
                      <a:pt x="709" y="994"/>
                    </a:lnTo>
                    <a:lnTo>
                      <a:pt x="670" y="994"/>
                    </a:lnTo>
                    <a:lnTo>
                      <a:pt x="670" y="1033"/>
                    </a:lnTo>
                    <a:lnTo>
                      <a:pt x="670" y="994"/>
                    </a:lnTo>
                    <a:lnTo>
                      <a:pt x="635" y="994"/>
                    </a:lnTo>
                    <a:lnTo>
                      <a:pt x="670" y="955"/>
                    </a:lnTo>
                    <a:lnTo>
                      <a:pt x="670" y="917"/>
                    </a:lnTo>
                    <a:lnTo>
                      <a:pt x="709" y="917"/>
                    </a:lnTo>
                    <a:lnTo>
                      <a:pt x="709" y="841"/>
                    </a:lnTo>
                    <a:lnTo>
                      <a:pt x="670" y="765"/>
                    </a:lnTo>
                    <a:lnTo>
                      <a:pt x="635" y="687"/>
                    </a:lnTo>
                    <a:lnTo>
                      <a:pt x="597" y="650"/>
                    </a:lnTo>
                    <a:lnTo>
                      <a:pt x="559" y="612"/>
                    </a:lnTo>
                    <a:lnTo>
                      <a:pt x="485" y="574"/>
                    </a:lnTo>
                    <a:lnTo>
                      <a:pt x="448" y="574"/>
                    </a:lnTo>
                    <a:lnTo>
                      <a:pt x="410" y="534"/>
                    </a:lnTo>
                    <a:lnTo>
                      <a:pt x="372" y="534"/>
                    </a:lnTo>
                    <a:lnTo>
                      <a:pt x="336" y="496"/>
                    </a:lnTo>
                    <a:lnTo>
                      <a:pt x="298" y="459"/>
                    </a:lnTo>
                    <a:lnTo>
                      <a:pt x="298" y="421"/>
                    </a:lnTo>
                    <a:lnTo>
                      <a:pt x="298" y="381"/>
                    </a:lnTo>
                    <a:lnTo>
                      <a:pt x="261" y="344"/>
                    </a:lnTo>
                    <a:lnTo>
                      <a:pt x="224" y="344"/>
                    </a:lnTo>
                    <a:lnTo>
                      <a:pt x="185" y="306"/>
                    </a:lnTo>
                    <a:lnTo>
                      <a:pt x="149" y="268"/>
                    </a:lnTo>
                    <a:lnTo>
                      <a:pt x="111" y="268"/>
                    </a:lnTo>
                    <a:lnTo>
                      <a:pt x="74" y="268"/>
                    </a:lnTo>
                    <a:lnTo>
                      <a:pt x="36" y="268"/>
                    </a:lnTo>
                    <a:lnTo>
                      <a:pt x="36" y="306"/>
                    </a:lnTo>
                    <a:lnTo>
                      <a:pt x="36" y="229"/>
                    </a:lnTo>
                    <a:lnTo>
                      <a:pt x="0" y="229"/>
                    </a:lnTo>
                    <a:lnTo>
                      <a:pt x="0" y="191"/>
                    </a:lnTo>
                    <a:lnTo>
                      <a:pt x="0" y="153"/>
                    </a:lnTo>
                    <a:lnTo>
                      <a:pt x="0" y="77"/>
                    </a:lnTo>
                    <a:lnTo>
                      <a:pt x="0" y="38"/>
                    </a:lnTo>
                    <a:lnTo>
                      <a:pt x="36" y="38"/>
                    </a:lnTo>
                    <a:lnTo>
                      <a:pt x="74" y="38"/>
                    </a:lnTo>
                    <a:lnTo>
                      <a:pt x="111" y="38"/>
                    </a:lnTo>
                    <a:lnTo>
                      <a:pt x="185" y="38"/>
                    </a:lnTo>
                    <a:lnTo>
                      <a:pt x="224" y="38"/>
                    </a:lnTo>
                    <a:lnTo>
                      <a:pt x="261" y="0"/>
                    </a:lnTo>
                    <a:lnTo>
                      <a:pt x="336" y="0"/>
                    </a:lnTo>
                    <a:lnTo>
                      <a:pt x="410" y="0"/>
                    </a:lnTo>
                    <a:lnTo>
                      <a:pt x="448" y="38"/>
                    </a:lnTo>
                    <a:lnTo>
                      <a:pt x="485" y="38"/>
                    </a:lnTo>
                    <a:close/>
                    <a:moveTo>
                      <a:pt x="635" y="994"/>
                    </a:moveTo>
                    <a:lnTo>
                      <a:pt x="559" y="955"/>
                    </a:lnTo>
                    <a:lnTo>
                      <a:pt x="521" y="955"/>
                    </a:lnTo>
                    <a:lnTo>
                      <a:pt x="485" y="955"/>
                    </a:lnTo>
                    <a:lnTo>
                      <a:pt x="448" y="917"/>
                    </a:lnTo>
                    <a:lnTo>
                      <a:pt x="372" y="917"/>
                    </a:lnTo>
                    <a:lnTo>
                      <a:pt x="336" y="917"/>
                    </a:lnTo>
                    <a:lnTo>
                      <a:pt x="410" y="994"/>
                    </a:lnTo>
                    <a:lnTo>
                      <a:pt x="448" y="1033"/>
                    </a:lnTo>
                    <a:lnTo>
                      <a:pt x="521" y="1108"/>
                    </a:lnTo>
                    <a:lnTo>
                      <a:pt x="559" y="1108"/>
                    </a:lnTo>
                    <a:lnTo>
                      <a:pt x="559" y="1070"/>
                    </a:lnTo>
                    <a:lnTo>
                      <a:pt x="559" y="1033"/>
                    </a:lnTo>
                    <a:lnTo>
                      <a:pt x="597" y="994"/>
                    </a:lnTo>
                    <a:lnTo>
                      <a:pt x="635" y="994"/>
                    </a:lnTo>
                    <a:close/>
                    <a:moveTo>
                      <a:pt x="111" y="687"/>
                    </a:moveTo>
                    <a:lnTo>
                      <a:pt x="74" y="650"/>
                    </a:lnTo>
                    <a:lnTo>
                      <a:pt x="36" y="650"/>
                    </a:lnTo>
                    <a:lnTo>
                      <a:pt x="36" y="687"/>
                    </a:lnTo>
                    <a:lnTo>
                      <a:pt x="74" y="687"/>
                    </a:lnTo>
                    <a:lnTo>
                      <a:pt x="74" y="727"/>
                    </a:lnTo>
                    <a:lnTo>
                      <a:pt x="74" y="802"/>
                    </a:lnTo>
                    <a:lnTo>
                      <a:pt x="111" y="802"/>
                    </a:lnTo>
                    <a:lnTo>
                      <a:pt x="149" y="841"/>
                    </a:lnTo>
                    <a:lnTo>
                      <a:pt x="149" y="802"/>
                    </a:lnTo>
                    <a:lnTo>
                      <a:pt x="149" y="765"/>
                    </a:lnTo>
                    <a:lnTo>
                      <a:pt x="149" y="650"/>
                    </a:lnTo>
                    <a:lnTo>
                      <a:pt x="111" y="687"/>
                    </a:lnTo>
                    <a:close/>
                    <a:moveTo>
                      <a:pt x="149" y="459"/>
                    </a:moveTo>
                    <a:lnTo>
                      <a:pt x="149" y="421"/>
                    </a:lnTo>
                    <a:lnTo>
                      <a:pt x="111" y="459"/>
                    </a:lnTo>
                    <a:lnTo>
                      <a:pt x="111" y="496"/>
                    </a:lnTo>
                    <a:lnTo>
                      <a:pt x="74" y="496"/>
                    </a:lnTo>
                    <a:lnTo>
                      <a:pt x="74" y="534"/>
                    </a:lnTo>
                    <a:lnTo>
                      <a:pt x="74" y="574"/>
                    </a:lnTo>
                    <a:lnTo>
                      <a:pt x="111" y="612"/>
                    </a:lnTo>
                    <a:lnTo>
                      <a:pt x="111" y="534"/>
                    </a:lnTo>
                    <a:lnTo>
                      <a:pt x="149" y="459"/>
                    </a:lnTo>
                    <a:close/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5" name="Freeform 152"/>
              <p:cNvSpPr>
                <a:spLocks noChangeArrowheads="1"/>
              </p:cNvSpPr>
              <p:nvPr/>
            </p:nvSpPr>
            <p:spPr bwMode="auto">
              <a:xfrm>
                <a:off x="3734151" y="2464838"/>
                <a:ext cx="227687" cy="213035"/>
              </a:xfrm>
              <a:custGeom>
                <a:avLst/>
                <a:gdLst>
                  <a:gd name="T0" fmla="*/ 485 w 896"/>
                  <a:gd name="T1" fmla="*/ 77 h 1034"/>
                  <a:gd name="T2" fmla="*/ 448 w 896"/>
                  <a:gd name="T3" fmla="*/ 153 h 1034"/>
                  <a:gd name="T4" fmla="*/ 410 w 896"/>
                  <a:gd name="T5" fmla="*/ 229 h 1034"/>
                  <a:gd name="T6" fmla="*/ 448 w 896"/>
                  <a:gd name="T7" fmla="*/ 306 h 1034"/>
                  <a:gd name="T8" fmla="*/ 521 w 896"/>
                  <a:gd name="T9" fmla="*/ 344 h 1034"/>
                  <a:gd name="T10" fmla="*/ 597 w 896"/>
                  <a:gd name="T11" fmla="*/ 421 h 1034"/>
                  <a:gd name="T12" fmla="*/ 635 w 896"/>
                  <a:gd name="T13" fmla="*/ 496 h 1034"/>
                  <a:gd name="T14" fmla="*/ 709 w 896"/>
                  <a:gd name="T15" fmla="*/ 574 h 1034"/>
                  <a:gd name="T16" fmla="*/ 746 w 896"/>
                  <a:gd name="T17" fmla="*/ 612 h 1034"/>
                  <a:gd name="T18" fmla="*/ 857 w 896"/>
                  <a:gd name="T19" fmla="*/ 687 h 1034"/>
                  <a:gd name="T20" fmla="*/ 857 w 896"/>
                  <a:gd name="T21" fmla="*/ 765 h 1034"/>
                  <a:gd name="T22" fmla="*/ 783 w 896"/>
                  <a:gd name="T23" fmla="*/ 765 h 1034"/>
                  <a:gd name="T24" fmla="*/ 783 w 896"/>
                  <a:gd name="T25" fmla="*/ 802 h 1034"/>
                  <a:gd name="T26" fmla="*/ 783 w 896"/>
                  <a:gd name="T27" fmla="*/ 879 h 1034"/>
                  <a:gd name="T28" fmla="*/ 783 w 896"/>
                  <a:gd name="T29" fmla="*/ 917 h 1034"/>
                  <a:gd name="T30" fmla="*/ 709 w 896"/>
                  <a:gd name="T31" fmla="*/ 994 h 1034"/>
                  <a:gd name="T32" fmla="*/ 670 w 896"/>
                  <a:gd name="T33" fmla="*/ 1033 h 1034"/>
                  <a:gd name="T34" fmla="*/ 635 w 896"/>
                  <a:gd name="T35" fmla="*/ 994 h 1034"/>
                  <a:gd name="T36" fmla="*/ 670 w 896"/>
                  <a:gd name="T37" fmla="*/ 917 h 1034"/>
                  <a:gd name="T38" fmla="*/ 709 w 896"/>
                  <a:gd name="T39" fmla="*/ 841 h 1034"/>
                  <a:gd name="T40" fmla="*/ 635 w 896"/>
                  <a:gd name="T41" fmla="*/ 687 h 1034"/>
                  <a:gd name="T42" fmla="*/ 559 w 896"/>
                  <a:gd name="T43" fmla="*/ 612 h 1034"/>
                  <a:gd name="T44" fmla="*/ 448 w 896"/>
                  <a:gd name="T45" fmla="*/ 574 h 1034"/>
                  <a:gd name="T46" fmla="*/ 372 w 896"/>
                  <a:gd name="T47" fmla="*/ 534 h 1034"/>
                  <a:gd name="T48" fmla="*/ 298 w 896"/>
                  <a:gd name="T49" fmla="*/ 459 h 1034"/>
                  <a:gd name="T50" fmla="*/ 298 w 896"/>
                  <a:gd name="T51" fmla="*/ 381 h 1034"/>
                  <a:gd name="T52" fmla="*/ 224 w 896"/>
                  <a:gd name="T53" fmla="*/ 344 h 1034"/>
                  <a:gd name="T54" fmla="*/ 149 w 896"/>
                  <a:gd name="T55" fmla="*/ 268 h 1034"/>
                  <a:gd name="T56" fmla="*/ 74 w 896"/>
                  <a:gd name="T57" fmla="*/ 268 h 1034"/>
                  <a:gd name="T58" fmla="*/ 36 w 896"/>
                  <a:gd name="T59" fmla="*/ 306 h 1034"/>
                  <a:gd name="T60" fmla="*/ 0 w 896"/>
                  <a:gd name="T61" fmla="*/ 229 h 1034"/>
                  <a:gd name="T62" fmla="*/ 0 w 896"/>
                  <a:gd name="T63" fmla="*/ 153 h 1034"/>
                  <a:gd name="T64" fmla="*/ 0 w 896"/>
                  <a:gd name="T65" fmla="*/ 38 h 1034"/>
                  <a:gd name="T66" fmla="*/ 74 w 896"/>
                  <a:gd name="T67" fmla="*/ 38 h 1034"/>
                  <a:gd name="T68" fmla="*/ 185 w 896"/>
                  <a:gd name="T69" fmla="*/ 38 h 1034"/>
                  <a:gd name="T70" fmla="*/ 261 w 896"/>
                  <a:gd name="T71" fmla="*/ 0 h 1034"/>
                  <a:gd name="T72" fmla="*/ 410 w 896"/>
                  <a:gd name="T73" fmla="*/ 0 h 1034"/>
                  <a:gd name="T74" fmla="*/ 485 w 896"/>
                  <a:gd name="T75" fmla="*/ 38 h 1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96" h="1034">
                    <a:moveTo>
                      <a:pt x="485" y="38"/>
                    </a:moveTo>
                    <a:lnTo>
                      <a:pt x="485" y="77"/>
                    </a:lnTo>
                    <a:lnTo>
                      <a:pt x="485" y="114"/>
                    </a:lnTo>
                    <a:lnTo>
                      <a:pt x="448" y="153"/>
                    </a:lnTo>
                    <a:lnTo>
                      <a:pt x="410" y="153"/>
                    </a:lnTo>
                    <a:lnTo>
                      <a:pt x="410" y="229"/>
                    </a:lnTo>
                    <a:lnTo>
                      <a:pt x="410" y="268"/>
                    </a:lnTo>
                    <a:lnTo>
                      <a:pt x="448" y="306"/>
                    </a:lnTo>
                    <a:lnTo>
                      <a:pt x="485" y="344"/>
                    </a:lnTo>
                    <a:lnTo>
                      <a:pt x="521" y="344"/>
                    </a:lnTo>
                    <a:lnTo>
                      <a:pt x="559" y="381"/>
                    </a:lnTo>
                    <a:lnTo>
                      <a:pt x="597" y="421"/>
                    </a:lnTo>
                    <a:lnTo>
                      <a:pt x="597" y="459"/>
                    </a:lnTo>
                    <a:lnTo>
                      <a:pt x="635" y="496"/>
                    </a:lnTo>
                    <a:lnTo>
                      <a:pt x="670" y="534"/>
                    </a:lnTo>
                    <a:lnTo>
                      <a:pt x="709" y="574"/>
                    </a:lnTo>
                    <a:lnTo>
                      <a:pt x="746" y="574"/>
                    </a:lnTo>
                    <a:lnTo>
                      <a:pt x="746" y="612"/>
                    </a:lnTo>
                    <a:lnTo>
                      <a:pt x="822" y="650"/>
                    </a:lnTo>
                    <a:lnTo>
                      <a:pt x="857" y="687"/>
                    </a:lnTo>
                    <a:lnTo>
                      <a:pt x="895" y="727"/>
                    </a:lnTo>
                    <a:lnTo>
                      <a:pt x="857" y="765"/>
                    </a:lnTo>
                    <a:lnTo>
                      <a:pt x="783" y="727"/>
                    </a:lnTo>
                    <a:lnTo>
                      <a:pt x="783" y="765"/>
                    </a:lnTo>
                    <a:lnTo>
                      <a:pt x="746" y="802"/>
                    </a:lnTo>
                    <a:lnTo>
                      <a:pt x="783" y="802"/>
                    </a:lnTo>
                    <a:lnTo>
                      <a:pt x="783" y="841"/>
                    </a:lnTo>
                    <a:lnTo>
                      <a:pt x="783" y="879"/>
                    </a:lnTo>
                    <a:lnTo>
                      <a:pt x="822" y="917"/>
                    </a:lnTo>
                    <a:lnTo>
                      <a:pt x="783" y="917"/>
                    </a:lnTo>
                    <a:lnTo>
                      <a:pt x="746" y="955"/>
                    </a:lnTo>
                    <a:lnTo>
                      <a:pt x="709" y="994"/>
                    </a:lnTo>
                    <a:lnTo>
                      <a:pt x="670" y="994"/>
                    </a:lnTo>
                    <a:lnTo>
                      <a:pt x="670" y="1033"/>
                    </a:lnTo>
                    <a:lnTo>
                      <a:pt x="670" y="994"/>
                    </a:lnTo>
                    <a:lnTo>
                      <a:pt x="635" y="994"/>
                    </a:lnTo>
                    <a:lnTo>
                      <a:pt x="670" y="955"/>
                    </a:lnTo>
                    <a:lnTo>
                      <a:pt x="670" y="917"/>
                    </a:lnTo>
                    <a:lnTo>
                      <a:pt x="709" y="917"/>
                    </a:lnTo>
                    <a:lnTo>
                      <a:pt x="709" y="841"/>
                    </a:lnTo>
                    <a:lnTo>
                      <a:pt x="670" y="765"/>
                    </a:lnTo>
                    <a:lnTo>
                      <a:pt x="635" y="687"/>
                    </a:lnTo>
                    <a:lnTo>
                      <a:pt x="597" y="650"/>
                    </a:lnTo>
                    <a:lnTo>
                      <a:pt x="559" y="612"/>
                    </a:lnTo>
                    <a:lnTo>
                      <a:pt x="485" y="574"/>
                    </a:lnTo>
                    <a:lnTo>
                      <a:pt x="448" y="574"/>
                    </a:lnTo>
                    <a:lnTo>
                      <a:pt x="410" y="534"/>
                    </a:lnTo>
                    <a:lnTo>
                      <a:pt x="372" y="534"/>
                    </a:lnTo>
                    <a:lnTo>
                      <a:pt x="336" y="496"/>
                    </a:lnTo>
                    <a:lnTo>
                      <a:pt x="298" y="459"/>
                    </a:lnTo>
                    <a:lnTo>
                      <a:pt x="298" y="421"/>
                    </a:lnTo>
                    <a:lnTo>
                      <a:pt x="298" y="381"/>
                    </a:lnTo>
                    <a:lnTo>
                      <a:pt x="261" y="344"/>
                    </a:lnTo>
                    <a:lnTo>
                      <a:pt x="224" y="344"/>
                    </a:lnTo>
                    <a:lnTo>
                      <a:pt x="185" y="306"/>
                    </a:lnTo>
                    <a:lnTo>
                      <a:pt x="149" y="268"/>
                    </a:lnTo>
                    <a:lnTo>
                      <a:pt x="111" y="268"/>
                    </a:lnTo>
                    <a:lnTo>
                      <a:pt x="74" y="268"/>
                    </a:lnTo>
                    <a:lnTo>
                      <a:pt x="36" y="268"/>
                    </a:lnTo>
                    <a:lnTo>
                      <a:pt x="36" y="306"/>
                    </a:lnTo>
                    <a:lnTo>
                      <a:pt x="36" y="229"/>
                    </a:lnTo>
                    <a:lnTo>
                      <a:pt x="0" y="229"/>
                    </a:lnTo>
                    <a:lnTo>
                      <a:pt x="0" y="191"/>
                    </a:lnTo>
                    <a:lnTo>
                      <a:pt x="0" y="153"/>
                    </a:lnTo>
                    <a:lnTo>
                      <a:pt x="0" y="77"/>
                    </a:lnTo>
                    <a:lnTo>
                      <a:pt x="0" y="38"/>
                    </a:lnTo>
                    <a:lnTo>
                      <a:pt x="36" y="38"/>
                    </a:lnTo>
                    <a:lnTo>
                      <a:pt x="74" y="38"/>
                    </a:lnTo>
                    <a:lnTo>
                      <a:pt x="111" y="38"/>
                    </a:lnTo>
                    <a:lnTo>
                      <a:pt x="185" y="38"/>
                    </a:lnTo>
                    <a:lnTo>
                      <a:pt x="224" y="38"/>
                    </a:lnTo>
                    <a:lnTo>
                      <a:pt x="261" y="0"/>
                    </a:lnTo>
                    <a:lnTo>
                      <a:pt x="336" y="0"/>
                    </a:lnTo>
                    <a:lnTo>
                      <a:pt x="410" y="0"/>
                    </a:lnTo>
                    <a:lnTo>
                      <a:pt x="448" y="38"/>
                    </a:lnTo>
                    <a:lnTo>
                      <a:pt x="485" y="3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6" name="Freeform 153"/>
              <p:cNvSpPr>
                <a:spLocks noChangeArrowheads="1"/>
              </p:cNvSpPr>
              <p:nvPr/>
            </p:nvSpPr>
            <p:spPr bwMode="auto">
              <a:xfrm>
                <a:off x="3819815" y="2655016"/>
                <a:ext cx="75520" cy="39316"/>
              </a:xfrm>
              <a:custGeom>
                <a:avLst/>
                <a:gdLst>
                  <a:gd name="T0" fmla="*/ 299 w 300"/>
                  <a:gd name="T1" fmla="*/ 77 h 192"/>
                  <a:gd name="T2" fmla="*/ 223 w 300"/>
                  <a:gd name="T3" fmla="*/ 38 h 192"/>
                  <a:gd name="T4" fmla="*/ 185 w 300"/>
                  <a:gd name="T5" fmla="*/ 38 h 192"/>
                  <a:gd name="T6" fmla="*/ 149 w 300"/>
                  <a:gd name="T7" fmla="*/ 38 h 192"/>
                  <a:gd name="T8" fmla="*/ 112 w 300"/>
                  <a:gd name="T9" fmla="*/ 0 h 192"/>
                  <a:gd name="T10" fmla="*/ 36 w 300"/>
                  <a:gd name="T11" fmla="*/ 0 h 192"/>
                  <a:gd name="T12" fmla="*/ 0 w 300"/>
                  <a:gd name="T13" fmla="*/ 0 h 192"/>
                  <a:gd name="T14" fmla="*/ 74 w 300"/>
                  <a:gd name="T15" fmla="*/ 77 h 192"/>
                  <a:gd name="T16" fmla="*/ 112 w 300"/>
                  <a:gd name="T17" fmla="*/ 116 h 192"/>
                  <a:gd name="T18" fmla="*/ 185 w 300"/>
                  <a:gd name="T19" fmla="*/ 191 h 192"/>
                  <a:gd name="T20" fmla="*/ 223 w 300"/>
                  <a:gd name="T21" fmla="*/ 191 h 192"/>
                  <a:gd name="T22" fmla="*/ 223 w 300"/>
                  <a:gd name="T23" fmla="*/ 153 h 192"/>
                  <a:gd name="T24" fmla="*/ 223 w 300"/>
                  <a:gd name="T25" fmla="*/ 116 h 192"/>
                  <a:gd name="T26" fmla="*/ 261 w 300"/>
                  <a:gd name="T27" fmla="*/ 77 h 192"/>
                  <a:gd name="T28" fmla="*/ 299 w 300"/>
                  <a:gd name="T29" fmla="*/ 77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0" h="192">
                    <a:moveTo>
                      <a:pt x="299" y="77"/>
                    </a:moveTo>
                    <a:lnTo>
                      <a:pt x="223" y="38"/>
                    </a:lnTo>
                    <a:lnTo>
                      <a:pt x="185" y="38"/>
                    </a:lnTo>
                    <a:lnTo>
                      <a:pt x="149" y="38"/>
                    </a:lnTo>
                    <a:lnTo>
                      <a:pt x="112" y="0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74" y="77"/>
                    </a:lnTo>
                    <a:lnTo>
                      <a:pt x="112" y="116"/>
                    </a:lnTo>
                    <a:lnTo>
                      <a:pt x="185" y="191"/>
                    </a:lnTo>
                    <a:lnTo>
                      <a:pt x="223" y="191"/>
                    </a:lnTo>
                    <a:lnTo>
                      <a:pt x="223" y="153"/>
                    </a:lnTo>
                    <a:lnTo>
                      <a:pt x="223" y="116"/>
                    </a:lnTo>
                    <a:lnTo>
                      <a:pt x="261" y="77"/>
                    </a:lnTo>
                    <a:lnTo>
                      <a:pt x="299" y="7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7" name="Freeform 154"/>
              <p:cNvSpPr>
                <a:spLocks noChangeArrowheads="1"/>
              </p:cNvSpPr>
              <p:nvPr/>
            </p:nvSpPr>
            <p:spPr bwMode="auto">
              <a:xfrm>
                <a:off x="3744295" y="2599242"/>
                <a:ext cx="28179" cy="39316"/>
              </a:xfrm>
              <a:custGeom>
                <a:avLst/>
                <a:gdLst>
                  <a:gd name="T0" fmla="*/ 75 w 113"/>
                  <a:gd name="T1" fmla="*/ 37 h 192"/>
                  <a:gd name="T2" fmla="*/ 37 w 113"/>
                  <a:gd name="T3" fmla="*/ 0 h 192"/>
                  <a:gd name="T4" fmla="*/ 0 w 113"/>
                  <a:gd name="T5" fmla="*/ 0 h 192"/>
                  <a:gd name="T6" fmla="*/ 0 w 113"/>
                  <a:gd name="T7" fmla="*/ 37 h 192"/>
                  <a:gd name="T8" fmla="*/ 37 w 113"/>
                  <a:gd name="T9" fmla="*/ 37 h 192"/>
                  <a:gd name="T10" fmla="*/ 37 w 113"/>
                  <a:gd name="T11" fmla="*/ 77 h 192"/>
                  <a:gd name="T12" fmla="*/ 37 w 113"/>
                  <a:gd name="T13" fmla="*/ 153 h 192"/>
                  <a:gd name="T14" fmla="*/ 75 w 113"/>
                  <a:gd name="T15" fmla="*/ 153 h 192"/>
                  <a:gd name="T16" fmla="*/ 112 w 113"/>
                  <a:gd name="T17" fmla="*/ 191 h 192"/>
                  <a:gd name="T18" fmla="*/ 112 w 113"/>
                  <a:gd name="T19" fmla="*/ 153 h 192"/>
                  <a:gd name="T20" fmla="*/ 112 w 113"/>
                  <a:gd name="T21" fmla="*/ 114 h 192"/>
                  <a:gd name="T22" fmla="*/ 112 w 113"/>
                  <a:gd name="T23" fmla="*/ 0 h 192"/>
                  <a:gd name="T24" fmla="*/ 75 w 113"/>
                  <a:gd name="T25" fmla="*/ 37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3" h="192">
                    <a:moveTo>
                      <a:pt x="75" y="37"/>
                    </a:moveTo>
                    <a:lnTo>
                      <a:pt x="37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37" y="37"/>
                    </a:lnTo>
                    <a:lnTo>
                      <a:pt x="37" y="77"/>
                    </a:lnTo>
                    <a:lnTo>
                      <a:pt x="37" y="153"/>
                    </a:lnTo>
                    <a:lnTo>
                      <a:pt x="75" y="153"/>
                    </a:lnTo>
                    <a:lnTo>
                      <a:pt x="112" y="191"/>
                    </a:lnTo>
                    <a:lnTo>
                      <a:pt x="112" y="153"/>
                    </a:lnTo>
                    <a:lnTo>
                      <a:pt x="112" y="114"/>
                    </a:lnTo>
                    <a:lnTo>
                      <a:pt x="112" y="0"/>
                    </a:lnTo>
                    <a:lnTo>
                      <a:pt x="75" y="3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8" name="Freeform 155"/>
              <p:cNvSpPr>
                <a:spLocks noChangeArrowheads="1"/>
              </p:cNvSpPr>
              <p:nvPr/>
            </p:nvSpPr>
            <p:spPr bwMode="auto">
              <a:xfrm>
                <a:off x="3753312" y="2551698"/>
                <a:ext cx="18035" cy="39316"/>
              </a:xfrm>
              <a:custGeom>
                <a:avLst/>
                <a:gdLst>
                  <a:gd name="T0" fmla="*/ 75 w 76"/>
                  <a:gd name="T1" fmla="*/ 38 h 192"/>
                  <a:gd name="T2" fmla="*/ 75 w 76"/>
                  <a:gd name="T3" fmla="*/ 0 h 192"/>
                  <a:gd name="T4" fmla="*/ 37 w 76"/>
                  <a:gd name="T5" fmla="*/ 38 h 192"/>
                  <a:gd name="T6" fmla="*/ 37 w 76"/>
                  <a:gd name="T7" fmla="*/ 75 h 192"/>
                  <a:gd name="T8" fmla="*/ 0 w 76"/>
                  <a:gd name="T9" fmla="*/ 75 h 192"/>
                  <a:gd name="T10" fmla="*/ 0 w 76"/>
                  <a:gd name="T11" fmla="*/ 113 h 192"/>
                  <a:gd name="T12" fmla="*/ 0 w 76"/>
                  <a:gd name="T13" fmla="*/ 153 h 192"/>
                  <a:gd name="T14" fmla="*/ 37 w 76"/>
                  <a:gd name="T15" fmla="*/ 191 h 192"/>
                  <a:gd name="T16" fmla="*/ 37 w 76"/>
                  <a:gd name="T17" fmla="*/ 113 h 192"/>
                  <a:gd name="T18" fmla="*/ 75 w 76"/>
                  <a:gd name="T19" fmla="*/ 38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192">
                    <a:moveTo>
                      <a:pt x="75" y="38"/>
                    </a:moveTo>
                    <a:lnTo>
                      <a:pt x="75" y="0"/>
                    </a:lnTo>
                    <a:lnTo>
                      <a:pt x="37" y="38"/>
                    </a:lnTo>
                    <a:lnTo>
                      <a:pt x="37" y="75"/>
                    </a:lnTo>
                    <a:lnTo>
                      <a:pt x="0" y="75"/>
                    </a:lnTo>
                    <a:lnTo>
                      <a:pt x="0" y="113"/>
                    </a:lnTo>
                    <a:lnTo>
                      <a:pt x="0" y="153"/>
                    </a:lnTo>
                    <a:lnTo>
                      <a:pt x="37" y="191"/>
                    </a:lnTo>
                    <a:lnTo>
                      <a:pt x="37" y="113"/>
                    </a:lnTo>
                    <a:lnTo>
                      <a:pt x="75" y="3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9" name="Freeform 156"/>
              <p:cNvSpPr>
                <a:spLocks noChangeArrowheads="1"/>
              </p:cNvSpPr>
              <p:nvPr/>
            </p:nvSpPr>
            <p:spPr bwMode="auto">
              <a:xfrm>
                <a:off x="3858139" y="2472153"/>
                <a:ext cx="103699" cy="86860"/>
              </a:xfrm>
              <a:custGeom>
                <a:avLst/>
                <a:gdLst>
                  <a:gd name="T0" fmla="*/ 410 w 411"/>
                  <a:gd name="T1" fmla="*/ 153 h 422"/>
                  <a:gd name="T2" fmla="*/ 372 w 411"/>
                  <a:gd name="T3" fmla="*/ 153 h 422"/>
                  <a:gd name="T4" fmla="*/ 261 w 411"/>
                  <a:gd name="T5" fmla="*/ 153 h 422"/>
                  <a:gd name="T6" fmla="*/ 224 w 411"/>
                  <a:gd name="T7" fmla="*/ 153 h 422"/>
                  <a:gd name="T8" fmla="*/ 261 w 411"/>
                  <a:gd name="T9" fmla="*/ 153 h 422"/>
                  <a:gd name="T10" fmla="*/ 261 w 411"/>
                  <a:gd name="T11" fmla="*/ 190 h 422"/>
                  <a:gd name="T12" fmla="*/ 261 w 411"/>
                  <a:gd name="T13" fmla="*/ 230 h 422"/>
                  <a:gd name="T14" fmla="*/ 299 w 411"/>
                  <a:gd name="T15" fmla="*/ 267 h 422"/>
                  <a:gd name="T16" fmla="*/ 337 w 411"/>
                  <a:gd name="T17" fmla="*/ 306 h 422"/>
                  <a:gd name="T18" fmla="*/ 372 w 411"/>
                  <a:gd name="T19" fmla="*/ 343 h 422"/>
                  <a:gd name="T20" fmla="*/ 410 w 411"/>
                  <a:gd name="T21" fmla="*/ 343 h 422"/>
                  <a:gd name="T22" fmla="*/ 410 w 411"/>
                  <a:gd name="T23" fmla="*/ 382 h 422"/>
                  <a:gd name="T24" fmla="*/ 410 w 411"/>
                  <a:gd name="T25" fmla="*/ 421 h 422"/>
                  <a:gd name="T26" fmla="*/ 410 w 411"/>
                  <a:gd name="T27" fmla="*/ 382 h 422"/>
                  <a:gd name="T28" fmla="*/ 372 w 411"/>
                  <a:gd name="T29" fmla="*/ 382 h 422"/>
                  <a:gd name="T30" fmla="*/ 337 w 411"/>
                  <a:gd name="T31" fmla="*/ 343 h 422"/>
                  <a:gd name="T32" fmla="*/ 299 w 411"/>
                  <a:gd name="T33" fmla="*/ 343 h 422"/>
                  <a:gd name="T34" fmla="*/ 261 w 411"/>
                  <a:gd name="T35" fmla="*/ 306 h 422"/>
                  <a:gd name="T36" fmla="*/ 224 w 411"/>
                  <a:gd name="T37" fmla="*/ 267 h 422"/>
                  <a:gd name="T38" fmla="*/ 185 w 411"/>
                  <a:gd name="T39" fmla="*/ 267 h 422"/>
                  <a:gd name="T40" fmla="*/ 150 w 411"/>
                  <a:gd name="T41" fmla="*/ 230 h 422"/>
                  <a:gd name="T42" fmla="*/ 150 w 411"/>
                  <a:gd name="T43" fmla="*/ 190 h 422"/>
                  <a:gd name="T44" fmla="*/ 112 w 411"/>
                  <a:gd name="T45" fmla="*/ 153 h 422"/>
                  <a:gd name="T46" fmla="*/ 74 w 411"/>
                  <a:gd name="T47" fmla="*/ 190 h 422"/>
                  <a:gd name="T48" fmla="*/ 36 w 411"/>
                  <a:gd name="T49" fmla="*/ 190 h 422"/>
                  <a:gd name="T50" fmla="*/ 36 w 411"/>
                  <a:gd name="T51" fmla="*/ 153 h 422"/>
                  <a:gd name="T52" fmla="*/ 0 w 411"/>
                  <a:gd name="T53" fmla="*/ 114 h 422"/>
                  <a:gd name="T54" fmla="*/ 0 w 411"/>
                  <a:gd name="T55" fmla="*/ 76 h 422"/>
                  <a:gd name="T56" fmla="*/ 36 w 411"/>
                  <a:gd name="T57" fmla="*/ 114 h 422"/>
                  <a:gd name="T58" fmla="*/ 112 w 411"/>
                  <a:gd name="T59" fmla="*/ 114 h 422"/>
                  <a:gd name="T60" fmla="*/ 150 w 411"/>
                  <a:gd name="T61" fmla="*/ 114 h 422"/>
                  <a:gd name="T62" fmla="*/ 185 w 411"/>
                  <a:gd name="T63" fmla="*/ 114 h 422"/>
                  <a:gd name="T64" fmla="*/ 224 w 411"/>
                  <a:gd name="T65" fmla="*/ 76 h 422"/>
                  <a:gd name="T66" fmla="*/ 224 w 411"/>
                  <a:gd name="T67" fmla="*/ 37 h 422"/>
                  <a:gd name="T68" fmla="*/ 261 w 411"/>
                  <a:gd name="T69" fmla="*/ 37 h 422"/>
                  <a:gd name="T70" fmla="*/ 261 w 411"/>
                  <a:gd name="T71" fmla="*/ 0 h 422"/>
                  <a:gd name="T72" fmla="*/ 299 w 411"/>
                  <a:gd name="T73" fmla="*/ 37 h 422"/>
                  <a:gd name="T74" fmla="*/ 337 w 411"/>
                  <a:gd name="T75" fmla="*/ 37 h 422"/>
                  <a:gd name="T76" fmla="*/ 372 w 411"/>
                  <a:gd name="T77" fmla="*/ 37 h 422"/>
                  <a:gd name="T78" fmla="*/ 410 w 411"/>
                  <a:gd name="T79" fmla="*/ 76 h 422"/>
                  <a:gd name="T80" fmla="*/ 410 w 411"/>
                  <a:gd name="T81" fmla="*/ 114 h 422"/>
                  <a:gd name="T82" fmla="*/ 410 w 411"/>
                  <a:gd name="T83" fmla="*/ 153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1" h="422">
                    <a:moveTo>
                      <a:pt x="410" y="153"/>
                    </a:moveTo>
                    <a:lnTo>
                      <a:pt x="372" y="153"/>
                    </a:lnTo>
                    <a:lnTo>
                      <a:pt x="261" y="153"/>
                    </a:lnTo>
                    <a:lnTo>
                      <a:pt x="224" y="153"/>
                    </a:lnTo>
                    <a:lnTo>
                      <a:pt x="261" y="153"/>
                    </a:lnTo>
                    <a:lnTo>
                      <a:pt x="261" y="190"/>
                    </a:lnTo>
                    <a:lnTo>
                      <a:pt x="261" y="230"/>
                    </a:lnTo>
                    <a:lnTo>
                      <a:pt x="299" y="267"/>
                    </a:lnTo>
                    <a:lnTo>
                      <a:pt x="337" y="306"/>
                    </a:lnTo>
                    <a:lnTo>
                      <a:pt x="372" y="343"/>
                    </a:lnTo>
                    <a:lnTo>
                      <a:pt x="410" y="343"/>
                    </a:lnTo>
                    <a:lnTo>
                      <a:pt x="410" y="382"/>
                    </a:lnTo>
                    <a:lnTo>
                      <a:pt x="410" y="421"/>
                    </a:lnTo>
                    <a:lnTo>
                      <a:pt x="410" y="382"/>
                    </a:lnTo>
                    <a:lnTo>
                      <a:pt x="372" y="382"/>
                    </a:lnTo>
                    <a:lnTo>
                      <a:pt x="337" y="343"/>
                    </a:lnTo>
                    <a:lnTo>
                      <a:pt x="299" y="343"/>
                    </a:lnTo>
                    <a:lnTo>
                      <a:pt x="261" y="306"/>
                    </a:lnTo>
                    <a:lnTo>
                      <a:pt x="224" y="267"/>
                    </a:lnTo>
                    <a:lnTo>
                      <a:pt x="185" y="267"/>
                    </a:lnTo>
                    <a:lnTo>
                      <a:pt x="150" y="230"/>
                    </a:lnTo>
                    <a:lnTo>
                      <a:pt x="150" y="190"/>
                    </a:lnTo>
                    <a:lnTo>
                      <a:pt x="112" y="153"/>
                    </a:lnTo>
                    <a:lnTo>
                      <a:pt x="74" y="190"/>
                    </a:lnTo>
                    <a:lnTo>
                      <a:pt x="36" y="190"/>
                    </a:lnTo>
                    <a:lnTo>
                      <a:pt x="36" y="153"/>
                    </a:lnTo>
                    <a:lnTo>
                      <a:pt x="0" y="114"/>
                    </a:lnTo>
                    <a:lnTo>
                      <a:pt x="0" y="76"/>
                    </a:lnTo>
                    <a:lnTo>
                      <a:pt x="36" y="114"/>
                    </a:lnTo>
                    <a:lnTo>
                      <a:pt x="112" y="114"/>
                    </a:lnTo>
                    <a:lnTo>
                      <a:pt x="150" y="114"/>
                    </a:lnTo>
                    <a:lnTo>
                      <a:pt x="185" y="114"/>
                    </a:lnTo>
                    <a:lnTo>
                      <a:pt x="224" y="76"/>
                    </a:lnTo>
                    <a:lnTo>
                      <a:pt x="224" y="37"/>
                    </a:lnTo>
                    <a:lnTo>
                      <a:pt x="261" y="37"/>
                    </a:lnTo>
                    <a:lnTo>
                      <a:pt x="261" y="0"/>
                    </a:lnTo>
                    <a:lnTo>
                      <a:pt x="299" y="37"/>
                    </a:lnTo>
                    <a:lnTo>
                      <a:pt x="337" y="37"/>
                    </a:lnTo>
                    <a:lnTo>
                      <a:pt x="372" y="37"/>
                    </a:lnTo>
                    <a:lnTo>
                      <a:pt x="410" y="76"/>
                    </a:lnTo>
                    <a:lnTo>
                      <a:pt x="410" y="114"/>
                    </a:lnTo>
                    <a:lnTo>
                      <a:pt x="410" y="153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0" name="Freeform 157"/>
              <p:cNvSpPr>
                <a:spLocks noChangeArrowheads="1"/>
              </p:cNvSpPr>
              <p:nvPr/>
            </p:nvSpPr>
            <p:spPr bwMode="auto">
              <a:xfrm>
                <a:off x="3858139" y="2472153"/>
                <a:ext cx="103699" cy="86860"/>
              </a:xfrm>
              <a:custGeom>
                <a:avLst/>
                <a:gdLst>
                  <a:gd name="T0" fmla="*/ 410 w 411"/>
                  <a:gd name="T1" fmla="*/ 153 h 422"/>
                  <a:gd name="T2" fmla="*/ 372 w 411"/>
                  <a:gd name="T3" fmla="*/ 153 h 422"/>
                  <a:gd name="T4" fmla="*/ 261 w 411"/>
                  <a:gd name="T5" fmla="*/ 153 h 422"/>
                  <a:gd name="T6" fmla="*/ 224 w 411"/>
                  <a:gd name="T7" fmla="*/ 153 h 422"/>
                  <a:gd name="T8" fmla="*/ 261 w 411"/>
                  <a:gd name="T9" fmla="*/ 153 h 422"/>
                  <a:gd name="T10" fmla="*/ 261 w 411"/>
                  <a:gd name="T11" fmla="*/ 190 h 422"/>
                  <a:gd name="T12" fmla="*/ 261 w 411"/>
                  <a:gd name="T13" fmla="*/ 230 h 422"/>
                  <a:gd name="T14" fmla="*/ 299 w 411"/>
                  <a:gd name="T15" fmla="*/ 267 h 422"/>
                  <a:gd name="T16" fmla="*/ 337 w 411"/>
                  <a:gd name="T17" fmla="*/ 306 h 422"/>
                  <a:gd name="T18" fmla="*/ 372 w 411"/>
                  <a:gd name="T19" fmla="*/ 343 h 422"/>
                  <a:gd name="T20" fmla="*/ 410 w 411"/>
                  <a:gd name="T21" fmla="*/ 343 h 422"/>
                  <a:gd name="T22" fmla="*/ 410 w 411"/>
                  <a:gd name="T23" fmla="*/ 382 h 422"/>
                  <a:gd name="T24" fmla="*/ 410 w 411"/>
                  <a:gd name="T25" fmla="*/ 421 h 422"/>
                  <a:gd name="T26" fmla="*/ 410 w 411"/>
                  <a:gd name="T27" fmla="*/ 382 h 422"/>
                  <a:gd name="T28" fmla="*/ 372 w 411"/>
                  <a:gd name="T29" fmla="*/ 382 h 422"/>
                  <a:gd name="T30" fmla="*/ 337 w 411"/>
                  <a:gd name="T31" fmla="*/ 343 h 422"/>
                  <a:gd name="T32" fmla="*/ 299 w 411"/>
                  <a:gd name="T33" fmla="*/ 343 h 422"/>
                  <a:gd name="T34" fmla="*/ 261 w 411"/>
                  <a:gd name="T35" fmla="*/ 306 h 422"/>
                  <a:gd name="T36" fmla="*/ 224 w 411"/>
                  <a:gd name="T37" fmla="*/ 267 h 422"/>
                  <a:gd name="T38" fmla="*/ 185 w 411"/>
                  <a:gd name="T39" fmla="*/ 267 h 422"/>
                  <a:gd name="T40" fmla="*/ 150 w 411"/>
                  <a:gd name="T41" fmla="*/ 230 h 422"/>
                  <a:gd name="T42" fmla="*/ 150 w 411"/>
                  <a:gd name="T43" fmla="*/ 190 h 422"/>
                  <a:gd name="T44" fmla="*/ 112 w 411"/>
                  <a:gd name="T45" fmla="*/ 153 h 422"/>
                  <a:gd name="T46" fmla="*/ 74 w 411"/>
                  <a:gd name="T47" fmla="*/ 190 h 422"/>
                  <a:gd name="T48" fmla="*/ 36 w 411"/>
                  <a:gd name="T49" fmla="*/ 190 h 422"/>
                  <a:gd name="T50" fmla="*/ 36 w 411"/>
                  <a:gd name="T51" fmla="*/ 153 h 422"/>
                  <a:gd name="T52" fmla="*/ 0 w 411"/>
                  <a:gd name="T53" fmla="*/ 114 h 422"/>
                  <a:gd name="T54" fmla="*/ 0 w 411"/>
                  <a:gd name="T55" fmla="*/ 76 h 422"/>
                  <a:gd name="T56" fmla="*/ 36 w 411"/>
                  <a:gd name="T57" fmla="*/ 114 h 422"/>
                  <a:gd name="T58" fmla="*/ 112 w 411"/>
                  <a:gd name="T59" fmla="*/ 114 h 422"/>
                  <a:gd name="T60" fmla="*/ 150 w 411"/>
                  <a:gd name="T61" fmla="*/ 114 h 422"/>
                  <a:gd name="T62" fmla="*/ 185 w 411"/>
                  <a:gd name="T63" fmla="*/ 114 h 422"/>
                  <a:gd name="T64" fmla="*/ 224 w 411"/>
                  <a:gd name="T65" fmla="*/ 76 h 422"/>
                  <a:gd name="T66" fmla="*/ 224 w 411"/>
                  <a:gd name="T67" fmla="*/ 37 h 422"/>
                  <a:gd name="T68" fmla="*/ 261 w 411"/>
                  <a:gd name="T69" fmla="*/ 37 h 422"/>
                  <a:gd name="T70" fmla="*/ 261 w 411"/>
                  <a:gd name="T71" fmla="*/ 0 h 422"/>
                  <a:gd name="T72" fmla="*/ 299 w 411"/>
                  <a:gd name="T73" fmla="*/ 37 h 422"/>
                  <a:gd name="T74" fmla="*/ 337 w 411"/>
                  <a:gd name="T75" fmla="*/ 37 h 422"/>
                  <a:gd name="T76" fmla="*/ 372 w 411"/>
                  <a:gd name="T77" fmla="*/ 37 h 422"/>
                  <a:gd name="T78" fmla="*/ 410 w 411"/>
                  <a:gd name="T79" fmla="*/ 76 h 422"/>
                  <a:gd name="T80" fmla="*/ 410 w 411"/>
                  <a:gd name="T81" fmla="*/ 114 h 422"/>
                  <a:gd name="T82" fmla="*/ 410 w 411"/>
                  <a:gd name="T83" fmla="*/ 153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1" h="422">
                    <a:moveTo>
                      <a:pt x="410" y="153"/>
                    </a:moveTo>
                    <a:lnTo>
                      <a:pt x="372" y="153"/>
                    </a:lnTo>
                    <a:lnTo>
                      <a:pt x="261" y="153"/>
                    </a:lnTo>
                    <a:lnTo>
                      <a:pt x="224" y="153"/>
                    </a:lnTo>
                    <a:lnTo>
                      <a:pt x="261" y="153"/>
                    </a:lnTo>
                    <a:lnTo>
                      <a:pt x="261" y="190"/>
                    </a:lnTo>
                    <a:lnTo>
                      <a:pt x="261" y="230"/>
                    </a:lnTo>
                    <a:lnTo>
                      <a:pt x="299" y="267"/>
                    </a:lnTo>
                    <a:lnTo>
                      <a:pt x="337" y="306"/>
                    </a:lnTo>
                    <a:lnTo>
                      <a:pt x="372" y="343"/>
                    </a:lnTo>
                    <a:lnTo>
                      <a:pt x="410" y="343"/>
                    </a:lnTo>
                    <a:lnTo>
                      <a:pt x="410" y="382"/>
                    </a:lnTo>
                    <a:lnTo>
                      <a:pt x="410" y="421"/>
                    </a:lnTo>
                    <a:lnTo>
                      <a:pt x="410" y="382"/>
                    </a:lnTo>
                    <a:lnTo>
                      <a:pt x="372" y="382"/>
                    </a:lnTo>
                    <a:lnTo>
                      <a:pt x="337" y="343"/>
                    </a:lnTo>
                    <a:lnTo>
                      <a:pt x="299" y="343"/>
                    </a:lnTo>
                    <a:lnTo>
                      <a:pt x="261" y="306"/>
                    </a:lnTo>
                    <a:lnTo>
                      <a:pt x="224" y="267"/>
                    </a:lnTo>
                    <a:lnTo>
                      <a:pt x="185" y="267"/>
                    </a:lnTo>
                    <a:lnTo>
                      <a:pt x="150" y="230"/>
                    </a:lnTo>
                    <a:lnTo>
                      <a:pt x="150" y="190"/>
                    </a:lnTo>
                    <a:lnTo>
                      <a:pt x="112" y="153"/>
                    </a:lnTo>
                    <a:lnTo>
                      <a:pt x="74" y="190"/>
                    </a:lnTo>
                    <a:lnTo>
                      <a:pt x="36" y="190"/>
                    </a:lnTo>
                    <a:lnTo>
                      <a:pt x="36" y="153"/>
                    </a:lnTo>
                    <a:lnTo>
                      <a:pt x="0" y="114"/>
                    </a:lnTo>
                    <a:lnTo>
                      <a:pt x="0" y="76"/>
                    </a:lnTo>
                    <a:lnTo>
                      <a:pt x="36" y="114"/>
                    </a:lnTo>
                    <a:lnTo>
                      <a:pt x="112" y="114"/>
                    </a:lnTo>
                    <a:lnTo>
                      <a:pt x="150" y="114"/>
                    </a:lnTo>
                    <a:lnTo>
                      <a:pt x="185" y="114"/>
                    </a:lnTo>
                    <a:lnTo>
                      <a:pt x="224" y="76"/>
                    </a:lnTo>
                    <a:lnTo>
                      <a:pt x="224" y="37"/>
                    </a:lnTo>
                    <a:lnTo>
                      <a:pt x="261" y="37"/>
                    </a:lnTo>
                    <a:lnTo>
                      <a:pt x="261" y="0"/>
                    </a:lnTo>
                    <a:lnTo>
                      <a:pt x="299" y="37"/>
                    </a:lnTo>
                    <a:lnTo>
                      <a:pt x="337" y="37"/>
                    </a:lnTo>
                    <a:lnTo>
                      <a:pt x="372" y="37"/>
                    </a:lnTo>
                    <a:lnTo>
                      <a:pt x="410" y="76"/>
                    </a:lnTo>
                    <a:lnTo>
                      <a:pt x="410" y="114"/>
                    </a:lnTo>
                    <a:lnTo>
                      <a:pt x="410" y="153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1" name="Freeform 158"/>
              <p:cNvSpPr>
                <a:spLocks noChangeArrowheads="1"/>
              </p:cNvSpPr>
              <p:nvPr/>
            </p:nvSpPr>
            <p:spPr bwMode="auto">
              <a:xfrm>
                <a:off x="3915624" y="2504154"/>
                <a:ext cx="66503" cy="54859"/>
              </a:xfrm>
              <a:custGeom>
                <a:avLst/>
                <a:gdLst>
                  <a:gd name="T0" fmla="*/ 262 w 263"/>
                  <a:gd name="T1" fmla="*/ 153 h 269"/>
                  <a:gd name="T2" fmla="*/ 262 w 263"/>
                  <a:gd name="T3" fmla="*/ 190 h 269"/>
                  <a:gd name="T4" fmla="*/ 225 w 263"/>
                  <a:gd name="T5" fmla="*/ 230 h 269"/>
                  <a:gd name="T6" fmla="*/ 186 w 263"/>
                  <a:gd name="T7" fmla="*/ 268 h 269"/>
                  <a:gd name="T8" fmla="*/ 186 w 263"/>
                  <a:gd name="T9" fmla="*/ 230 h 269"/>
                  <a:gd name="T10" fmla="*/ 186 w 263"/>
                  <a:gd name="T11" fmla="*/ 190 h 269"/>
                  <a:gd name="T12" fmla="*/ 149 w 263"/>
                  <a:gd name="T13" fmla="*/ 190 h 269"/>
                  <a:gd name="T14" fmla="*/ 113 w 263"/>
                  <a:gd name="T15" fmla="*/ 153 h 269"/>
                  <a:gd name="T16" fmla="*/ 75 w 263"/>
                  <a:gd name="T17" fmla="*/ 114 h 269"/>
                  <a:gd name="T18" fmla="*/ 37 w 263"/>
                  <a:gd name="T19" fmla="*/ 77 h 269"/>
                  <a:gd name="T20" fmla="*/ 37 w 263"/>
                  <a:gd name="T21" fmla="*/ 37 h 269"/>
                  <a:gd name="T22" fmla="*/ 37 w 263"/>
                  <a:gd name="T23" fmla="*/ 0 h 269"/>
                  <a:gd name="T24" fmla="*/ 0 w 263"/>
                  <a:gd name="T25" fmla="*/ 0 h 269"/>
                  <a:gd name="T26" fmla="*/ 37 w 263"/>
                  <a:gd name="T27" fmla="*/ 0 h 269"/>
                  <a:gd name="T28" fmla="*/ 149 w 263"/>
                  <a:gd name="T29" fmla="*/ 0 h 269"/>
                  <a:gd name="T30" fmla="*/ 186 w 263"/>
                  <a:gd name="T31" fmla="*/ 0 h 269"/>
                  <a:gd name="T32" fmla="*/ 225 w 263"/>
                  <a:gd name="T33" fmla="*/ 0 h 269"/>
                  <a:gd name="T34" fmla="*/ 225 w 263"/>
                  <a:gd name="T35" fmla="*/ 37 h 269"/>
                  <a:gd name="T36" fmla="*/ 262 w 263"/>
                  <a:gd name="T37" fmla="*/ 37 h 269"/>
                  <a:gd name="T38" fmla="*/ 262 w 263"/>
                  <a:gd name="T39" fmla="*/ 77 h 269"/>
                  <a:gd name="T40" fmla="*/ 262 w 263"/>
                  <a:gd name="T41" fmla="*/ 114 h 269"/>
                  <a:gd name="T42" fmla="*/ 262 w 263"/>
                  <a:gd name="T43" fmla="*/ 153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3" h="269">
                    <a:moveTo>
                      <a:pt x="262" y="153"/>
                    </a:moveTo>
                    <a:lnTo>
                      <a:pt x="262" y="190"/>
                    </a:lnTo>
                    <a:lnTo>
                      <a:pt x="225" y="230"/>
                    </a:lnTo>
                    <a:lnTo>
                      <a:pt x="186" y="268"/>
                    </a:lnTo>
                    <a:lnTo>
                      <a:pt x="186" y="230"/>
                    </a:lnTo>
                    <a:lnTo>
                      <a:pt x="186" y="190"/>
                    </a:lnTo>
                    <a:lnTo>
                      <a:pt x="149" y="190"/>
                    </a:lnTo>
                    <a:lnTo>
                      <a:pt x="113" y="153"/>
                    </a:lnTo>
                    <a:lnTo>
                      <a:pt x="75" y="114"/>
                    </a:lnTo>
                    <a:lnTo>
                      <a:pt x="37" y="77"/>
                    </a:lnTo>
                    <a:lnTo>
                      <a:pt x="37" y="37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37" y="0"/>
                    </a:lnTo>
                    <a:lnTo>
                      <a:pt x="149" y="0"/>
                    </a:lnTo>
                    <a:lnTo>
                      <a:pt x="186" y="0"/>
                    </a:lnTo>
                    <a:lnTo>
                      <a:pt x="225" y="0"/>
                    </a:lnTo>
                    <a:lnTo>
                      <a:pt x="225" y="37"/>
                    </a:lnTo>
                    <a:lnTo>
                      <a:pt x="262" y="37"/>
                    </a:lnTo>
                    <a:lnTo>
                      <a:pt x="262" y="77"/>
                    </a:lnTo>
                    <a:lnTo>
                      <a:pt x="262" y="114"/>
                    </a:lnTo>
                    <a:lnTo>
                      <a:pt x="262" y="153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2" name="Freeform 159"/>
              <p:cNvSpPr>
                <a:spLocks noChangeArrowheads="1"/>
              </p:cNvSpPr>
              <p:nvPr/>
            </p:nvSpPr>
            <p:spPr bwMode="auto">
              <a:xfrm>
                <a:off x="3915624" y="2504154"/>
                <a:ext cx="66503" cy="54859"/>
              </a:xfrm>
              <a:custGeom>
                <a:avLst/>
                <a:gdLst>
                  <a:gd name="T0" fmla="*/ 262 w 263"/>
                  <a:gd name="T1" fmla="*/ 153 h 269"/>
                  <a:gd name="T2" fmla="*/ 262 w 263"/>
                  <a:gd name="T3" fmla="*/ 190 h 269"/>
                  <a:gd name="T4" fmla="*/ 225 w 263"/>
                  <a:gd name="T5" fmla="*/ 230 h 269"/>
                  <a:gd name="T6" fmla="*/ 186 w 263"/>
                  <a:gd name="T7" fmla="*/ 268 h 269"/>
                  <a:gd name="T8" fmla="*/ 186 w 263"/>
                  <a:gd name="T9" fmla="*/ 230 h 269"/>
                  <a:gd name="T10" fmla="*/ 186 w 263"/>
                  <a:gd name="T11" fmla="*/ 190 h 269"/>
                  <a:gd name="T12" fmla="*/ 149 w 263"/>
                  <a:gd name="T13" fmla="*/ 190 h 269"/>
                  <a:gd name="T14" fmla="*/ 113 w 263"/>
                  <a:gd name="T15" fmla="*/ 153 h 269"/>
                  <a:gd name="T16" fmla="*/ 75 w 263"/>
                  <a:gd name="T17" fmla="*/ 114 h 269"/>
                  <a:gd name="T18" fmla="*/ 37 w 263"/>
                  <a:gd name="T19" fmla="*/ 77 h 269"/>
                  <a:gd name="T20" fmla="*/ 37 w 263"/>
                  <a:gd name="T21" fmla="*/ 37 h 269"/>
                  <a:gd name="T22" fmla="*/ 37 w 263"/>
                  <a:gd name="T23" fmla="*/ 0 h 269"/>
                  <a:gd name="T24" fmla="*/ 0 w 263"/>
                  <a:gd name="T25" fmla="*/ 0 h 269"/>
                  <a:gd name="T26" fmla="*/ 37 w 263"/>
                  <a:gd name="T27" fmla="*/ 0 h 269"/>
                  <a:gd name="T28" fmla="*/ 149 w 263"/>
                  <a:gd name="T29" fmla="*/ 0 h 269"/>
                  <a:gd name="T30" fmla="*/ 186 w 263"/>
                  <a:gd name="T31" fmla="*/ 0 h 269"/>
                  <a:gd name="T32" fmla="*/ 225 w 263"/>
                  <a:gd name="T33" fmla="*/ 0 h 269"/>
                  <a:gd name="T34" fmla="*/ 225 w 263"/>
                  <a:gd name="T35" fmla="*/ 37 h 269"/>
                  <a:gd name="T36" fmla="*/ 262 w 263"/>
                  <a:gd name="T37" fmla="*/ 37 h 269"/>
                  <a:gd name="T38" fmla="*/ 262 w 263"/>
                  <a:gd name="T39" fmla="*/ 77 h 269"/>
                  <a:gd name="T40" fmla="*/ 262 w 263"/>
                  <a:gd name="T41" fmla="*/ 114 h 269"/>
                  <a:gd name="T42" fmla="*/ 262 w 263"/>
                  <a:gd name="T43" fmla="*/ 153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3" h="269">
                    <a:moveTo>
                      <a:pt x="262" y="153"/>
                    </a:moveTo>
                    <a:lnTo>
                      <a:pt x="262" y="190"/>
                    </a:lnTo>
                    <a:lnTo>
                      <a:pt x="225" y="230"/>
                    </a:lnTo>
                    <a:lnTo>
                      <a:pt x="186" y="268"/>
                    </a:lnTo>
                    <a:lnTo>
                      <a:pt x="186" y="230"/>
                    </a:lnTo>
                    <a:lnTo>
                      <a:pt x="186" y="190"/>
                    </a:lnTo>
                    <a:lnTo>
                      <a:pt x="149" y="190"/>
                    </a:lnTo>
                    <a:lnTo>
                      <a:pt x="113" y="153"/>
                    </a:lnTo>
                    <a:lnTo>
                      <a:pt x="75" y="114"/>
                    </a:lnTo>
                    <a:lnTo>
                      <a:pt x="37" y="77"/>
                    </a:lnTo>
                    <a:lnTo>
                      <a:pt x="37" y="37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37" y="0"/>
                    </a:lnTo>
                    <a:lnTo>
                      <a:pt x="149" y="0"/>
                    </a:lnTo>
                    <a:lnTo>
                      <a:pt x="186" y="0"/>
                    </a:lnTo>
                    <a:lnTo>
                      <a:pt x="225" y="0"/>
                    </a:lnTo>
                    <a:lnTo>
                      <a:pt x="225" y="37"/>
                    </a:lnTo>
                    <a:lnTo>
                      <a:pt x="262" y="37"/>
                    </a:lnTo>
                    <a:lnTo>
                      <a:pt x="262" y="77"/>
                    </a:lnTo>
                    <a:lnTo>
                      <a:pt x="262" y="114"/>
                    </a:lnTo>
                    <a:lnTo>
                      <a:pt x="262" y="153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" name="Freeform 160"/>
              <p:cNvSpPr>
                <a:spLocks noChangeArrowheads="1"/>
              </p:cNvSpPr>
              <p:nvPr/>
            </p:nvSpPr>
            <p:spPr bwMode="auto">
              <a:xfrm>
                <a:off x="3962965" y="2536155"/>
                <a:ext cx="37196" cy="31087"/>
              </a:xfrm>
              <a:custGeom>
                <a:avLst/>
                <a:gdLst>
                  <a:gd name="T0" fmla="*/ 76 w 151"/>
                  <a:gd name="T1" fmla="*/ 0 h 153"/>
                  <a:gd name="T2" fmla="*/ 76 w 151"/>
                  <a:gd name="T3" fmla="*/ 37 h 153"/>
                  <a:gd name="T4" fmla="*/ 38 w 151"/>
                  <a:gd name="T5" fmla="*/ 77 h 153"/>
                  <a:gd name="T6" fmla="*/ 0 w 151"/>
                  <a:gd name="T7" fmla="*/ 115 h 153"/>
                  <a:gd name="T8" fmla="*/ 38 w 151"/>
                  <a:gd name="T9" fmla="*/ 152 h 153"/>
                  <a:gd name="T10" fmla="*/ 76 w 151"/>
                  <a:gd name="T11" fmla="*/ 115 h 153"/>
                  <a:gd name="T12" fmla="*/ 112 w 151"/>
                  <a:gd name="T13" fmla="*/ 115 h 153"/>
                  <a:gd name="T14" fmla="*/ 150 w 151"/>
                  <a:gd name="T15" fmla="*/ 115 h 153"/>
                  <a:gd name="T16" fmla="*/ 150 w 151"/>
                  <a:gd name="T17" fmla="*/ 77 h 153"/>
                  <a:gd name="T18" fmla="*/ 112 w 151"/>
                  <a:gd name="T19" fmla="*/ 37 h 153"/>
                  <a:gd name="T20" fmla="*/ 76 w 151"/>
                  <a:gd name="T2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1" h="153">
                    <a:moveTo>
                      <a:pt x="76" y="0"/>
                    </a:moveTo>
                    <a:lnTo>
                      <a:pt x="76" y="37"/>
                    </a:lnTo>
                    <a:lnTo>
                      <a:pt x="38" y="77"/>
                    </a:lnTo>
                    <a:lnTo>
                      <a:pt x="0" y="115"/>
                    </a:lnTo>
                    <a:lnTo>
                      <a:pt x="38" y="152"/>
                    </a:lnTo>
                    <a:lnTo>
                      <a:pt x="76" y="115"/>
                    </a:lnTo>
                    <a:lnTo>
                      <a:pt x="112" y="115"/>
                    </a:lnTo>
                    <a:lnTo>
                      <a:pt x="150" y="115"/>
                    </a:lnTo>
                    <a:lnTo>
                      <a:pt x="150" y="77"/>
                    </a:lnTo>
                    <a:lnTo>
                      <a:pt x="112" y="37"/>
                    </a:lnTo>
                    <a:lnTo>
                      <a:pt x="76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4" name="Freeform 161"/>
              <p:cNvSpPr>
                <a:spLocks noChangeArrowheads="1"/>
              </p:cNvSpPr>
              <p:nvPr/>
            </p:nvSpPr>
            <p:spPr bwMode="auto">
              <a:xfrm>
                <a:off x="3962965" y="2536155"/>
                <a:ext cx="37196" cy="31087"/>
              </a:xfrm>
              <a:custGeom>
                <a:avLst/>
                <a:gdLst>
                  <a:gd name="T0" fmla="*/ 76 w 151"/>
                  <a:gd name="T1" fmla="*/ 0 h 153"/>
                  <a:gd name="T2" fmla="*/ 76 w 151"/>
                  <a:gd name="T3" fmla="*/ 37 h 153"/>
                  <a:gd name="T4" fmla="*/ 38 w 151"/>
                  <a:gd name="T5" fmla="*/ 77 h 153"/>
                  <a:gd name="T6" fmla="*/ 0 w 151"/>
                  <a:gd name="T7" fmla="*/ 115 h 153"/>
                  <a:gd name="T8" fmla="*/ 38 w 151"/>
                  <a:gd name="T9" fmla="*/ 152 h 153"/>
                  <a:gd name="T10" fmla="*/ 76 w 151"/>
                  <a:gd name="T11" fmla="*/ 115 h 153"/>
                  <a:gd name="T12" fmla="*/ 112 w 151"/>
                  <a:gd name="T13" fmla="*/ 115 h 153"/>
                  <a:gd name="T14" fmla="*/ 150 w 151"/>
                  <a:gd name="T15" fmla="*/ 115 h 153"/>
                  <a:gd name="T16" fmla="*/ 150 w 151"/>
                  <a:gd name="T17" fmla="*/ 77 h 153"/>
                  <a:gd name="T18" fmla="*/ 112 w 151"/>
                  <a:gd name="T19" fmla="*/ 37 h 153"/>
                  <a:gd name="T20" fmla="*/ 76 w 151"/>
                  <a:gd name="T2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1" h="153">
                    <a:moveTo>
                      <a:pt x="76" y="0"/>
                    </a:moveTo>
                    <a:lnTo>
                      <a:pt x="76" y="37"/>
                    </a:lnTo>
                    <a:lnTo>
                      <a:pt x="38" y="77"/>
                    </a:lnTo>
                    <a:lnTo>
                      <a:pt x="0" y="115"/>
                    </a:lnTo>
                    <a:lnTo>
                      <a:pt x="38" y="152"/>
                    </a:lnTo>
                    <a:lnTo>
                      <a:pt x="76" y="115"/>
                    </a:lnTo>
                    <a:lnTo>
                      <a:pt x="112" y="115"/>
                    </a:lnTo>
                    <a:lnTo>
                      <a:pt x="150" y="115"/>
                    </a:lnTo>
                    <a:lnTo>
                      <a:pt x="150" y="77"/>
                    </a:lnTo>
                    <a:lnTo>
                      <a:pt x="112" y="37"/>
                    </a:lnTo>
                    <a:lnTo>
                      <a:pt x="76" y="0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" name="Freeform 162"/>
              <p:cNvSpPr>
                <a:spLocks noChangeArrowheads="1"/>
              </p:cNvSpPr>
              <p:nvPr/>
            </p:nvSpPr>
            <p:spPr bwMode="auto">
              <a:xfrm>
                <a:off x="3992271" y="2551698"/>
                <a:ext cx="28179" cy="14629"/>
              </a:xfrm>
              <a:custGeom>
                <a:avLst/>
                <a:gdLst>
                  <a:gd name="T0" fmla="*/ 0 w 113"/>
                  <a:gd name="T1" fmla="*/ 0 h 76"/>
                  <a:gd name="T2" fmla="*/ 37 w 113"/>
                  <a:gd name="T3" fmla="*/ 0 h 76"/>
                  <a:gd name="T4" fmla="*/ 75 w 113"/>
                  <a:gd name="T5" fmla="*/ 0 h 76"/>
                  <a:gd name="T6" fmla="*/ 112 w 113"/>
                  <a:gd name="T7" fmla="*/ 0 h 76"/>
                  <a:gd name="T8" fmla="*/ 112 w 113"/>
                  <a:gd name="T9" fmla="*/ 38 h 76"/>
                  <a:gd name="T10" fmla="*/ 112 w 113"/>
                  <a:gd name="T11" fmla="*/ 75 h 76"/>
                  <a:gd name="T12" fmla="*/ 75 w 113"/>
                  <a:gd name="T13" fmla="*/ 75 h 76"/>
                  <a:gd name="T14" fmla="*/ 37 w 113"/>
                  <a:gd name="T15" fmla="*/ 38 h 76"/>
                  <a:gd name="T16" fmla="*/ 0 w 113"/>
                  <a:gd name="T17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76">
                    <a:moveTo>
                      <a:pt x="0" y="0"/>
                    </a:moveTo>
                    <a:lnTo>
                      <a:pt x="37" y="0"/>
                    </a:lnTo>
                    <a:lnTo>
                      <a:pt x="75" y="0"/>
                    </a:lnTo>
                    <a:lnTo>
                      <a:pt x="112" y="0"/>
                    </a:lnTo>
                    <a:lnTo>
                      <a:pt x="112" y="38"/>
                    </a:lnTo>
                    <a:lnTo>
                      <a:pt x="112" y="75"/>
                    </a:lnTo>
                    <a:lnTo>
                      <a:pt x="75" y="75"/>
                    </a:lnTo>
                    <a:lnTo>
                      <a:pt x="37" y="3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6" name="Freeform 163"/>
              <p:cNvSpPr>
                <a:spLocks noChangeArrowheads="1"/>
              </p:cNvSpPr>
              <p:nvPr/>
            </p:nvSpPr>
            <p:spPr bwMode="auto">
              <a:xfrm>
                <a:off x="3992271" y="2551698"/>
                <a:ext cx="28179" cy="14629"/>
              </a:xfrm>
              <a:custGeom>
                <a:avLst/>
                <a:gdLst>
                  <a:gd name="T0" fmla="*/ 0 w 113"/>
                  <a:gd name="T1" fmla="*/ 0 h 76"/>
                  <a:gd name="T2" fmla="*/ 37 w 113"/>
                  <a:gd name="T3" fmla="*/ 0 h 76"/>
                  <a:gd name="T4" fmla="*/ 75 w 113"/>
                  <a:gd name="T5" fmla="*/ 0 h 76"/>
                  <a:gd name="T6" fmla="*/ 112 w 113"/>
                  <a:gd name="T7" fmla="*/ 0 h 76"/>
                  <a:gd name="T8" fmla="*/ 112 w 113"/>
                  <a:gd name="T9" fmla="*/ 38 h 76"/>
                  <a:gd name="T10" fmla="*/ 112 w 113"/>
                  <a:gd name="T11" fmla="*/ 75 h 76"/>
                  <a:gd name="T12" fmla="*/ 75 w 113"/>
                  <a:gd name="T13" fmla="*/ 75 h 76"/>
                  <a:gd name="T14" fmla="*/ 37 w 113"/>
                  <a:gd name="T15" fmla="*/ 38 h 76"/>
                  <a:gd name="T16" fmla="*/ 0 w 113"/>
                  <a:gd name="T17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76">
                    <a:moveTo>
                      <a:pt x="0" y="0"/>
                    </a:moveTo>
                    <a:lnTo>
                      <a:pt x="37" y="0"/>
                    </a:lnTo>
                    <a:lnTo>
                      <a:pt x="75" y="0"/>
                    </a:lnTo>
                    <a:lnTo>
                      <a:pt x="112" y="0"/>
                    </a:lnTo>
                    <a:lnTo>
                      <a:pt x="112" y="38"/>
                    </a:lnTo>
                    <a:lnTo>
                      <a:pt x="112" y="75"/>
                    </a:lnTo>
                    <a:lnTo>
                      <a:pt x="75" y="75"/>
                    </a:lnTo>
                    <a:lnTo>
                      <a:pt x="37" y="38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7" name="Freeform 164"/>
              <p:cNvSpPr>
                <a:spLocks noChangeArrowheads="1"/>
              </p:cNvSpPr>
              <p:nvPr/>
            </p:nvSpPr>
            <p:spPr bwMode="auto">
              <a:xfrm>
                <a:off x="3953948" y="2480381"/>
                <a:ext cx="94682" cy="85946"/>
              </a:xfrm>
              <a:custGeom>
                <a:avLst/>
                <a:gdLst>
                  <a:gd name="T0" fmla="*/ 150 w 374"/>
                  <a:gd name="T1" fmla="*/ 344 h 420"/>
                  <a:gd name="T2" fmla="*/ 187 w 374"/>
                  <a:gd name="T3" fmla="*/ 344 h 420"/>
                  <a:gd name="T4" fmla="*/ 225 w 374"/>
                  <a:gd name="T5" fmla="*/ 344 h 420"/>
                  <a:gd name="T6" fmla="*/ 262 w 374"/>
                  <a:gd name="T7" fmla="*/ 344 h 420"/>
                  <a:gd name="T8" fmla="*/ 262 w 374"/>
                  <a:gd name="T9" fmla="*/ 382 h 420"/>
                  <a:gd name="T10" fmla="*/ 262 w 374"/>
                  <a:gd name="T11" fmla="*/ 419 h 420"/>
                  <a:gd name="T12" fmla="*/ 300 w 374"/>
                  <a:gd name="T13" fmla="*/ 419 h 420"/>
                  <a:gd name="T14" fmla="*/ 337 w 374"/>
                  <a:gd name="T15" fmla="*/ 382 h 420"/>
                  <a:gd name="T16" fmla="*/ 373 w 374"/>
                  <a:gd name="T17" fmla="*/ 382 h 420"/>
                  <a:gd name="T18" fmla="*/ 373 w 374"/>
                  <a:gd name="T19" fmla="*/ 305 h 420"/>
                  <a:gd name="T20" fmla="*/ 373 w 374"/>
                  <a:gd name="T21" fmla="*/ 267 h 420"/>
                  <a:gd name="T22" fmla="*/ 373 w 374"/>
                  <a:gd name="T23" fmla="*/ 229 h 420"/>
                  <a:gd name="T24" fmla="*/ 373 w 374"/>
                  <a:gd name="T25" fmla="*/ 191 h 420"/>
                  <a:gd name="T26" fmla="*/ 337 w 374"/>
                  <a:gd name="T27" fmla="*/ 191 h 420"/>
                  <a:gd name="T28" fmla="*/ 300 w 374"/>
                  <a:gd name="T29" fmla="*/ 152 h 420"/>
                  <a:gd name="T30" fmla="*/ 300 w 374"/>
                  <a:gd name="T31" fmla="*/ 114 h 420"/>
                  <a:gd name="T32" fmla="*/ 262 w 374"/>
                  <a:gd name="T33" fmla="*/ 114 h 420"/>
                  <a:gd name="T34" fmla="*/ 225 w 374"/>
                  <a:gd name="T35" fmla="*/ 76 h 420"/>
                  <a:gd name="T36" fmla="*/ 225 w 374"/>
                  <a:gd name="T37" fmla="*/ 37 h 420"/>
                  <a:gd name="T38" fmla="*/ 187 w 374"/>
                  <a:gd name="T39" fmla="*/ 37 h 420"/>
                  <a:gd name="T40" fmla="*/ 187 w 374"/>
                  <a:gd name="T41" fmla="*/ 0 h 420"/>
                  <a:gd name="T42" fmla="*/ 113 w 374"/>
                  <a:gd name="T43" fmla="*/ 0 h 420"/>
                  <a:gd name="T44" fmla="*/ 0 w 374"/>
                  <a:gd name="T45" fmla="*/ 0 h 420"/>
                  <a:gd name="T46" fmla="*/ 37 w 374"/>
                  <a:gd name="T47" fmla="*/ 37 h 420"/>
                  <a:gd name="T48" fmla="*/ 37 w 374"/>
                  <a:gd name="T49" fmla="*/ 76 h 420"/>
                  <a:gd name="T50" fmla="*/ 37 w 374"/>
                  <a:gd name="T51" fmla="*/ 114 h 420"/>
                  <a:gd name="T52" fmla="*/ 76 w 374"/>
                  <a:gd name="T53" fmla="*/ 114 h 420"/>
                  <a:gd name="T54" fmla="*/ 76 w 374"/>
                  <a:gd name="T55" fmla="*/ 152 h 420"/>
                  <a:gd name="T56" fmla="*/ 113 w 374"/>
                  <a:gd name="T57" fmla="*/ 152 h 420"/>
                  <a:gd name="T58" fmla="*/ 113 w 374"/>
                  <a:gd name="T59" fmla="*/ 191 h 420"/>
                  <a:gd name="T60" fmla="*/ 113 w 374"/>
                  <a:gd name="T61" fmla="*/ 229 h 420"/>
                  <a:gd name="T62" fmla="*/ 113 w 374"/>
                  <a:gd name="T63" fmla="*/ 267 h 420"/>
                  <a:gd name="T64" fmla="*/ 150 w 374"/>
                  <a:gd name="T65" fmla="*/ 305 h 420"/>
                  <a:gd name="T66" fmla="*/ 150 w 374"/>
                  <a:gd name="T67" fmla="*/ 344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4" h="420">
                    <a:moveTo>
                      <a:pt x="150" y="344"/>
                    </a:moveTo>
                    <a:lnTo>
                      <a:pt x="187" y="344"/>
                    </a:lnTo>
                    <a:lnTo>
                      <a:pt x="225" y="344"/>
                    </a:lnTo>
                    <a:lnTo>
                      <a:pt x="262" y="344"/>
                    </a:lnTo>
                    <a:lnTo>
                      <a:pt x="262" y="382"/>
                    </a:lnTo>
                    <a:lnTo>
                      <a:pt x="262" y="419"/>
                    </a:lnTo>
                    <a:lnTo>
                      <a:pt x="300" y="419"/>
                    </a:lnTo>
                    <a:lnTo>
                      <a:pt x="337" y="382"/>
                    </a:lnTo>
                    <a:lnTo>
                      <a:pt x="373" y="382"/>
                    </a:lnTo>
                    <a:lnTo>
                      <a:pt x="373" y="305"/>
                    </a:lnTo>
                    <a:lnTo>
                      <a:pt x="373" y="267"/>
                    </a:lnTo>
                    <a:lnTo>
                      <a:pt x="373" y="229"/>
                    </a:lnTo>
                    <a:lnTo>
                      <a:pt x="373" y="191"/>
                    </a:lnTo>
                    <a:lnTo>
                      <a:pt x="337" y="191"/>
                    </a:lnTo>
                    <a:lnTo>
                      <a:pt x="300" y="152"/>
                    </a:lnTo>
                    <a:lnTo>
                      <a:pt x="300" y="114"/>
                    </a:lnTo>
                    <a:lnTo>
                      <a:pt x="262" y="114"/>
                    </a:lnTo>
                    <a:lnTo>
                      <a:pt x="225" y="76"/>
                    </a:lnTo>
                    <a:lnTo>
                      <a:pt x="225" y="37"/>
                    </a:lnTo>
                    <a:lnTo>
                      <a:pt x="187" y="37"/>
                    </a:lnTo>
                    <a:lnTo>
                      <a:pt x="187" y="0"/>
                    </a:lnTo>
                    <a:lnTo>
                      <a:pt x="113" y="0"/>
                    </a:lnTo>
                    <a:lnTo>
                      <a:pt x="0" y="0"/>
                    </a:lnTo>
                    <a:lnTo>
                      <a:pt x="37" y="37"/>
                    </a:lnTo>
                    <a:lnTo>
                      <a:pt x="37" y="76"/>
                    </a:lnTo>
                    <a:lnTo>
                      <a:pt x="37" y="114"/>
                    </a:lnTo>
                    <a:lnTo>
                      <a:pt x="76" y="114"/>
                    </a:lnTo>
                    <a:lnTo>
                      <a:pt x="76" y="152"/>
                    </a:lnTo>
                    <a:lnTo>
                      <a:pt x="113" y="152"/>
                    </a:lnTo>
                    <a:lnTo>
                      <a:pt x="113" y="191"/>
                    </a:lnTo>
                    <a:lnTo>
                      <a:pt x="113" y="229"/>
                    </a:lnTo>
                    <a:lnTo>
                      <a:pt x="113" y="267"/>
                    </a:lnTo>
                    <a:lnTo>
                      <a:pt x="150" y="305"/>
                    </a:lnTo>
                    <a:lnTo>
                      <a:pt x="150" y="344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8" name="Freeform 165"/>
              <p:cNvSpPr>
                <a:spLocks noChangeArrowheads="1"/>
              </p:cNvSpPr>
              <p:nvPr/>
            </p:nvSpPr>
            <p:spPr bwMode="auto">
              <a:xfrm>
                <a:off x="3953948" y="2480381"/>
                <a:ext cx="94682" cy="85946"/>
              </a:xfrm>
              <a:custGeom>
                <a:avLst/>
                <a:gdLst>
                  <a:gd name="T0" fmla="*/ 150 w 374"/>
                  <a:gd name="T1" fmla="*/ 344 h 420"/>
                  <a:gd name="T2" fmla="*/ 187 w 374"/>
                  <a:gd name="T3" fmla="*/ 344 h 420"/>
                  <a:gd name="T4" fmla="*/ 225 w 374"/>
                  <a:gd name="T5" fmla="*/ 344 h 420"/>
                  <a:gd name="T6" fmla="*/ 262 w 374"/>
                  <a:gd name="T7" fmla="*/ 344 h 420"/>
                  <a:gd name="T8" fmla="*/ 262 w 374"/>
                  <a:gd name="T9" fmla="*/ 382 h 420"/>
                  <a:gd name="T10" fmla="*/ 262 w 374"/>
                  <a:gd name="T11" fmla="*/ 419 h 420"/>
                  <a:gd name="T12" fmla="*/ 300 w 374"/>
                  <a:gd name="T13" fmla="*/ 419 h 420"/>
                  <a:gd name="T14" fmla="*/ 337 w 374"/>
                  <a:gd name="T15" fmla="*/ 382 h 420"/>
                  <a:gd name="T16" fmla="*/ 373 w 374"/>
                  <a:gd name="T17" fmla="*/ 382 h 420"/>
                  <a:gd name="T18" fmla="*/ 373 w 374"/>
                  <a:gd name="T19" fmla="*/ 305 h 420"/>
                  <a:gd name="T20" fmla="*/ 373 w 374"/>
                  <a:gd name="T21" fmla="*/ 267 h 420"/>
                  <a:gd name="T22" fmla="*/ 373 w 374"/>
                  <a:gd name="T23" fmla="*/ 229 h 420"/>
                  <a:gd name="T24" fmla="*/ 373 w 374"/>
                  <a:gd name="T25" fmla="*/ 191 h 420"/>
                  <a:gd name="T26" fmla="*/ 337 w 374"/>
                  <a:gd name="T27" fmla="*/ 191 h 420"/>
                  <a:gd name="T28" fmla="*/ 300 w 374"/>
                  <a:gd name="T29" fmla="*/ 152 h 420"/>
                  <a:gd name="T30" fmla="*/ 300 w 374"/>
                  <a:gd name="T31" fmla="*/ 114 h 420"/>
                  <a:gd name="T32" fmla="*/ 262 w 374"/>
                  <a:gd name="T33" fmla="*/ 114 h 420"/>
                  <a:gd name="T34" fmla="*/ 225 w 374"/>
                  <a:gd name="T35" fmla="*/ 76 h 420"/>
                  <a:gd name="T36" fmla="*/ 225 w 374"/>
                  <a:gd name="T37" fmla="*/ 37 h 420"/>
                  <a:gd name="T38" fmla="*/ 187 w 374"/>
                  <a:gd name="T39" fmla="*/ 37 h 420"/>
                  <a:gd name="T40" fmla="*/ 187 w 374"/>
                  <a:gd name="T41" fmla="*/ 0 h 420"/>
                  <a:gd name="T42" fmla="*/ 113 w 374"/>
                  <a:gd name="T43" fmla="*/ 0 h 420"/>
                  <a:gd name="T44" fmla="*/ 0 w 374"/>
                  <a:gd name="T45" fmla="*/ 0 h 420"/>
                  <a:gd name="T46" fmla="*/ 37 w 374"/>
                  <a:gd name="T47" fmla="*/ 37 h 420"/>
                  <a:gd name="T48" fmla="*/ 37 w 374"/>
                  <a:gd name="T49" fmla="*/ 76 h 420"/>
                  <a:gd name="T50" fmla="*/ 37 w 374"/>
                  <a:gd name="T51" fmla="*/ 114 h 420"/>
                  <a:gd name="T52" fmla="*/ 76 w 374"/>
                  <a:gd name="T53" fmla="*/ 114 h 420"/>
                  <a:gd name="T54" fmla="*/ 76 w 374"/>
                  <a:gd name="T55" fmla="*/ 152 h 420"/>
                  <a:gd name="T56" fmla="*/ 113 w 374"/>
                  <a:gd name="T57" fmla="*/ 152 h 420"/>
                  <a:gd name="T58" fmla="*/ 113 w 374"/>
                  <a:gd name="T59" fmla="*/ 191 h 420"/>
                  <a:gd name="T60" fmla="*/ 113 w 374"/>
                  <a:gd name="T61" fmla="*/ 229 h 420"/>
                  <a:gd name="T62" fmla="*/ 113 w 374"/>
                  <a:gd name="T63" fmla="*/ 267 h 420"/>
                  <a:gd name="T64" fmla="*/ 150 w 374"/>
                  <a:gd name="T65" fmla="*/ 305 h 420"/>
                  <a:gd name="T66" fmla="*/ 150 w 374"/>
                  <a:gd name="T67" fmla="*/ 344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4" h="420">
                    <a:moveTo>
                      <a:pt x="150" y="344"/>
                    </a:moveTo>
                    <a:lnTo>
                      <a:pt x="187" y="344"/>
                    </a:lnTo>
                    <a:lnTo>
                      <a:pt x="225" y="344"/>
                    </a:lnTo>
                    <a:lnTo>
                      <a:pt x="262" y="344"/>
                    </a:lnTo>
                    <a:lnTo>
                      <a:pt x="262" y="382"/>
                    </a:lnTo>
                    <a:lnTo>
                      <a:pt x="262" y="419"/>
                    </a:lnTo>
                    <a:lnTo>
                      <a:pt x="300" y="419"/>
                    </a:lnTo>
                    <a:lnTo>
                      <a:pt x="337" y="382"/>
                    </a:lnTo>
                    <a:lnTo>
                      <a:pt x="373" y="382"/>
                    </a:lnTo>
                    <a:lnTo>
                      <a:pt x="373" y="305"/>
                    </a:lnTo>
                    <a:lnTo>
                      <a:pt x="373" y="267"/>
                    </a:lnTo>
                    <a:lnTo>
                      <a:pt x="373" y="229"/>
                    </a:lnTo>
                    <a:lnTo>
                      <a:pt x="373" y="191"/>
                    </a:lnTo>
                    <a:lnTo>
                      <a:pt x="337" y="191"/>
                    </a:lnTo>
                    <a:lnTo>
                      <a:pt x="300" y="152"/>
                    </a:lnTo>
                    <a:lnTo>
                      <a:pt x="300" y="114"/>
                    </a:lnTo>
                    <a:lnTo>
                      <a:pt x="262" y="114"/>
                    </a:lnTo>
                    <a:lnTo>
                      <a:pt x="225" y="76"/>
                    </a:lnTo>
                    <a:lnTo>
                      <a:pt x="225" y="37"/>
                    </a:lnTo>
                    <a:lnTo>
                      <a:pt x="187" y="37"/>
                    </a:lnTo>
                    <a:lnTo>
                      <a:pt x="187" y="0"/>
                    </a:lnTo>
                    <a:lnTo>
                      <a:pt x="113" y="0"/>
                    </a:lnTo>
                    <a:lnTo>
                      <a:pt x="0" y="0"/>
                    </a:lnTo>
                    <a:lnTo>
                      <a:pt x="37" y="37"/>
                    </a:lnTo>
                    <a:lnTo>
                      <a:pt x="37" y="76"/>
                    </a:lnTo>
                    <a:lnTo>
                      <a:pt x="37" y="114"/>
                    </a:lnTo>
                    <a:lnTo>
                      <a:pt x="76" y="114"/>
                    </a:lnTo>
                    <a:lnTo>
                      <a:pt x="76" y="152"/>
                    </a:lnTo>
                    <a:lnTo>
                      <a:pt x="113" y="152"/>
                    </a:lnTo>
                    <a:lnTo>
                      <a:pt x="113" y="191"/>
                    </a:lnTo>
                    <a:lnTo>
                      <a:pt x="113" y="229"/>
                    </a:lnTo>
                    <a:lnTo>
                      <a:pt x="113" y="267"/>
                    </a:lnTo>
                    <a:lnTo>
                      <a:pt x="150" y="305"/>
                    </a:lnTo>
                    <a:lnTo>
                      <a:pt x="150" y="344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9" name="Freeform 166"/>
              <p:cNvSpPr>
                <a:spLocks noChangeArrowheads="1"/>
              </p:cNvSpPr>
              <p:nvPr/>
            </p:nvSpPr>
            <p:spPr bwMode="auto">
              <a:xfrm>
                <a:off x="3973109" y="2559927"/>
                <a:ext cx="46214" cy="63088"/>
              </a:xfrm>
              <a:custGeom>
                <a:avLst/>
                <a:gdLst>
                  <a:gd name="T0" fmla="*/ 186 w 187"/>
                  <a:gd name="T1" fmla="*/ 153 h 307"/>
                  <a:gd name="T2" fmla="*/ 186 w 187"/>
                  <a:gd name="T3" fmla="*/ 114 h 307"/>
                  <a:gd name="T4" fmla="*/ 149 w 187"/>
                  <a:gd name="T5" fmla="*/ 114 h 307"/>
                  <a:gd name="T6" fmla="*/ 149 w 187"/>
                  <a:gd name="T7" fmla="*/ 75 h 307"/>
                  <a:gd name="T8" fmla="*/ 149 w 187"/>
                  <a:gd name="T9" fmla="*/ 36 h 307"/>
                  <a:gd name="T10" fmla="*/ 111 w 187"/>
                  <a:gd name="T11" fmla="*/ 0 h 307"/>
                  <a:gd name="T12" fmla="*/ 74 w 187"/>
                  <a:gd name="T13" fmla="*/ 0 h 307"/>
                  <a:gd name="T14" fmla="*/ 37 w 187"/>
                  <a:gd name="T15" fmla="*/ 0 h 307"/>
                  <a:gd name="T16" fmla="*/ 0 w 187"/>
                  <a:gd name="T17" fmla="*/ 36 h 307"/>
                  <a:gd name="T18" fmla="*/ 37 w 187"/>
                  <a:gd name="T19" fmla="*/ 36 h 307"/>
                  <a:gd name="T20" fmla="*/ 37 w 187"/>
                  <a:gd name="T21" fmla="*/ 153 h 307"/>
                  <a:gd name="T22" fmla="*/ 37 w 187"/>
                  <a:gd name="T23" fmla="*/ 190 h 307"/>
                  <a:gd name="T24" fmla="*/ 74 w 187"/>
                  <a:gd name="T25" fmla="*/ 228 h 307"/>
                  <a:gd name="T26" fmla="*/ 74 w 187"/>
                  <a:gd name="T27" fmla="*/ 267 h 307"/>
                  <a:gd name="T28" fmla="*/ 111 w 187"/>
                  <a:gd name="T29" fmla="*/ 267 h 307"/>
                  <a:gd name="T30" fmla="*/ 111 w 187"/>
                  <a:gd name="T31" fmla="*/ 306 h 307"/>
                  <a:gd name="T32" fmla="*/ 149 w 187"/>
                  <a:gd name="T33" fmla="*/ 306 h 307"/>
                  <a:gd name="T34" fmla="*/ 149 w 187"/>
                  <a:gd name="T35" fmla="*/ 267 h 307"/>
                  <a:gd name="T36" fmla="*/ 149 w 187"/>
                  <a:gd name="T37" fmla="*/ 228 h 307"/>
                  <a:gd name="T38" fmla="*/ 186 w 187"/>
                  <a:gd name="T39" fmla="*/ 190 h 307"/>
                  <a:gd name="T40" fmla="*/ 186 w 187"/>
                  <a:gd name="T41" fmla="*/ 15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7" h="307">
                    <a:moveTo>
                      <a:pt x="186" y="153"/>
                    </a:moveTo>
                    <a:lnTo>
                      <a:pt x="186" y="114"/>
                    </a:lnTo>
                    <a:lnTo>
                      <a:pt x="149" y="114"/>
                    </a:lnTo>
                    <a:lnTo>
                      <a:pt x="149" y="75"/>
                    </a:lnTo>
                    <a:lnTo>
                      <a:pt x="149" y="36"/>
                    </a:lnTo>
                    <a:lnTo>
                      <a:pt x="111" y="0"/>
                    </a:lnTo>
                    <a:lnTo>
                      <a:pt x="74" y="0"/>
                    </a:lnTo>
                    <a:lnTo>
                      <a:pt x="37" y="0"/>
                    </a:lnTo>
                    <a:lnTo>
                      <a:pt x="0" y="36"/>
                    </a:lnTo>
                    <a:lnTo>
                      <a:pt x="37" y="36"/>
                    </a:lnTo>
                    <a:lnTo>
                      <a:pt x="37" y="153"/>
                    </a:lnTo>
                    <a:lnTo>
                      <a:pt x="37" y="190"/>
                    </a:lnTo>
                    <a:lnTo>
                      <a:pt x="74" y="228"/>
                    </a:lnTo>
                    <a:lnTo>
                      <a:pt x="74" y="267"/>
                    </a:lnTo>
                    <a:lnTo>
                      <a:pt x="111" y="267"/>
                    </a:lnTo>
                    <a:lnTo>
                      <a:pt x="111" y="306"/>
                    </a:lnTo>
                    <a:lnTo>
                      <a:pt x="149" y="306"/>
                    </a:lnTo>
                    <a:lnTo>
                      <a:pt x="149" y="267"/>
                    </a:lnTo>
                    <a:lnTo>
                      <a:pt x="149" y="228"/>
                    </a:lnTo>
                    <a:lnTo>
                      <a:pt x="186" y="190"/>
                    </a:lnTo>
                    <a:lnTo>
                      <a:pt x="186" y="153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70" name="Freeform 167"/>
              <p:cNvSpPr>
                <a:spLocks noChangeArrowheads="1"/>
              </p:cNvSpPr>
              <p:nvPr/>
            </p:nvSpPr>
            <p:spPr bwMode="auto">
              <a:xfrm>
                <a:off x="3973109" y="2559927"/>
                <a:ext cx="46214" cy="63088"/>
              </a:xfrm>
              <a:custGeom>
                <a:avLst/>
                <a:gdLst>
                  <a:gd name="T0" fmla="*/ 186 w 187"/>
                  <a:gd name="T1" fmla="*/ 153 h 307"/>
                  <a:gd name="T2" fmla="*/ 186 w 187"/>
                  <a:gd name="T3" fmla="*/ 114 h 307"/>
                  <a:gd name="T4" fmla="*/ 149 w 187"/>
                  <a:gd name="T5" fmla="*/ 114 h 307"/>
                  <a:gd name="T6" fmla="*/ 149 w 187"/>
                  <a:gd name="T7" fmla="*/ 75 h 307"/>
                  <a:gd name="T8" fmla="*/ 149 w 187"/>
                  <a:gd name="T9" fmla="*/ 36 h 307"/>
                  <a:gd name="T10" fmla="*/ 111 w 187"/>
                  <a:gd name="T11" fmla="*/ 0 h 307"/>
                  <a:gd name="T12" fmla="*/ 74 w 187"/>
                  <a:gd name="T13" fmla="*/ 0 h 307"/>
                  <a:gd name="T14" fmla="*/ 37 w 187"/>
                  <a:gd name="T15" fmla="*/ 0 h 307"/>
                  <a:gd name="T16" fmla="*/ 0 w 187"/>
                  <a:gd name="T17" fmla="*/ 36 h 307"/>
                  <a:gd name="T18" fmla="*/ 37 w 187"/>
                  <a:gd name="T19" fmla="*/ 36 h 307"/>
                  <a:gd name="T20" fmla="*/ 37 w 187"/>
                  <a:gd name="T21" fmla="*/ 153 h 307"/>
                  <a:gd name="T22" fmla="*/ 37 w 187"/>
                  <a:gd name="T23" fmla="*/ 190 h 307"/>
                  <a:gd name="T24" fmla="*/ 74 w 187"/>
                  <a:gd name="T25" fmla="*/ 228 h 307"/>
                  <a:gd name="T26" fmla="*/ 74 w 187"/>
                  <a:gd name="T27" fmla="*/ 267 h 307"/>
                  <a:gd name="T28" fmla="*/ 111 w 187"/>
                  <a:gd name="T29" fmla="*/ 267 h 307"/>
                  <a:gd name="T30" fmla="*/ 111 w 187"/>
                  <a:gd name="T31" fmla="*/ 306 h 307"/>
                  <a:gd name="T32" fmla="*/ 149 w 187"/>
                  <a:gd name="T33" fmla="*/ 306 h 307"/>
                  <a:gd name="T34" fmla="*/ 149 w 187"/>
                  <a:gd name="T35" fmla="*/ 267 h 307"/>
                  <a:gd name="T36" fmla="*/ 149 w 187"/>
                  <a:gd name="T37" fmla="*/ 228 h 307"/>
                  <a:gd name="T38" fmla="*/ 186 w 187"/>
                  <a:gd name="T39" fmla="*/ 190 h 307"/>
                  <a:gd name="T40" fmla="*/ 186 w 187"/>
                  <a:gd name="T41" fmla="*/ 15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7" h="307">
                    <a:moveTo>
                      <a:pt x="186" y="153"/>
                    </a:moveTo>
                    <a:lnTo>
                      <a:pt x="186" y="114"/>
                    </a:lnTo>
                    <a:lnTo>
                      <a:pt x="149" y="114"/>
                    </a:lnTo>
                    <a:lnTo>
                      <a:pt x="149" y="75"/>
                    </a:lnTo>
                    <a:lnTo>
                      <a:pt x="149" y="36"/>
                    </a:lnTo>
                    <a:lnTo>
                      <a:pt x="111" y="0"/>
                    </a:lnTo>
                    <a:lnTo>
                      <a:pt x="74" y="0"/>
                    </a:lnTo>
                    <a:lnTo>
                      <a:pt x="37" y="0"/>
                    </a:lnTo>
                    <a:lnTo>
                      <a:pt x="0" y="36"/>
                    </a:lnTo>
                    <a:lnTo>
                      <a:pt x="37" y="36"/>
                    </a:lnTo>
                    <a:lnTo>
                      <a:pt x="37" y="153"/>
                    </a:lnTo>
                    <a:lnTo>
                      <a:pt x="37" y="190"/>
                    </a:lnTo>
                    <a:lnTo>
                      <a:pt x="74" y="228"/>
                    </a:lnTo>
                    <a:lnTo>
                      <a:pt x="74" y="267"/>
                    </a:lnTo>
                    <a:lnTo>
                      <a:pt x="111" y="267"/>
                    </a:lnTo>
                    <a:lnTo>
                      <a:pt x="111" y="306"/>
                    </a:lnTo>
                    <a:lnTo>
                      <a:pt x="149" y="306"/>
                    </a:lnTo>
                    <a:lnTo>
                      <a:pt x="149" y="267"/>
                    </a:lnTo>
                    <a:lnTo>
                      <a:pt x="149" y="228"/>
                    </a:lnTo>
                    <a:lnTo>
                      <a:pt x="186" y="190"/>
                    </a:lnTo>
                    <a:lnTo>
                      <a:pt x="186" y="153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1" name="Freeform 168"/>
              <p:cNvSpPr>
                <a:spLocks noChangeArrowheads="1"/>
              </p:cNvSpPr>
              <p:nvPr/>
            </p:nvSpPr>
            <p:spPr bwMode="auto">
              <a:xfrm>
                <a:off x="4011433" y="2559927"/>
                <a:ext cx="46214" cy="31087"/>
              </a:xfrm>
              <a:custGeom>
                <a:avLst/>
                <a:gdLst>
                  <a:gd name="T0" fmla="*/ 0 w 187"/>
                  <a:gd name="T1" fmla="*/ 36 h 154"/>
                  <a:gd name="T2" fmla="*/ 37 w 187"/>
                  <a:gd name="T3" fmla="*/ 36 h 154"/>
                  <a:gd name="T4" fmla="*/ 75 w 187"/>
                  <a:gd name="T5" fmla="*/ 36 h 154"/>
                  <a:gd name="T6" fmla="*/ 112 w 187"/>
                  <a:gd name="T7" fmla="*/ 0 h 154"/>
                  <a:gd name="T8" fmla="*/ 149 w 187"/>
                  <a:gd name="T9" fmla="*/ 0 h 154"/>
                  <a:gd name="T10" fmla="*/ 186 w 187"/>
                  <a:gd name="T11" fmla="*/ 36 h 154"/>
                  <a:gd name="T12" fmla="*/ 186 w 187"/>
                  <a:gd name="T13" fmla="*/ 75 h 154"/>
                  <a:gd name="T14" fmla="*/ 186 w 187"/>
                  <a:gd name="T15" fmla="*/ 114 h 154"/>
                  <a:gd name="T16" fmla="*/ 149 w 187"/>
                  <a:gd name="T17" fmla="*/ 114 h 154"/>
                  <a:gd name="T18" fmla="*/ 112 w 187"/>
                  <a:gd name="T19" fmla="*/ 114 h 154"/>
                  <a:gd name="T20" fmla="*/ 112 w 187"/>
                  <a:gd name="T21" fmla="*/ 153 h 154"/>
                  <a:gd name="T22" fmla="*/ 75 w 187"/>
                  <a:gd name="T23" fmla="*/ 153 h 154"/>
                  <a:gd name="T24" fmla="*/ 37 w 187"/>
                  <a:gd name="T25" fmla="*/ 153 h 154"/>
                  <a:gd name="T26" fmla="*/ 37 w 187"/>
                  <a:gd name="T27" fmla="*/ 114 h 154"/>
                  <a:gd name="T28" fmla="*/ 0 w 187"/>
                  <a:gd name="T29" fmla="*/ 114 h 154"/>
                  <a:gd name="T30" fmla="*/ 0 w 187"/>
                  <a:gd name="T31" fmla="*/ 75 h 154"/>
                  <a:gd name="T32" fmla="*/ 0 w 187"/>
                  <a:gd name="T33" fmla="*/ 3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7" h="154">
                    <a:moveTo>
                      <a:pt x="0" y="36"/>
                    </a:moveTo>
                    <a:lnTo>
                      <a:pt x="37" y="36"/>
                    </a:lnTo>
                    <a:lnTo>
                      <a:pt x="75" y="36"/>
                    </a:lnTo>
                    <a:lnTo>
                      <a:pt x="112" y="0"/>
                    </a:lnTo>
                    <a:lnTo>
                      <a:pt x="149" y="0"/>
                    </a:lnTo>
                    <a:lnTo>
                      <a:pt x="186" y="36"/>
                    </a:lnTo>
                    <a:lnTo>
                      <a:pt x="186" y="75"/>
                    </a:lnTo>
                    <a:lnTo>
                      <a:pt x="186" y="114"/>
                    </a:lnTo>
                    <a:lnTo>
                      <a:pt x="149" y="114"/>
                    </a:lnTo>
                    <a:lnTo>
                      <a:pt x="112" y="114"/>
                    </a:lnTo>
                    <a:lnTo>
                      <a:pt x="112" y="153"/>
                    </a:lnTo>
                    <a:lnTo>
                      <a:pt x="75" y="153"/>
                    </a:lnTo>
                    <a:lnTo>
                      <a:pt x="37" y="153"/>
                    </a:lnTo>
                    <a:lnTo>
                      <a:pt x="37" y="114"/>
                    </a:lnTo>
                    <a:lnTo>
                      <a:pt x="0" y="114"/>
                    </a:lnTo>
                    <a:lnTo>
                      <a:pt x="0" y="75"/>
                    </a:lnTo>
                    <a:lnTo>
                      <a:pt x="0" y="36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72" name="Freeform 169"/>
              <p:cNvSpPr>
                <a:spLocks noChangeArrowheads="1"/>
              </p:cNvSpPr>
              <p:nvPr/>
            </p:nvSpPr>
            <p:spPr bwMode="auto">
              <a:xfrm>
                <a:off x="4011433" y="2559927"/>
                <a:ext cx="46214" cy="31087"/>
              </a:xfrm>
              <a:custGeom>
                <a:avLst/>
                <a:gdLst>
                  <a:gd name="T0" fmla="*/ 0 w 187"/>
                  <a:gd name="T1" fmla="*/ 36 h 154"/>
                  <a:gd name="T2" fmla="*/ 37 w 187"/>
                  <a:gd name="T3" fmla="*/ 36 h 154"/>
                  <a:gd name="T4" fmla="*/ 75 w 187"/>
                  <a:gd name="T5" fmla="*/ 36 h 154"/>
                  <a:gd name="T6" fmla="*/ 112 w 187"/>
                  <a:gd name="T7" fmla="*/ 0 h 154"/>
                  <a:gd name="T8" fmla="*/ 149 w 187"/>
                  <a:gd name="T9" fmla="*/ 0 h 154"/>
                  <a:gd name="T10" fmla="*/ 186 w 187"/>
                  <a:gd name="T11" fmla="*/ 36 h 154"/>
                  <a:gd name="T12" fmla="*/ 186 w 187"/>
                  <a:gd name="T13" fmla="*/ 75 h 154"/>
                  <a:gd name="T14" fmla="*/ 186 w 187"/>
                  <a:gd name="T15" fmla="*/ 114 h 154"/>
                  <a:gd name="T16" fmla="*/ 149 w 187"/>
                  <a:gd name="T17" fmla="*/ 114 h 154"/>
                  <a:gd name="T18" fmla="*/ 112 w 187"/>
                  <a:gd name="T19" fmla="*/ 114 h 154"/>
                  <a:gd name="T20" fmla="*/ 112 w 187"/>
                  <a:gd name="T21" fmla="*/ 153 h 154"/>
                  <a:gd name="T22" fmla="*/ 75 w 187"/>
                  <a:gd name="T23" fmla="*/ 153 h 154"/>
                  <a:gd name="T24" fmla="*/ 37 w 187"/>
                  <a:gd name="T25" fmla="*/ 153 h 154"/>
                  <a:gd name="T26" fmla="*/ 37 w 187"/>
                  <a:gd name="T27" fmla="*/ 114 h 154"/>
                  <a:gd name="T28" fmla="*/ 0 w 187"/>
                  <a:gd name="T29" fmla="*/ 114 h 154"/>
                  <a:gd name="T30" fmla="*/ 0 w 187"/>
                  <a:gd name="T31" fmla="*/ 75 h 154"/>
                  <a:gd name="T32" fmla="*/ 0 w 187"/>
                  <a:gd name="T33" fmla="*/ 3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7" h="154">
                    <a:moveTo>
                      <a:pt x="0" y="36"/>
                    </a:moveTo>
                    <a:lnTo>
                      <a:pt x="37" y="36"/>
                    </a:lnTo>
                    <a:lnTo>
                      <a:pt x="75" y="36"/>
                    </a:lnTo>
                    <a:lnTo>
                      <a:pt x="112" y="0"/>
                    </a:lnTo>
                    <a:lnTo>
                      <a:pt x="149" y="0"/>
                    </a:lnTo>
                    <a:lnTo>
                      <a:pt x="186" y="36"/>
                    </a:lnTo>
                    <a:lnTo>
                      <a:pt x="186" y="75"/>
                    </a:lnTo>
                    <a:lnTo>
                      <a:pt x="186" y="114"/>
                    </a:lnTo>
                    <a:lnTo>
                      <a:pt x="149" y="114"/>
                    </a:lnTo>
                    <a:lnTo>
                      <a:pt x="112" y="114"/>
                    </a:lnTo>
                    <a:lnTo>
                      <a:pt x="112" y="153"/>
                    </a:lnTo>
                    <a:lnTo>
                      <a:pt x="75" y="153"/>
                    </a:lnTo>
                    <a:lnTo>
                      <a:pt x="37" y="153"/>
                    </a:lnTo>
                    <a:lnTo>
                      <a:pt x="37" y="114"/>
                    </a:lnTo>
                    <a:lnTo>
                      <a:pt x="0" y="114"/>
                    </a:lnTo>
                    <a:lnTo>
                      <a:pt x="0" y="75"/>
                    </a:lnTo>
                    <a:lnTo>
                      <a:pt x="0" y="36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3" name="Freeform 170"/>
              <p:cNvSpPr>
                <a:spLocks noChangeArrowheads="1"/>
              </p:cNvSpPr>
              <p:nvPr/>
            </p:nvSpPr>
            <p:spPr bwMode="auto">
              <a:xfrm>
                <a:off x="4259409" y="2678788"/>
                <a:ext cx="47341" cy="22858"/>
              </a:xfrm>
              <a:custGeom>
                <a:avLst/>
                <a:gdLst>
                  <a:gd name="T0" fmla="*/ 0 w 188"/>
                  <a:gd name="T1" fmla="*/ 113 h 114"/>
                  <a:gd name="T2" fmla="*/ 37 w 188"/>
                  <a:gd name="T3" fmla="*/ 113 h 114"/>
                  <a:gd name="T4" fmla="*/ 76 w 188"/>
                  <a:gd name="T5" fmla="*/ 113 h 114"/>
                  <a:gd name="T6" fmla="*/ 111 w 188"/>
                  <a:gd name="T7" fmla="*/ 113 h 114"/>
                  <a:gd name="T8" fmla="*/ 149 w 188"/>
                  <a:gd name="T9" fmla="*/ 75 h 114"/>
                  <a:gd name="T10" fmla="*/ 149 w 188"/>
                  <a:gd name="T11" fmla="*/ 36 h 114"/>
                  <a:gd name="T12" fmla="*/ 149 w 188"/>
                  <a:gd name="T13" fmla="*/ 0 h 114"/>
                  <a:gd name="T14" fmla="*/ 187 w 188"/>
                  <a:gd name="T15" fmla="*/ 0 h 114"/>
                  <a:gd name="T16" fmla="*/ 149 w 188"/>
                  <a:gd name="T17" fmla="*/ 0 h 114"/>
                  <a:gd name="T18" fmla="*/ 111 w 188"/>
                  <a:gd name="T19" fmla="*/ 0 h 114"/>
                  <a:gd name="T20" fmla="*/ 76 w 188"/>
                  <a:gd name="T21" fmla="*/ 36 h 114"/>
                  <a:gd name="T22" fmla="*/ 37 w 188"/>
                  <a:gd name="T23" fmla="*/ 36 h 114"/>
                  <a:gd name="T24" fmla="*/ 37 w 188"/>
                  <a:gd name="T25" fmla="*/ 75 h 114"/>
                  <a:gd name="T26" fmla="*/ 0 w 188"/>
                  <a:gd name="T27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8" h="114">
                    <a:moveTo>
                      <a:pt x="0" y="113"/>
                    </a:moveTo>
                    <a:lnTo>
                      <a:pt x="37" y="113"/>
                    </a:lnTo>
                    <a:lnTo>
                      <a:pt x="76" y="113"/>
                    </a:lnTo>
                    <a:lnTo>
                      <a:pt x="111" y="113"/>
                    </a:lnTo>
                    <a:lnTo>
                      <a:pt x="149" y="75"/>
                    </a:lnTo>
                    <a:lnTo>
                      <a:pt x="149" y="36"/>
                    </a:lnTo>
                    <a:lnTo>
                      <a:pt x="149" y="0"/>
                    </a:lnTo>
                    <a:lnTo>
                      <a:pt x="187" y="0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76" y="36"/>
                    </a:lnTo>
                    <a:lnTo>
                      <a:pt x="37" y="36"/>
                    </a:lnTo>
                    <a:lnTo>
                      <a:pt x="37" y="75"/>
                    </a:lnTo>
                    <a:lnTo>
                      <a:pt x="0" y="113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74" name="Freeform 171"/>
              <p:cNvSpPr>
                <a:spLocks noChangeArrowheads="1"/>
              </p:cNvSpPr>
              <p:nvPr/>
            </p:nvSpPr>
            <p:spPr bwMode="auto">
              <a:xfrm>
                <a:off x="4259409" y="2678788"/>
                <a:ext cx="47341" cy="22858"/>
              </a:xfrm>
              <a:custGeom>
                <a:avLst/>
                <a:gdLst>
                  <a:gd name="T0" fmla="*/ 0 w 188"/>
                  <a:gd name="T1" fmla="*/ 113 h 114"/>
                  <a:gd name="T2" fmla="*/ 37 w 188"/>
                  <a:gd name="T3" fmla="*/ 113 h 114"/>
                  <a:gd name="T4" fmla="*/ 76 w 188"/>
                  <a:gd name="T5" fmla="*/ 113 h 114"/>
                  <a:gd name="T6" fmla="*/ 111 w 188"/>
                  <a:gd name="T7" fmla="*/ 113 h 114"/>
                  <a:gd name="T8" fmla="*/ 149 w 188"/>
                  <a:gd name="T9" fmla="*/ 75 h 114"/>
                  <a:gd name="T10" fmla="*/ 149 w 188"/>
                  <a:gd name="T11" fmla="*/ 36 h 114"/>
                  <a:gd name="T12" fmla="*/ 149 w 188"/>
                  <a:gd name="T13" fmla="*/ 0 h 114"/>
                  <a:gd name="T14" fmla="*/ 187 w 188"/>
                  <a:gd name="T15" fmla="*/ 0 h 114"/>
                  <a:gd name="T16" fmla="*/ 149 w 188"/>
                  <a:gd name="T17" fmla="*/ 0 h 114"/>
                  <a:gd name="T18" fmla="*/ 111 w 188"/>
                  <a:gd name="T19" fmla="*/ 0 h 114"/>
                  <a:gd name="T20" fmla="*/ 76 w 188"/>
                  <a:gd name="T21" fmla="*/ 36 h 114"/>
                  <a:gd name="T22" fmla="*/ 37 w 188"/>
                  <a:gd name="T23" fmla="*/ 36 h 114"/>
                  <a:gd name="T24" fmla="*/ 37 w 188"/>
                  <a:gd name="T25" fmla="*/ 75 h 114"/>
                  <a:gd name="T26" fmla="*/ 0 w 188"/>
                  <a:gd name="T27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8" h="114">
                    <a:moveTo>
                      <a:pt x="0" y="113"/>
                    </a:moveTo>
                    <a:lnTo>
                      <a:pt x="37" y="113"/>
                    </a:lnTo>
                    <a:lnTo>
                      <a:pt x="76" y="113"/>
                    </a:lnTo>
                    <a:lnTo>
                      <a:pt x="111" y="113"/>
                    </a:lnTo>
                    <a:lnTo>
                      <a:pt x="149" y="75"/>
                    </a:lnTo>
                    <a:lnTo>
                      <a:pt x="149" y="36"/>
                    </a:lnTo>
                    <a:lnTo>
                      <a:pt x="149" y="0"/>
                    </a:lnTo>
                    <a:lnTo>
                      <a:pt x="187" y="0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76" y="36"/>
                    </a:lnTo>
                    <a:lnTo>
                      <a:pt x="37" y="36"/>
                    </a:lnTo>
                    <a:lnTo>
                      <a:pt x="37" y="75"/>
                    </a:lnTo>
                    <a:lnTo>
                      <a:pt x="0" y="113"/>
                    </a:lnTo>
                  </a:path>
                </a:pathLst>
              </a:custGeom>
              <a:solidFill>
                <a:srgbClr val="B17407"/>
              </a:solidFill>
              <a:ln w="3600" cap="flat">
                <a:solidFill>
                  <a:srgbClr val="B1740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5" name="Freeform 172"/>
              <p:cNvSpPr>
                <a:spLocks noChangeArrowheads="1"/>
              </p:cNvSpPr>
              <p:nvPr/>
            </p:nvSpPr>
            <p:spPr bwMode="auto">
              <a:xfrm>
                <a:off x="4048629" y="2520611"/>
                <a:ext cx="104826" cy="63088"/>
              </a:xfrm>
              <a:custGeom>
                <a:avLst/>
                <a:gdLst>
                  <a:gd name="T0" fmla="*/ 337 w 413"/>
                  <a:gd name="T1" fmla="*/ 266 h 307"/>
                  <a:gd name="T2" fmla="*/ 337 w 413"/>
                  <a:gd name="T3" fmla="*/ 228 h 307"/>
                  <a:gd name="T4" fmla="*/ 373 w 413"/>
                  <a:gd name="T5" fmla="*/ 191 h 307"/>
                  <a:gd name="T6" fmla="*/ 412 w 413"/>
                  <a:gd name="T7" fmla="*/ 191 h 307"/>
                  <a:gd name="T8" fmla="*/ 412 w 413"/>
                  <a:gd name="T9" fmla="*/ 153 h 307"/>
                  <a:gd name="T10" fmla="*/ 412 w 413"/>
                  <a:gd name="T11" fmla="*/ 76 h 307"/>
                  <a:gd name="T12" fmla="*/ 412 w 413"/>
                  <a:gd name="T13" fmla="*/ 0 h 307"/>
                  <a:gd name="T14" fmla="*/ 373 w 413"/>
                  <a:gd name="T15" fmla="*/ 0 h 307"/>
                  <a:gd name="T16" fmla="*/ 337 w 413"/>
                  <a:gd name="T17" fmla="*/ 0 h 307"/>
                  <a:gd name="T18" fmla="*/ 300 w 413"/>
                  <a:gd name="T19" fmla="*/ 0 h 307"/>
                  <a:gd name="T20" fmla="*/ 261 w 413"/>
                  <a:gd name="T21" fmla="*/ 0 h 307"/>
                  <a:gd name="T22" fmla="*/ 225 w 413"/>
                  <a:gd name="T23" fmla="*/ 0 h 307"/>
                  <a:gd name="T24" fmla="*/ 187 w 413"/>
                  <a:gd name="T25" fmla="*/ 0 h 307"/>
                  <a:gd name="T26" fmla="*/ 76 w 413"/>
                  <a:gd name="T27" fmla="*/ 0 h 307"/>
                  <a:gd name="T28" fmla="*/ 37 w 413"/>
                  <a:gd name="T29" fmla="*/ 37 h 307"/>
                  <a:gd name="T30" fmla="*/ 0 w 413"/>
                  <a:gd name="T31" fmla="*/ 37 h 307"/>
                  <a:gd name="T32" fmla="*/ 0 w 413"/>
                  <a:gd name="T33" fmla="*/ 76 h 307"/>
                  <a:gd name="T34" fmla="*/ 0 w 413"/>
                  <a:gd name="T35" fmla="*/ 113 h 307"/>
                  <a:gd name="T36" fmla="*/ 0 w 413"/>
                  <a:gd name="T37" fmla="*/ 191 h 307"/>
                  <a:gd name="T38" fmla="*/ 37 w 413"/>
                  <a:gd name="T39" fmla="*/ 228 h 307"/>
                  <a:gd name="T40" fmla="*/ 37 w 413"/>
                  <a:gd name="T41" fmla="*/ 266 h 307"/>
                  <a:gd name="T42" fmla="*/ 37 w 413"/>
                  <a:gd name="T43" fmla="*/ 306 h 307"/>
                  <a:gd name="T44" fmla="*/ 112 w 413"/>
                  <a:gd name="T45" fmla="*/ 306 h 307"/>
                  <a:gd name="T46" fmla="*/ 150 w 413"/>
                  <a:gd name="T47" fmla="*/ 306 h 307"/>
                  <a:gd name="T48" fmla="*/ 187 w 413"/>
                  <a:gd name="T49" fmla="*/ 306 h 307"/>
                  <a:gd name="T50" fmla="*/ 225 w 413"/>
                  <a:gd name="T51" fmla="*/ 306 h 307"/>
                  <a:gd name="T52" fmla="*/ 225 w 413"/>
                  <a:gd name="T53" fmla="*/ 266 h 307"/>
                  <a:gd name="T54" fmla="*/ 261 w 413"/>
                  <a:gd name="T55" fmla="*/ 266 h 307"/>
                  <a:gd name="T56" fmla="*/ 300 w 413"/>
                  <a:gd name="T57" fmla="*/ 266 h 307"/>
                  <a:gd name="T58" fmla="*/ 337 w 413"/>
                  <a:gd name="T59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13" h="307">
                    <a:moveTo>
                      <a:pt x="337" y="266"/>
                    </a:moveTo>
                    <a:lnTo>
                      <a:pt x="337" y="228"/>
                    </a:lnTo>
                    <a:lnTo>
                      <a:pt x="373" y="191"/>
                    </a:lnTo>
                    <a:lnTo>
                      <a:pt x="412" y="191"/>
                    </a:lnTo>
                    <a:lnTo>
                      <a:pt x="412" y="153"/>
                    </a:lnTo>
                    <a:lnTo>
                      <a:pt x="412" y="76"/>
                    </a:lnTo>
                    <a:lnTo>
                      <a:pt x="412" y="0"/>
                    </a:lnTo>
                    <a:lnTo>
                      <a:pt x="373" y="0"/>
                    </a:lnTo>
                    <a:lnTo>
                      <a:pt x="337" y="0"/>
                    </a:lnTo>
                    <a:lnTo>
                      <a:pt x="300" y="0"/>
                    </a:lnTo>
                    <a:lnTo>
                      <a:pt x="261" y="0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76" y="0"/>
                    </a:lnTo>
                    <a:lnTo>
                      <a:pt x="37" y="37"/>
                    </a:lnTo>
                    <a:lnTo>
                      <a:pt x="0" y="37"/>
                    </a:lnTo>
                    <a:lnTo>
                      <a:pt x="0" y="76"/>
                    </a:lnTo>
                    <a:lnTo>
                      <a:pt x="0" y="113"/>
                    </a:lnTo>
                    <a:lnTo>
                      <a:pt x="0" y="191"/>
                    </a:lnTo>
                    <a:lnTo>
                      <a:pt x="37" y="228"/>
                    </a:lnTo>
                    <a:lnTo>
                      <a:pt x="37" y="266"/>
                    </a:lnTo>
                    <a:lnTo>
                      <a:pt x="37" y="306"/>
                    </a:lnTo>
                    <a:lnTo>
                      <a:pt x="112" y="306"/>
                    </a:lnTo>
                    <a:lnTo>
                      <a:pt x="150" y="306"/>
                    </a:lnTo>
                    <a:lnTo>
                      <a:pt x="187" y="306"/>
                    </a:lnTo>
                    <a:lnTo>
                      <a:pt x="225" y="306"/>
                    </a:lnTo>
                    <a:lnTo>
                      <a:pt x="225" y="266"/>
                    </a:lnTo>
                    <a:lnTo>
                      <a:pt x="261" y="266"/>
                    </a:lnTo>
                    <a:lnTo>
                      <a:pt x="300" y="266"/>
                    </a:lnTo>
                    <a:lnTo>
                      <a:pt x="337" y="266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76" name="Freeform 173"/>
              <p:cNvSpPr>
                <a:spLocks noChangeArrowheads="1"/>
              </p:cNvSpPr>
              <p:nvPr/>
            </p:nvSpPr>
            <p:spPr bwMode="auto">
              <a:xfrm>
                <a:off x="4048629" y="2520611"/>
                <a:ext cx="104826" cy="63088"/>
              </a:xfrm>
              <a:custGeom>
                <a:avLst/>
                <a:gdLst>
                  <a:gd name="T0" fmla="*/ 337 w 413"/>
                  <a:gd name="T1" fmla="*/ 266 h 307"/>
                  <a:gd name="T2" fmla="*/ 337 w 413"/>
                  <a:gd name="T3" fmla="*/ 228 h 307"/>
                  <a:gd name="T4" fmla="*/ 373 w 413"/>
                  <a:gd name="T5" fmla="*/ 191 h 307"/>
                  <a:gd name="T6" fmla="*/ 412 w 413"/>
                  <a:gd name="T7" fmla="*/ 191 h 307"/>
                  <a:gd name="T8" fmla="*/ 412 w 413"/>
                  <a:gd name="T9" fmla="*/ 153 h 307"/>
                  <a:gd name="T10" fmla="*/ 412 w 413"/>
                  <a:gd name="T11" fmla="*/ 76 h 307"/>
                  <a:gd name="T12" fmla="*/ 412 w 413"/>
                  <a:gd name="T13" fmla="*/ 0 h 307"/>
                  <a:gd name="T14" fmla="*/ 373 w 413"/>
                  <a:gd name="T15" fmla="*/ 0 h 307"/>
                  <a:gd name="T16" fmla="*/ 337 w 413"/>
                  <a:gd name="T17" fmla="*/ 0 h 307"/>
                  <a:gd name="T18" fmla="*/ 300 w 413"/>
                  <a:gd name="T19" fmla="*/ 0 h 307"/>
                  <a:gd name="T20" fmla="*/ 261 w 413"/>
                  <a:gd name="T21" fmla="*/ 0 h 307"/>
                  <a:gd name="T22" fmla="*/ 225 w 413"/>
                  <a:gd name="T23" fmla="*/ 0 h 307"/>
                  <a:gd name="T24" fmla="*/ 187 w 413"/>
                  <a:gd name="T25" fmla="*/ 0 h 307"/>
                  <a:gd name="T26" fmla="*/ 76 w 413"/>
                  <a:gd name="T27" fmla="*/ 0 h 307"/>
                  <a:gd name="T28" fmla="*/ 37 w 413"/>
                  <a:gd name="T29" fmla="*/ 37 h 307"/>
                  <a:gd name="T30" fmla="*/ 0 w 413"/>
                  <a:gd name="T31" fmla="*/ 37 h 307"/>
                  <a:gd name="T32" fmla="*/ 0 w 413"/>
                  <a:gd name="T33" fmla="*/ 76 h 307"/>
                  <a:gd name="T34" fmla="*/ 0 w 413"/>
                  <a:gd name="T35" fmla="*/ 113 h 307"/>
                  <a:gd name="T36" fmla="*/ 0 w 413"/>
                  <a:gd name="T37" fmla="*/ 191 h 307"/>
                  <a:gd name="T38" fmla="*/ 37 w 413"/>
                  <a:gd name="T39" fmla="*/ 228 h 307"/>
                  <a:gd name="T40" fmla="*/ 37 w 413"/>
                  <a:gd name="T41" fmla="*/ 266 h 307"/>
                  <a:gd name="T42" fmla="*/ 37 w 413"/>
                  <a:gd name="T43" fmla="*/ 306 h 307"/>
                  <a:gd name="T44" fmla="*/ 112 w 413"/>
                  <a:gd name="T45" fmla="*/ 306 h 307"/>
                  <a:gd name="T46" fmla="*/ 150 w 413"/>
                  <a:gd name="T47" fmla="*/ 306 h 307"/>
                  <a:gd name="T48" fmla="*/ 187 w 413"/>
                  <a:gd name="T49" fmla="*/ 306 h 307"/>
                  <a:gd name="T50" fmla="*/ 225 w 413"/>
                  <a:gd name="T51" fmla="*/ 306 h 307"/>
                  <a:gd name="T52" fmla="*/ 225 w 413"/>
                  <a:gd name="T53" fmla="*/ 266 h 307"/>
                  <a:gd name="T54" fmla="*/ 261 w 413"/>
                  <a:gd name="T55" fmla="*/ 266 h 307"/>
                  <a:gd name="T56" fmla="*/ 300 w 413"/>
                  <a:gd name="T57" fmla="*/ 266 h 307"/>
                  <a:gd name="T58" fmla="*/ 337 w 413"/>
                  <a:gd name="T59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13" h="307">
                    <a:moveTo>
                      <a:pt x="337" y="266"/>
                    </a:moveTo>
                    <a:lnTo>
                      <a:pt x="337" y="228"/>
                    </a:lnTo>
                    <a:lnTo>
                      <a:pt x="373" y="191"/>
                    </a:lnTo>
                    <a:lnTo>
                      <a:pt x="412" y="191"/>
                    </a:lnTo>
                    <a:lnTo>
                      <a:pt x="412" y="153"/>
                    </a:lnTo>
                    <a:lnTo>
                      <a:pt x="412" y="76"/>
                    </a:lnTo>
                    <a:lnTo>
                      <a:pt x="412" y="0"/>
                    </a:lnTo>
                    <a:lnTo>
                      <a:pt x="373" y="0"/>
                    </a:lnTo>
                    <a:lnTo>
                      <a:pt x="337" y="0"/>
                    </a:lnTo>
                    <a:lnTo>
                      <a:pt x="300" y="0"/>
                    </a:lnTo>
                    <a:lnTo>
                      <a:pt x="261" y="0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76" y="0"/>
                    </a:lnTo>
                    <a:lnTo>
                      <a:pt x="37" y="37"/>
                    </a:lnTo>
                    <a:lnTo>
                      <a:pt x="0" y="37"/>
                    </a:lnTo>
                    <a:lnTo>
                      <a:pt x="0" y="76"/>
                    </a:lnTo>
                    <a:lnTo>
                      <a:pt x="0" y="113"/>
                    </a:lnTo>
                    <a:lnTo>
                      <a:pt x="0" y="191"/>
                    </a:lnTo>
                    <a:lnTo>
                      <a:pt x="37" y="228"/>
                    </a:lnTo>
                    <a:lnTo>
                      <a:pt x="37" y="266"/>
                    </a:lnTo>
                    <a:lnTo>
                      <a:pt x="37" y="306"/>
                    </a:lnTo>
                    <a:lnTo>
                      <a:pt x="112" y="306"/>
                    </a:lnTo>
                    <a:lnTo>
                      <a:pt x="150" y="306"/>
                    </a:lnTo>
                    <a:lnTo>
                      <a:pt x="187" y="306"/>
                    </a:lnTo>
                    <a:lnTo>
                      <a:pt x="225" y="306"/>
                    </a:lnTo>
                    <a:lnTo>
                      <a:pt x="225" y="266"/>
                    </a:lnTo>
                    <a:lnTo>
                      <a:pt x="261" y="266"/>
                    </a:lnTo>
                    <a:lnTo>
                      <a:pt x="300" y="266"/>
                    </a:lnTo>
                    <a:lnTo>
                      <a:pt x="337" y="266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7" name="Freeform 174"/>
              <p:cNvSpPr>
                <a:spLocks noChangeArrowheads="1"/>
              </p:cNvSpPr>
              <p:nvPr/>
            </p:nvSpPr>
            <p:spPr bwMode="auto">
              <a:xfrm>
                <a:off x="4125277" y="2425523"/>
                <a:ext cx="46214" cy="62173"/>
              </a:xfrm>
              <a:custGeom>
                <a:avLst/>
                <a:gdLst>
                  <a:gd name="T0" fmla="*/ 149 w 187"/>
                  <a:gd name="T1" fmla="*/ 305 h 306"/>
                  <a:gd name="T2" fmla="*/ 149 w 187"/>
                  <a:gd name="T3" fmla="*/ 267 h 306"/>
                  <a:gd name="T4" fmla="*/ 149 w 187"/>
                  <a:gd name="T5" fmla="*/ 229 h 306"/>
                  <a:gd name="T6" fmla="*/ 149 w 187"/>
                  <a:gd name="T7" fmla="*/ 190 h 306"/>
                  <a:gd name="T8" fmla="*/ 149 w 187"/>
                  <a:gd name="T9" fmla="*/ 153 h 306"/>
                  <a:gd name="T10" fmla="*/ 149 w 187"/>
                  <a:gd name="T11" fmla="*/ 113 h 306"/>
                  <a:gd name="T12" fmla="*/ 186 w 187"/>
                  <a:gd name="T13" fmla="*/ 113 h 306"/>
                  <a:gd name="T14" fmla="*/ 186 w 187"/>
                  <a:gd name="T15" fmla="*/ 76 h 306"/>
                  <a:gd name="T16" fmla="*/ 186 w 187"/>
                  <a:gd name="T17" fmla="*/ 37 h 306"/>
                  <a:gd name="T18" fmla="*/ 149 w 187"/>
                  <a:gd name="T19" fmla="*/ 37 h 306"/>
                  <a:gd name="T20" fmla="*/ 149 w 187"/>
                  <a:gd name="T21" fmla="*/ 0 h 306"/>
                  <a:gd name="T22" fmla="*/ 112 w 187"/>
                  <a:gd name="T23" fmla="*/ 0 h 306"/>
                  <a:gd name="T24" fmla="*/ 37 w 187"/>
                  <a:gd name="T25" fmla="*/ 0 h 306"/>
                  <a:gd name="T26" fmla="*/ 0 w 187"/>
                  <a:gd name="T27" fmla="*/ 0 h 306"/>
                  <a:gd name="T28" fmla="*/ 0 w 187"/>
                  <a:gd name="T29" fmla="*/ 37 h 306"/>
                  <a:gd name="T30" fmla="*/ 0 w 187"/>
                  <a:gd name="T31" fmla="*/ 76 h 306"/>
                  <a:gd name="T32" fmla="*/ 37 w 187"/>
                  <a:gd name="T33" fmla="*/ 76 h 306"/>
                  <a:gd name="T34" fmla="*/ 37 w 187"/>
                  <a:gd name="T35" fmla="*/ 113 h 306"/>
                  <a:gd name="T36" fmla="*/ 74 w 187"/>
                  <a:gd name="T37" fmla="*/ 113 h 306"/>
                  <a:gd name="T38" fmla="*/ 74 w 187"/>
                  <a:gd name="T39" fmla="*/ 153 h 306"/>
                  <a:gd name="T40" fmla="*/ 74 w 187"/>
                  <a:gd name="T41" fmla="*/ 190 h 306"/>
                  <a:gd name="T42" fmla="*/ 74 w 187"/>
                  <a:gd name="T43" fmla="*/ 229 h 306"/>
                  <a:gd name="T44" fmla="*/ 112 w 187"/>
                  <a:gd name="T45" fmla="*/ 229 h 306"/>
                  <a:gd name="T46" fmla="*/ 112 w 187"/>
                  <a:gd name="T47" fmla="*/ 267 h 306"/>
                  <a:gd name="T48" fmla="*/ 149 w 187"/>
                  <a:gd name="T49" fmla="*/ 267 h 306"/>
                  <a:gd name="T50" fmla="*/ 149 w 187"/>
                  <a:gd name="T51" fmla="*/ 305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7" h="306">
                    <a:moveTo>
                      <a:pt x="149" y="305"/>
                    </a:moveTo>
                    <a:lnTo>
                      <a:pt x="149" y="267"/>
                    </a:lnTo>
                    <a:lnTo>
                      <a:pt x="149" y="229"/>
                    </a:lnTo>
                    <a:lnTo>
                      <a:pt x="149" y="190"/>
                    </a:lnTo>
                    <a:lnTo>
                      <a:pt x="149" y="153"/>
                    </a:lnTo>
                    <a:lnTo>
                      <a:pt x="149" y="113"/>
                    </a:lnTo>
                    <a:lnTo>
                      <a:pt x="186" y="113"/>
                    </a:lnTo>
                    <a:lnTo>
                      <a:pt x="186" y="76"/>
                    </a:lnTo>
                    <a:lnTo>
                      <a:pt x="186" y="37"/>
                    </a:lnTo>
                    <a:lnTo>
                      <a:pt x="149" y="37"/>
                    </a:lnTo>
                    <a:lnTo>
                      <a:pt x="149" y="0"/>
                    </a:lnTo>
                    <a:lnTo>
                      <a:pt x="112" y="0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0" y="76"/>
                    </a:lnTo>
                    <a:lnTo>
                      <a:pt x="37" y="76"/>
                    </a:lnTo>
                    <a:lnTo>
                      <a:pt x="37" y="113"/>
                    </a:lnTo>
                    <a:lnTo>
                      <a:pt x="74" y="113"/>
                    </a:lnTo>
                    <a:lnTo>
                      <a:pt x="74" y="153"/>
                    </a:lnTo>
                    <a:lnTo>
                      <a:pt x="74" y="190"/>
                    </a:lnTo>
                    <a:lnTo>
                      <a:pt x="74" y="229"/>
                    </a:lnTo>
                    <a:lnTo>
                      <a:pt x="112" y="229"/>
                    </a:lnTo>
                    <a:lnTo>
                      <a:pt x="112" y="267"/>
                    </a:lnTo>
                    <a:lnTo>
                      <a:pt x="149" y="267"/>
                    </a:lnTo>
                    <a:lnTo>
                      <a:pt x="149" y="305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78" name="Freeform 175"/>
              <p:cNvSpPr>
                <a:spLocks noChangeArrowheads="1"/>
              </p:cNvSpPr>
              <p:nvPr/>
            </p:nvSpPr>
            <p:spPr bwMode="auto">
              <a:xfrm>
                <a:off x="4125277" y="2425523"/>
                <a:ext cx="46214" cy="62173"/>
              </a:xfrm>
              <a:custGeom>
                <a:avLst/>
                <a:gdLst>
                  <a:gd name="T0" fmla="*/ 149 w 187"/>
                  <a:gd name="T1" fmla="*/ 305 h 306"/>
                  <a:gd name="T2" fmla="*/ 149 w 187"/>
                  <a:gd name="T3" fmla="*/ 267 h 306"/>
                  <a:gd name="T4" fmla="*/ 149 w 187"/>
                  <a:gd name="T5" fmla="*/ 229 h 306"/>
                  <a:gd name="T6" fmla="*/ 149 w 187"/>
                  <a:gd name="T7" fmla="*/ 190 h 306"/>
                  <a:gd name="T8" fmla="*/ 149 w 187"/>
                  <a:gd name="T9" fmla="*/ 153 h 306"/>
                  <a:gd name="T10" fmla="*/ 149 w 187"/>
                  <a:gd name="T11" fmla="*/ 113 h 306"/>
                  <a:gd name="T12" fmla="*/ 186 w 187"/>
                  <a:gd name="T13" fmla="*/ 113 h 306"/>
                  <a:gd name="T14" fmla="*/ 186 w 187"/>
                  <a:gd name="T15" fmla="*/ 76 h 306"/>
                  <a:gd name="T16" fmla="*/ 186 w 187"/>
                  <a:gd name="T17" fmla="*/ 37 h 306"/>
                  <a:gd name="T18" fmla="*/ 149 w 187"/>
                  <a:gd name="T19" fmla="*/ 37 h 306"/>
                  <a:gd name="T20" fmla="*/ 149 w 187"/>
                  <a:gd name="T21" fmla="*/ 0 h 306"/>
                  <a:gd name="T22" fmla="*/ 112 w 187"/>
                  <a:gd name="T23" fmla="*/ 0 h 306"/>
                  <a:gd name="T24" fmla="*/ 37 w 187"/>
                  <a:gd name="T25" fmla="*/ 0 h 306"/>
                  <a:gd name="T26" fmla="*/ 0 w 187"/>
                  <a:gd name="T27" fmla="*/ 0 h 306"/>
                  <a:gd name="T28" fmla="*/ 0 w 187"/>
                  <a:gd name="T29" fmla="*/ 37 h 306"/>
                  <a:gd name="T30" fmla="*/ 0 w 187"/>
                  <a:gd name="T31" fmla="*/ 76 h 306"/>
                  <a:gd name="T32" fmla="*/ 37 w 187"/>
                  <a:gd name="T33" fmla="*/ 76 h 306"/>
                  <a:gd name="T34" fmla="*/ 37 w 187"/>
                  <a:gd name="T35" fmla="*/ 113 h 306"/>
                  <a:gd name="T36" fmla="*/ 74 w 187"/>
                  <a:gd name="T37" fmla="*/ 113 h 306"/>
                  <a:gd name="T38" fmla="*/ 74 w 187"/>
                  <a:gd name="T39" fmla="*/ 153 h 306"/>
                  <a:gd name="T40" fmla="*/ 74 w 187"/>
                  <a:gd name="T41" fmla="*/ 190 h 306"/>
                  <a:gd name="T42" fmla="*/ 74 w 187"/>
                  <a:gd name="T43" fmla="*/ 229 h 306"/>
                  <a:gd name="T44" fmla="*/ 112 w 187"/>
                  <a:gd name="T45" fmla="*/ 229 h 306"/>
                  <a:gd name="T46" fmla="*/ 112 w 187"/>
                  <a:gd name="T47" fmla="*/ 267 h 306"/>
                  <a:gd name="T48" fmla="*/ 149 w 187"/>
                  <a:gd name="T49" fmla="*/ 267 h 306"/>
                  <a:gd name="T50" fmla="*/ 149 w 187"/>
                  <a:gd name="T51" fmla="*/ 305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7" h="306">
                    <a:moveTo>
                      <a:pt x="149" y="305"/>
                    </a:moveTo>
                    <a:lnTo>
                      <a:pt x="149" y="267"/>
                    </a:lnTo>
                    <a:lnTo>
                      <a:pt x="149" y="229"/>
                    </a:lnTo>
                    <a:lnTo>
                      <a:pt x="149" y="190"/>
                    </a:lnTo>
                    <a:lnTo>
                      <a:pt x="149" y="153"/>
                    </a:lnTo>
                    <a:lnTo>
                      <a:pt x="149" y="113"/>
                    </a:lnTo>
                    <a:lnTo>
                      <a:pt x="186" y="113"/>
                    </a:lnTo>
                    <a:lnTo>
                      <a:pt x="186" y="76"/>
                    </a:lnTo>
                    <a:lnTo>
                      <a:pt x="186" y="37"/>
                    </a:lnTo>
                    <a:lnTo>
                      <a:pt x="149" y="37"/>
                    </a:lnTo>
                    <a:lnTo>
                      <a:pt x="149" y="0"/>
                    </a:lnTo>
                    <a:lnTo>
                      <a:pt x="112" y="0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0" y="76"/>
                    </a:lnTo>
                    <a:lnTo>
                      <a:pt x="37" y="76"/>
                    </a:lnTo>
                    <a:lnTo>
                      <a:pt x="37" y="113"/>
                    </a:lnTo>
                    <a:lnTo>
                      <a:pt x="74" y="113"/>
                    </a:lnTo>
                    <a:lnTo>
                      <a:pt x="74" y="153"/>
                    </a:lnTo>
                    <a:lnTo>
                      <a:pt x="74" y="190"/>
                    </a:lnTo>
                    <a:lnTo>
                      <a:pt x="74" y="229"/>
                    </a:lnTo>
                    <a:lnTo>
                      <a:pt x="112" y="229"/>
                    </a:lnTo>
                    <a:lnTo>
                      <a:pt x="112" y="267"/>
                    </a:lnTo>
                    <a:lnTo>
                      <a:pt x="149" y="267"/>
                    </a:lnTo>
                    <a:lnTo>
                      <a:pt x="149" y="305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9" name="Freeform 176"/>
              <p:cNvSpPr>
                <a:spLocks noChangeArrowheads="1"/>
              </p:cNvSpPr>
              <p:nvPr/>
            </p:nvSpPr>
            <p:spPr bwMode="auto">
              <a:xfrm>
                <a:off x="4001289" y="2432837"/>
                <a:ext cx="171329" cy="94174"/>
              </a:xfrm>
              <a:custGeom>
                <a:avLst/>
                <a:gdLst>
                  <a:gd name="T0" fmla="*/ 635 w 673"/>
                  <a:gd name="T1" fmla="*/ 267 h 459"/>
                  <a:gd name="T2" fmla="*/ 672 w 673"/>
                  <a:gd name="T3" fmla="*/ 267 h 459"/>
                  <a:gd name="T4" fmla="*/ 635 w 673"/>
                  <a:gd name="T5" fmla="*/ 344 h 459"/>
                  <a:gd name="T6" fmla="*/ 635 w 673"/>
                  <a:gd name="T7" fmla="*/ 381 h 459"/>
                  <a:gd name="T8" fmla="*/ 598 w 673"/>
                  <a:gd name="T9" fmla="*/ 421 h 459"/>
                  <a:gd name="T10" fmla="*/ 560 w 673"/>
                  <a:gd name="T11" fmla="*/ 421 h 459"/>
                  <a:gd name="T12" fmla="*/ 523 w 673"/>
                  <a:gd name="T13" fmla="*/ 421 h 459"/>
                  <a:gd name="T14" fmla="*/ 486 w 673"/>
                  <a:gd name="T15" fmla="*/ 421 h 459"/>
                  <a:gd name="T16" fmla="*/ 447 w 673"/>
                  <a:gd name="T17" fmla="*/ 421 h 459"/>
                  <a:gd name="T18" fmla="*/ 411 w 673"/>
                  <a:gd name="T19" fmla="*/ 421 h 459"/>
                  <a:gd name="T20" fmla="*/ 373 w 673"/>
                  <a:gd name="T21" fmla="*/ 421 h 459"/>
                  <a:gd name="T22" fmla="*/ 262 w 673"/>
                  <a:gd name="T23" fmla="*/ 421 h 459"/>
                  <a:gd name="T24" fmla="*/ 224 w 673"/>
                  <a:gd name="T25" fmla="*/ 458 h 459"/>
                  <a:gd name="T26" fmla="*/ 186 w 673"/>
                  <a:gd name="T27" fmla="*/ 458 h 459"/>
                  <a:gd name="T28" fmla="*/ 186 w 673"/>
                  <a:gd name="T29" fmla="*/ 421 h 459"/>
                  <a:gd name="T30" fmla="*/ 150 w 673"/>
                  <a:gd name="T31" fmla="*/ 421 h 459"/>
                  <a:gd name="T32" fmla="*/ 112 w 673"/>
                  <a:gd name="T33" fmla="*/ 381 h 459"/>
                  <a:gd name="T34" fmla="*/ 112 w 673"/>
                  <a:gd name="T35" fmla="*/ 344 h 459"/>
                  <a:gd name="T36" fmla="*/ 75 w 673"/>
                  <a:gd name="T37" fmla="*/ 344 h 459"/>
                  <a:gd name="T38" fmla="*/ 37 w 673"/>
                  <a:gd name="T39" fmla="*/ 306 h 459"/>
                  <a:gd name="T40" fmla="*/ 37 w 673"/>
                  <a:gd name="T41" fmla="*/ 267 h 459"/>
                  <a:gd name="T42" fmla="*/ 0 w 673"/>
                  <a:gd name="T43" fmla="*/ 267 h 459"/>
                  <a:gd name="T44" fmla="*/ 0 w 673"/>
                  <a:gd name="T45" fmla="*/ 230 h 459"/>
                  <a:gd name="T46" fmla="*/ 37 w 673"/>
                  <a:gd name="T47" fmla="*/ 191 h 459"/>
                  <a:gd name="T48" fmla="*/ 37 w 673"/>
                  <a:gd name="T49" fmla="*/ 153 h 459"/>
                  <a:gd name="T50" fmla="*/ 75 w 673"/>
                  <a:gd name="T51" fmla="*/ 153 h 459"/>
                  <a:gd name="T52" fmla="*/ 75 w 673"/>
                  <a:gd name="T53" fmla="*/ 114 h 459"/>
                  <a:gd name="T54" fmla="*/ 112 w 673"/>
                  <a:gd name="T55" fmla="*/ 76 h 459"/>
                  <a:gd name="T56" fmla="*/ 112 w 673"/>
                  <a:gd name="T57" fmla="*/ 38 h 459"/>
                  <a:gd name="T58" fmla="*/ 150 w 673"/>
                  <a:gd name="T59" fmla="*/ 38 h 459"/>
                  <a:gd name="T60" fmla="*/ 186 w 673"/>
                  <a:gd name="T61" fmla="*/ 38 h 459"/>
                  <a:gd name="T62" fmla="*/ 224 w 673"/>
                  <a:gd name="T63" fmla="*/ 38 h 459"/>
                  <a:gd name="T64" fmla="*/ 262 w 673"/>
                  <a:gd name="T65" fmla="*/ 38 h 459"/>
                  <a:gd name="T66" fmla="*/ 299 w 673"/>
                  <a:gd name="T67" fmla="*/ 38 h 459"/>
                  <a:gd name="T68" fmla="*/ 336 w 673"/>
                  <a:gd name="T69" fmla="*/ 38 h 459"/>
                  <a:gd name="T70" fmla="*/ 336 w 673"/>
                  <a:gd name="T71" fmla="*/ 0 h 459"/>
                  <a:gd name="T72" fmla="*/ 373 w 673"/>
                  <a:gd name="T73" fmla="*/ 0 h 459"/>
                  <a:gd name="T74" fmla="*/ 411 w 673"/>
                  <a:gd name="T75" fmla="*/ 0 h 459"/>
                  <a:gd name="T76" fmla="*/ 447 w 673"/>
                  <a:gd name="T77" fmla="*/ 0 h 459"/>
                  <a:gd name="T78" fmla="*/ 486 w 673"/>
                  <a:gd name="T79" fmla="*/ 0 h 459"/>
                  <a:gd name="T80" fmla="*/ 486 w 673"/>
                  <a:gd name="T81" fmla="*/ 38 h 459"/>
                  <a:gd name="T82" fmla="*/ 523 w 673"/>
                  <a:gd name="T83" fmla="*/ 38 h 459"/>
                  <a:gd name="T84" fmla="*/ 523 w 673"/>
                  <a:gd name="T85" fmla="*/ 76 h 459"/>
                  <a:gd name="T86" fmla="*/ 560 w 673"/>
                  <a:gd name="T87" fmla="*/ 76 h 459"/>
                  <a:gd name="T88" fmla="*/ 560 w 673"/>
                  <a:gd name="T89" fmla="*/ 114 h 459"/>
                  <a:gd name="T90" fmla="*/ 560 w 673"/>
                  <a:gd name="T91" fmla="*/ 153 h 459"/>
                  <a:gd name="T92" fmla="*/ 560 w 673"/>
                  <a:gd name="T93" fmla="*/ 191 h 459"/>
                  <a:gd name="T94" fmla="*/ 598 w 673"/>
                  <a:gd name="T95" fmla="*/ 191 h 459"/>
                  <a:gd name="T96" fmla="*/ 598 w 673"/>
                  <a:gd name="T97" fmla="*/ 230 h 459"/>
                  <a:gd name="T98" fmla="*/ 635 w 673"/>
                  <a:gd name="T99" fmla="*/ 230 h 459"/>
                  <a:gd name="T100" fmla="*/ 635 w 673"/>
                  <a:gd name="T101" fmla="*/ 267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3" h="459">
                    <a:moveTo>
                      <a:pt x="635" y="267"/>
                    </a:moveTo>
                    <a:lnTo>
                      <a:pt x="672" y="267"/>
                    </a:lnTo>
                    <a:lnTo>
                      <a:pt x="635" y="344"/>
                    </a:lnTo>
                    <a:lnTo>
                      <a:pt x="635" y="381"/>
                    </a:lnTo>
                    <a:lnTo>
                      <a:pt x="598" y="421"/>
                    </a:lnTo>
                    <a:lnTo>
                      <a:pt x="560" y="421"/>
                    </a:lnTo>
                    <a:lnTo>
                      <a:pt x="523" y="421"/>
                    </a:lnTo>
                    <a:lnTo>
                      <a:pt x="486" y="421"/>
                    </a:lnTo>
                    <a:lnTo>
                      <a:pt x="447" y="421"/>
                    </a:lnTo>
                    <a:lnTo>
                      <a:pt x="411" y="421"/>
                    </a:lnTo>
                    <a:lnTo>
                      <a:pt x="373" y="421"/>
                    </a:lnTo>
                    <a:lnTo>
                      <a:pt x="262" y="421"/>
                    </a:lnTo>
                    <a:lnTo>
                      <a:pt x="224" y="458"/>
                    </a:lnTo>
                    <a:lnTo>
                      <a:pt x="186" y="458"/>
                    </a:lnTo>
                    <a:lnTo>
                      <a:pt x="186" y="421"/>
                    </a:lnTo>
                    <a:lnTo>
                      <a:pt x="150" y="421"/>
                    </a:lnTo>
                    <a:lnTo>
                      <a:pt x="112" y="381"/>
                    </a:lnTo>
                    <a:lnTo>
                      <a:pt x="112" y="344"/>
                    </a:lnTo>
                    <a:lnTo>
                      <a:pt x="75" y="344"/>
                    </a:lnTo>
                    <a:lnTo>
                      <a:pt x="37" y="306"/>
                    </a:lnTo>
                    <a:lnTo>
                      <a:pt x="37" y="267"/>
                    </a:lnTo>
                    <a:lnTo>
                      <a:pt x="0" y="267"/>
                    </a:lnTo>
                    <a:lnTo>
                      <a:pt x="0" y="230"/>
                    </a:lnTo>
                    <a:lnTo>
                      <a:pt x="37" y="191"/>
                    </a:lnTo>
                    <a:lnTo>
                      <a:pt x="37" y="153"/>
                    </a:lnTo>
                    <a:lnTo>
                      <a:pt x="75" y="153"/>
                    </a:lnTo>
                    <a:lnTo>
                      <a:pt x="75" y="114"/>
                    </a:lnTo>
                    <a:lnTo>
                      <a:pt x="112" y="76"/>
                    </a:lnTo>
                    <a:lnTo>
                      <a:pt x="112" y="38"/>
                    </a:lnTo>
                    <a:lnTo>
                      <a:pt x="150" y="38"/>
                    </a:lnTo>
                    <a:lnTo>
                      <a:pt x="186" y="38"/>
                    </a:lnTo>
                    <a:lnTo>
                      <a:pt x="224" y="38"/>
                    </a:lnTo>
                    <a:lnTo>
                      <a:pt x="262" y="38"/>
                    </a:lnTo>
                    <a:lnTo>
                      <a:pt x="299" y="38"/>
                    </a:lnTo>
                    <a:lnTo>
                      <a:pt x="336" y="38"/>
                    </a:lnTo>
                    <a:lnTo>
                      <a:pt x="336" y="0"/>
                    </a:lnTo>
                    <a:lnTo>
                      <a:pt x="373" y="0"/>
                    </a:lnTo>
                    <a:lnTo>
                      <a:pt x="411" y="0"/>
                    </a:lnTo>
                    <a:lnTo>
                      <a:pt x="447" y="0"/>
                    </a:lnTo>
                    <a:lnTo>
                      <a:pt x="486" y="0"/>
                    </a:lnTo>
                    <a:lnTo>
                      <a:pt x="486" y="38"/>
                    </a:lnTo>
                    <a:lnTo>
                      <a:pt x="523" y="38"/>
                    </a:lnTo>
                    <a:lnTo>
                      <a:pt x="523" y="76"/>
                    </a:lnTo>
                    <a:lnTo>
                      <a:pt x="560" y="76"/>
                    </a:lnTo>
                    <a:lnTo>
                      <a:pt x="560" y="114"/>
                    </a:lnTo>
                    <a:lnTo>
                      <a:pt x="560" y="153"/>
                    </a:lnTo>
                    <a:lnTo>
                      <a:pt x="560" y="191"/>
                    </a:lnTo>
                    <a:lnTo>
                      <a:pt x="598" y="191"/>
                    </a:lnTo>
                    <a:lnTo>
                      <a:pt x="598" y="230"/>
                    </a:lnTo>
                    <a:lnTo>
                      <a:pt x="635" y="230"/>
                    </a:lnTo>
                    <a:lnTo>
                      <a:pt x="635" y="267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0" name="Freeform 177"/>
              <p:cNvSpPr>
                <a:spLocks noChangeArrowheads="1"/>
              </p:cNvSpPr>
              <p:nvPr/>
            </p:nvSpPr>
            <p:spPr bwMode="auto">
              <a:xfrm>
                <a:off x="4001289" y="2432837"/>
                <a:ext cx="171329" cy="94174"/>
              </a:xfrm>
              <a:custGeom>
                <a:avLst/>
                <a:gdLst>
                  <a:gd name="T0" fmla="*/ 635 w 673"/>
                  <a:gd name="T1" fmla="*/ 267 h 459"/>
                  <a:gd name="T2" fmla="*/ 672 w 673"/>
                  <a:gd name="T3" fmla="*/ 267 h 459"/>
                  <a:gd name="T4" fmla="*/ 635 w 673"/>
                  <a:gd name="T5" fmla="*/ 344 h 459"/>
                  <a:gd name="T6" fmla="*/ 635 w 673"/>
                  <a:gd name="T7" fmla="*/ 381 h 459"/>
                  <a:gd name="T8" fmla="*/ 598 w 673"/>
                  <a:gd name="T9" fmla="*/ 421 h 459"/>
                  <a:gd name="T10" fmla="*/ 560 w 673"/>
                  <a:gd name="T11" fmla="*/ 421 h 459"/>
                  <a:gd name="T12" fmla="*/ 523 w 673"/>
                  <a:gd name="T13" fmla="*/ 421 h 459"/>
                  <a:gd name="T14" fmla="*/ 486 w 673"/>
                  <a:gd name="T15" fmla="*/ 421 h 459"/>
                  <a:gd name="T16" fmla="*/ 447 w 673"/>
                  <a:gd name="T17" fmla="*/ 421 h 459"/>
                  <a:gd name="T18" fmla="*/ 411 w 673"/>
                  <a:gd name="T19" fmla="*/ 421 h 459"/>
                  <a:gd name="T20" fmla="*/ 373 w 673"/>
                  <a:gd name="T21" fmla="*/ 421 h 459"/>
                  <a:gd name="T22" fmla="*/ 262 w 673"/>
                  <a:gd name="T23" fmla="*/ 421 h 459"/>
                  <a:gd name="T24" fmla="*/ 224 w 673"/>
                  <a:gd name="T25" fmla="*/ 458 h 459"/>
                  <a:gd name="T26" fmla="*/ 186 w 673"/>
                  <a:gd name="T27" fmla="*/ 458 h 459"/>
                  <a:gd name="T28" fmla="*/ 186 w 673"/>
                  <a:gd name="T29" fmla="*/ 421 h 459"/>
                  <a:gd name="T30" fmla="*/ 150 w 673"/>
                  <a:gd name="T31" fmla="*/ 421 h 459"/>
                  <a:gd name="T32" fmla="*/ 112 w 673"/>
                  <a:gd name="T33" fmla="*/ 381 h 459"/>
                  <a:gd name="T34" fmla="*/ 112 w 673"/>
                  <a:gd name="T35" fmla="*/ 344 h 459"/>
                  <a:gd name="T36" fmla="*/ 75 w 673"/>
                  <a:gd name="T37" fmla="*/ 344 h 459"/>
                  <a:gd name="T38" fmla="*/ 37 w 673"/>
                  <a:gd name="T39" fmla="*/ 306 h 459"/>
                  <a:gd name="T40" fmla="*/ 37 w 673"/>
                  <a:gd name="T41" fmla="*/ 267 h 459"/>
                  <a:gd name="T42" fmla="*/ 0 w 673"/>
                  <a:gd name="T43" fmla="*/ 267 h 459"/>
                  <a:gd name="T44" fmla="*/ 0 w 673"/>
                  <a:gd name="T45" fmla="*/ 230 h 459"/>
                  <a:gd name="T46" fmla="*/ 37 w 673"/>
                  <a:gd name="T47" fmla="*/ 191 h 459"/>
                  <a:gd name="T48" fmla="*/ 37 w 673"/>
                  <a:gd name="T49" fmla="*/ 153 h 459"/>
                  <a:gd name="T50" fmla="*/ 75 w 673"/>
                  <a:gd name="T51" fmla="*/ 153 h 459"/>
                  <a:gd name="T52" fmla="*/ 75 w 673"/>
                  <a:gd name="T53" fmla="*/ 114 h 459"/>
                  <a:gd name="T54" fmla="*/ 112 w 673"/>
                  <a:gd name="T55" fmla="*/ 76 h 459"/>
                  <a:gd name="T56" fmla="*/ 112 w 673"/>
                  <a:gd name="T57" fmla="*/ 38 h 459"/>
                  <a:gd name="T58" fmla="*/ 150 w 673"/>
                  <a:gd name="T59" fmla="*/ 38 h 459"/>
                  <a:gd name="T60" fmla="*/ 186 w 673"/>
                  <a:gd name="T61" fmla="*/ 38 h 459"/>
                  <a:gd name="T62" fmla="*/ 224 w 673"/>
                  <a:gd name="T63" fmla="*/ 38 h 459"/>
                  <a:gd name="T64" fmla="*/ 262 w 673"/>
                  <a:gd name="T65" fmla="*/ 38 h 459"/>
                  <a:gd name="T66" fmla="*/ 299 w 673"/>
                  <a:gd name="T67" fmla="*/ 38 h 459"/>
                  <a:gd name="T68" fmla="*/ 336 w 673"/>
                  <a:gd name="T69" fmla="*/ 38 h 459"/>
                  <a:gd name="T70" fmla="*/ 336 w 673"/>
                  <a:gd name="T71" fmla="*/ 0 h 459"/>
                  <a:gd name="T72" fmla="*/ 373 w 673"/>
                  <a:gd name="T73" fmla="*/ 0 h 459"/>
                  <a:gd name="T74" fmla="*/ 411 w 673"/>
                  <a:gd name="T75" fmla="*/ 0 h 459"/>
                  <a:gd name="T76" fmla="*/ 447 w 673"/>
                  <a:gd name="T77" fmla="*/ 0 h 459"/>
                  <a:gd name="T78" fmla="*/ 486 w 673"/>
                  <a:gd name="T79" fmla="*/ 0 h 459"/>
                  <a:gd name="T80" fmla="*/ 486 w 673"/>
                  <a:gd name="T81" fmla="*/ 38 h 459"/>
                  <a:gd name="T82" fmla="*/ 523 w 673"/>
                  <a:gd name="T83" fmla="*/ 38 h 459"/>
                  <a:gd name="T84" fmla="*/ 523 w 673"/>
                  <a:gd name="T85" fmla="*/ 76 h 459"/>
                  <a:gd name="T86" fmla="*/ 560 w 673"/>
                  <a:gd name="T87" fmla="*/ 76 h 459"/>
                  <a:gd name="T88" fmla="*/ 560 w 673"/>
                  <a:gd name="T89" fmla="*/ 114 h 459"/>
                  <a:gd name="T90" fmla="*/ 560 w 673"/>
                  <a:gd name="T91" fmla="*/ 153 h 459"/>
                  <a:gd name="T92" fmla="*/ 560 w 673"/>
                  <a:gd name="T93" fmla="*/ 191 h 459"/>
                  <a:gd name="T94" fmla="*/ 598 w 673"/>
                  <a:gd name="T95" fmla="*/ 191 h 459"/>
                  <a:gd name="T96" fmla="*/ 598 w 673"/>
                  <a:gd name="T97" fmla="*/ 230 h 459"/>
                  <a:gd name="T98" fmla="*/ 635 w 673"/>
                  <a:gd name="T99" fmla="*/ 230 h 459"/>
                  <a:gd name="T100" fmla="*/ 635 w 673"/>
                  <a:gd name="T101" fmla="*/ 267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3" h="459">
                    <a:moveTo>
                      <a:pt x="635" y="267"/>
                    </a:moveTo>
                    <a:lnTo>
                      <a:pt x="672" y="267"/>
                    </a:lnTo>
                    <a:lnTo>
                      <a:pt x="635" y="344"/>
                    </a:lnTo>
                    <a:lnTo>
                      <a:pt x="635" y="381"/>
                    </a:lnTo>
                    <a:lnTo>
                      <a:pt x="598" y="421"/>
                    </a:lnTo>
                    <a:lnTo>
                      <a:pt x="560" y="421"/>
                    </a:lnTo>
                    <a:lnTo>
                      <a:pt x="523" y="421"/>
                    </a:lnTo>
                    <a:lnTo>
                      <a:pt x="486" y="421"/>
                    </a:lnTo>
                    <a:lnTo>
                      <a:pt x="447" y="421"/>
                    </a:lnTo>
                    <a:lnTo>
                      <a:pt x="411" y="421"/>
                    </a:lnTo>
                    <a:lnTo>
                      <a:pt x="373" y="421"/>
                    </a:lnTo>
                    <a:lnTo>
                      <a:pt x="262" y="421"/>
                    </a:lnTo>
                    <a:lnTo>
                      <a:pt x="224" y="458"/>
                    </a:lnTo>
                    <a:lnTo>
                      <a:pt x="186" y="458"/>
                    </a:lnTo>
                    <a:lnTo>
                      <a:pt x="186" y="421"/>
                    </a:lnTo>
                    <a:lnTo>
                      <a:pt x="150" y="421"/>
                    </a:lnTo>
                    <a:lnTo>
                      <a:pt x="112" y="381"/>
                    </a:lnTo>
                    <a:lnTo>
                      <a:pt x="112" y="344"/>
                    </a:lnTo>
                    <a:lnTo>
                      <a:pt x="75" y="344"/>
                    </a:lnTo>
                    <a:lnTo>
                      <a:pt x="37" y="306"/>
                    </a:lnTo>
                    <a:lnTo>
                      <a:pt x="37" y="267"/>
                    </a:lnTo>
                    <a:lnTo>
                      <a:pt x="0" y="267"/>
                    </a:lnTo>
                    <a:lnTo>
                      <a:pt x="0" y="230"/>
                    </a:lnTo>
                    <a:lnTo>
                      <a:pt x="37" y="191"/>
                    </a:lnTo>
                    <a:lnTo>
                      <a:pt x="37" y="153"/>
                    </a:lnTo>
                    <a:lnTo>
                      <a:pt x="75" y="153"/>
                    </a:lnTo>
                    <a:lnTo>
                      <a:pt x="75" y="114"/>
                    </a:lnTo>
                    <a:lnTo>
                      <a:pt x="112" y="76"/>
                    </a:lnTo>
                    <a:lnTo>
                      <a:pt x="112" y="38"/>
                    </a:lnTo>
                    <a:lnTo>
                      <a:pt x="150" y="38"/>
                    </a:lnTo>
                    <a:lnTo>
                      <a:pt x="186" y="38"/>
                    </a:lnTo>
                    <a:lnTo>
                      <a:pt x="224" y="38"/>
                    </a:lnTo>
                    <a:lnTo>
                      <a:pt x="262" y="38"/>
                    </a:lnTo>
                    <a:lnTo>
                      <a:pt x="299" y="38"/>
                    </a:lnTo>
                    <a:lnTo>
                      <a:pt x="336" y="38"/>
                    </a:lnTo>
                    <a:lnTo>
                      <a:pt x="336" y="0"/>
                    </a:lnTo>
                    <a:lnTo>
                      <a:pt x="373" y="0"/>
                    </a:lnTo>
                    <a:lnTo>
                      <a:pt x="411" y="0"/>
                    </a:lnTo>
                    <a:lnTo>
                      <a:pt x="447" y="0"/>
                    </a:lnTo>
                    <a:lnTo>
                      <a:pt x="486" y="0"/>
                    </a:lnTo>
                    <a:lnTo>
                      <a:pt x="486" y="38"/>
                    </a:lnTo>
                    <a:lnTo>
                      <a:pt x="523" y="38"/>
                    </a:lnTo>
                    <a:lnTo>
                      <a:pt x="523" y="76"/>
                    </a:lnTo>
                    <a:lnTo>
                      <a:pt x="560" y="76"/>
                    </a:lnTo>
                    <a:lnTo>
                      <a:pt x="560" y="114"/>
                    </a:lnTo>
                    <a:lnTo>
                      <a:pt x="560" y="153"/>
                    </a:lnTo>
                    <a:lnTo>
                      <a:pt x="560" y="191"/>
                    </a:lnTo>
                    <a:lnTo>
                      <a:pt x="598" y="191"/>
                    </a:lnTo>
                    <a:lnTo>
                      <a:pt x="598" y="230"/>
                    </a:lnTo>
                    <a:lnTo>
                      <a:pt x="635" y="230"/>
                    </a:lnTo>
                    <a:lnTo>
                      <a:pt x="635" y="267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1" name="Freeform 178"/>
              <p:cNvSpPr>
                <a:spLocks noChangeArrowheads="1"/>
              </p:cNvSpPr>
              <p:nvPr/>
            </p:nvSpPr>
            <p:spPr bwMode="auto">
              <a:xfrm>
                <a:off x="4020450" y="2322205"/>
                <a:ext cx="285172" cy="165491"/>
              </a:xfrm>
              <a:custGeom>
                <a:avLst/>
                <a:gdLst>
                  <a:gd name="T0" fmla="*/ 75 w 1121"/>
                  <a:gd name="T1" fmla="*/ 574 h 803"/>
                  <a:gd name="T2" fmla="*/ 149 w 1121"/>
                  <a:gd name="T3" fmla="*/ 574 h 803"/>
                  <a:gd name="T4" fmla="*/ 224 w 1121"/>
                  <a:gd name="T5" fmla="*/ 574 h 803"/>
                  <a:gd name="T6" fmla="*/ 261 w 1121"/>
                  <a:gd name="T7" fmla="*/ 535 h 803"/>
                  <a:gd name="T8" fmla="*/ 336 w 1121"/>
                  <a:gd name="T9" fmla="*/ 535 h 803"/>
                  <a:gd name="T10" fmla="*/ 411 w 1121"/>
                  <a:gd name="T11" fmla="*/ 535 h 803"/>
                  <a:gd name="T12" fmla="*/ 448 w 1121"/>
                  <a:gd name="T13" fmla="*/ 498 h 803"/>
                  <a:gd name="T14" fmla="*/ 560 w 1121"/>
                  <a:gd name="T15" fmla="*/ 498 h 803"/>
                  <a:gd name="T16" fmla="*/ 597 w 1121"/>
                  <a:gd name="T17" fmla="*/ 535 h 803"/>
                  <a:gd name="T18" fmla="*/ 597 w 1121"/>
                  <a:gd name="T19" fmla="*/ 611 h 803"/>
                  <a:gd name="T20" fmla="*/ 560 w 1121"/>
                  <a:gd name="T21" fmla="*/ 651 h 803"/>
                  <a:gd name="T22" fmla="*/ 560 w 1121"/>
                  <a:gd name="T23" fmla="*/ 727 h 803"/>
                  <a:gd name="T24" fmla="*/ 560 w 1121"/>
                  <a:gd name="T25" fmla="*/ 802 h 803"/>
                  <a:gd name="T26" fmla="*/ 635 w 1121"/>
                  <a:gd name="T27" fmla="*/ 765 h 803"/>
                  <a:gd name="T28" fmla="*/ 635 w 1121"/>
                  <a:gd name="T29" fmla="*/ 688 h 803"/>
                  <a:gd name="T30" fmla="*/ 709 w 1121"/>
                  <a:gd name="T31" fmla="*/ 611 h 803"/>
                  <a:gd name="T32" fmla="*/ 784 w 1121"/>
                  <a:gd name="T33" fmla="*/ 651 h 803"/>
                  <a:gd name="T34" fmla="*/ 822 w 1121"/>
                  <a:gd name="T35" fmla="*/ 688 h 803"/>
                  <a:gd name="T36" fmla="*/ 784 w 1121"/>
                  <a:gd name="T37" fmla="*/ 765 h 803"/>
                  <a:gd name="T38" fmla="*/ 822 w 1121"/>
                  <a:gd name="T39" fmla="*/ 802 h 803"/>
                  <a:gd name="T40" fmla="*/ 933 w 1121"/>
                  <a:gd name="T41" fmla="*/ 765 h 803"/>
                  <a:gd name="T42" fmla="*/ 1009 w 1121"/>
                  <a:gd name="T43" fmla="*/ 727 h 803"/>
                  <a:gd name="T44" fmla="*/ 971 w 1121"/>
                  <a:gd name="T45" fmla="*/ 688 h 803"/>
                  <a:gd name="T46" fmla="*/ 933 w 1121"/>
                  <a:gd name="T47" fmla="*/ 651 h 803"/>
                  <a:gd name="T48" fmla="*/ 1009 w 1121"/>
                  <a:gd name="T49" fmla="*/ 574 h 803"/>
                  <a:gd name="T50" fmla="*/ 971 w 1121"/>
                  <a:gd name="T51" fmla="*/ 535 h 803"/>
                  <a:gd name="T52" fmla="*/ 971 w 1121"/>
                  <a:gd name="T53" fmla="*/ 420 h 803"/>
                  <a:gd name="T54" fmla="*/ 1045 w 1121"/>
                  <a:gd name="T55" fmla="*/ 345 h 803"/>
                  <a:gd name="T56" fmla="*/ 1120 w 1121"/>
                  <a:gd name="T57" fmla="*/ 306 h 803"/>
                  <a:gd name="T58" fmla="*/ 1082 w 1121"/>
                  <a:gd name="T59" fmla="*/ 192 h 803"/>
                  <a:gd name="T60" fmla="*/ 1045 w 1121"/>
                  <a:gd name="T61" fmla="*/ 153 h 803"/>
                  <a:gd name="T62" fmla="*/ 971 w 1121"/>
                  <a:gd name="T63" fmla="*/ 153 h 803"/>
                  <a:gd name="T64" fmla="*/ 859 w 1121"/>
                  <a:gd name="T65" fmla="*/ 114 h 803"/>
                  <a:gd name="T66" fmla="*/ 784 w 1121"/>
                  <a:gd name="T67" fmla="*/ 77 h 803"/>
                  <a:gd name="T68" fmla="*/ 746 w 1121"/>
                  <a:gd name="T69" fmla="*/ 0 h 803"/>
                  <a:gd name="T70" fmla="*/ 709 w 1121"/>
                  <a:gd name="T71" fmla="*/ 37 h 803"/>
                  <a:gd name="T72" fmla="*/ 635 w 1121"/>
                  <a:gd name="T73" fmla="*/ 77 h 803"/>
                  <a:gd name="T74" fmla="*/ 560 w 1121"/>
                  <a:gd name="T75" fmla="*/ 77 h 803"/>
                  <a:gd name="T76" fmla="*/ 485 w 1121"/>
                  <a:gd name="T77" fmla="*/ 114 h 803"/>
                  <a:gd name="T78" fmla="*/ 411 w 1121"/>
                  <a:gd name="T79" fmla="*/ 77 h 803"/>
                  <a:gd name="T80" fmla="*/ 336 w 1121"/>
                  <a:gd name="T81" fmla="*/ 37 h 803"/>
                  <a:gd name="T82" fmla="*/ 261 w 1121"/>
                  <a:gd name="T83" fmla="*/ 77 h 803"/>
                  <a:gd name="T84" fmla="*/ 149 w 1121"/>
                  <a:gd name="T85" fmla="*/ 114 h 803"/>
                  <a:gd name="T86" fmla="*/ 75 w 1121"/>
                  <a:gd name="T87" fmla="*/ 153 h 803"/>
                  <a:gd name="T88" fmla="*/ 37 w 1121"/>
                  <a:gd name="T89" fmla="*/ 192 h 803"/>
                  <a:gd name="T90" fmla="*/ 75 w 1121"/>
                  <a:gd name="T91" fmla="*/ 267 h 803"/>
                  <a:gd name="T92" fmla="*/ 75 w 1121"/>
                  <a:gd name="T93" fmla="*/ 306 h 803"/>
                  <a:gd name="T94" fmla="*/ 37 w 1121"/>
                  <a:gd name="T95" fmla="*/ 382 h 803"/>
                  <a:gd name="T96" fmla="*/ 0 w 1121"/>
                  <a:gd name="T97" fmla="*/ 458 h 803"/>
                  <a:gd name="T98" fmla="*/ 0 w 1121"/>
                  <a:gd name="T99" fmla="*/ 535 h 803"/>
                  <a:gd name="T100" fmla="*/ 37 w 1121"/>
                  <a:gd name="T101" fmla="*/ 574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21" h="803">
                    <a:moveTo>
                      <a:pt x="37" y="574"/>
                    </a:moveTo>
                    <a:lnTo>
                      <a:pt x="75" y="574"/>
                    </a:lnTo>
                    <a:lnTo>
                      <a:pt x="111" y="574"/>
                    </a:lnTo>
                    <a:lnTo>
                      <a:pt x="149" y="574"/>
                    </a:lnTo>
                    <a:lnTo>
                      <a:pt x="187" y="574"/>
                    </a:lnTo>
                    <a:lnTo>
                      <a:pt x="224" y="574"/>
                    </a:lnTo>
                    <a:lnTo>
                      <a:pt x="261" y="574"/>
                    </a:lnTo>
                    <a:lnTo>
                      <a:pt x="261" y="535"/>
                    </a:lnTo>
                    <a:lnTo>
                      <a:pt x="299" y="535"/>
                    </a:lnTo>
                    <a:lnTo>
                      <a:pt x="336" y="535"/>
                    </a:lnTo>
                    <a:lnTo>
                      <a:pt x="372" y="535"/>
                    </a:lnTo>
                    <a:lnTo>
                      <a:pt x="411" y="535"/>
                    </a:lnTo>
                    <a:lnTo>
                      <a:pt x="411" y="498"/>
                    </a:lnTo>
                    <a:lnTo>
                      <a:pt x="448" y="498"/>
                    </a:lnTo>
                    <a:lnTo>
                      <a:pt x="523" y="498"/>
                    </a:lnTo>
                    <a:lnTo>
                      <a:pt x="560" y="498"/>
                    </a:lnTo>
                    <a:lnTo>
                      <a:pt x="560" y="535"/>
                    </a:lnTo>
                    <a:lnTo>
                      <a:pt x="597" y="535"/>
                    </a:lnTo>
                    <a:lnTo>
                      <a:pt x="597" y="574"/>
                    </a:lnTo>
                    <a:lnTo>
                      <a:pt x="597" y="611"/>
                    </a:lnTo>
                    <a:lnTo>
                      <a:pt x="560" y="611"/>
                    </a:lnTo>
                    <a:lnTo>
                      <a:pt x="560" y="651"/>
                    </a:lnTo>
                    <a:lnTo>
                      <a:pt x="560" y="688"/>
                    </a:lnTo>
                    <a:lnTo>
                      <a:pt x="560" y="727"/>
                    </a:lnTo>
                    <a:lnTo>
                      <a:pt x="560" y="765"/>
                    </a:lnTo>
                    <a:lnTo>
                      <a:pt x="560" y="802"/>
                    </a:lnTo>
                    <a:lnTo>
                      <a:pt x="597" y="802"/>
                    </a:lnTo>
                    <a:lnTo>
                      <a:pt x="635" y="765"/>
                    </a:lnTo>
                    <a:lnTo>
                      <a:pt x="635" y="727"/>
                    </a:lnTo>
                    <a:lnTo>
                      <a:pt x="635" y="688"/>
                    </a:lnTo>
                    <a:lnTo>
                      <a:pt x="672" y="651"/>
                    </a:lnTo>
                    <a:lnTo>
                      <a:pt x="709" y="611"/>
                    </a:lnTo>
                    <a:lnTo>
                      <a:pt x="784" y="611"/>
                    </a:lnTo>
                    <a:lnTo>
                      <a:pt x="784" y="651"/>
                    </a:lnTo>
                    <a:lnTo>
                      <a:pt x="859" y="651"/>
                    </a:lnTo>
                    <a:lnTo>
                      <a:pt x="822" y="688"/>
                    </a:lnTo>
                    <a:lnTo>
                      <a:pt x="784" y="727"/>
                    </a:lnTo>
                    <a:lnTo>
                      <a:pt x="784" y="765"/>
                    </a:lnTo>
                    <a:lnTo>
                      <a:pt x="822" y="765"/>
                    </a:lnTo>
                    <a:lnTo>
                      <a:pt x="822" y="802"/>
                    </a:lnTo>
                    <a:lnTo>
                      <a:pt x="896" y="765"/>
                    </a:lnTo>
                    <a:lnTo>
                      <a:pt x="933" y="765"/>
                    </a:lnTo>
                    <a:lnTo>
                      <a:pt x="971" y="727"/>
                    </a:lnTo>
                    <a:lnTo>
                      <a:pt x="1009" y="727"/>
                    </a:lnTo>
                    <a:lnTo>
                      <a:pt x="1009" y="688"/>
                    </a:lnTo>
                    <a:lnTo>
                      <a:pt x="971" y="688"/>
                    </a:lnTo>
                    <a:lnTo>
                      <a:pt x="933" y="688"/>
                    </a:lnTo>
                    <a:lnTo>
                      <a:pt x="933" y="651"/>
                    </a:lnTo>
                    <a:lnTo>
                      <a:pt x="933" y="611"/>
                    </a:lnTo>
                    <a:lnTo>
                      <a:pt x="1009" y="574"/>
                    </a:lnTo>
                    <a:lnTo>
                      <a:pt x="1009" y="535"/>
                    </a:lnTo>
                    <a:lnTo>
                      <a:pt x="971" y="535"/>
                    </a:lnTo>
                    <a:lnTo>
                      <a:pt x="971" y="498"/>
                    </a:lnTo>
                    <a:lnTo>
                      <a:pt x="971" y="420"/>
                    </a:lnTo>
                    <a:lnTo>
                      <a:pt x="1009" y="382"/>
                    </a:lnTo>
                    <a:lnTo>
                      <a:pt x="1045" y="345"/>
                    </a:lnTo>
                    <a:lnTo>
                      <a:pt x="1082" y="345"/>
                    </a:lnTo>
                    <a:lnTo>
                      <a:pt x="1120" y="306"/>
                    </a:lnTo>
                    <a:lnTo>
                      <a:pt x="1120" y="230"/>
                    </a:lnTo>
                    <a:lnTo>
                      <a:pt x="1082" y="192"/>
                    </a:lnTo>
                    <a:lnTo>
                      <a:pt x="1082" y="153"/>
                    </a:lnTo>
                    <a:lnTo>
                      <a:pt x="1045" y="153"/>
                    </a:lnTo>
                    <a:lnTo>
                      <a:pt x="1009" y="153"/>
                    </a:lnTo>
                    <a:lnTo>
                      <a:pt x="971" y="153"/>
                    </a:lnTo>
                    <a:lnTo>
                      <a:pt x="896" y="114"/>
                    </a:lnTo>
                    <a:lnTo>
                      <a:pt x="859" y="114"/>
                    </a:lnTo>
                    <a:lnTo>
                      <a:pt x="822" y="114"/>
                    </a:lnTo>
                    <a:lnTo>
                      <a:pt x="784" y="77"/>
                    </a:lnTo>
                    <a:lnTo>
                      <a:pt x="746" y="37"/>
                    </a:lnTo>
                    <a:lnTo>
                      <a:pt x="746" y="0"/>
                    </a:lnTo>
                    <a:lnTo>
                      <a:pt x="709" y="0"/>
                    </a:lnTo>
                    <a:lnTo>
                      <a:pt x="709" y="37"/>
                    </a:lnTo>
                    <a:lnTo>
                      <a:pt x="672" y="37"/>
                    </a:lnTo>
                    <a:lnTo>
                      <a:pt x="635" y="77"/>
                    </a:lnTo>
                    <a:lnTo>
                      <a:pt x="597" y="77"/>
                    </a:lnTo>
                    <a:lnTo>
                      <a:pt x="560" y="77"/>
                    </a:lnTo>
                    <a:lnTo>
                      <a:pt x="523" y="114"/>
                    </a:lnTo>
                    <a:lnTo>
                      <a:pt x="485" y="114"/>
                    </a:lnTo>
                    <a:lnTo>
                      <a:pt x="448" y="77"/>
                    </a:lnTo>
                    <a:lnTo>
                      <a:pt x="411" y="77"/>
                    </a:lnTo>
                    <a:lnTo>
                      <a:pt x="372" y="37"/>
                    </a:lnTo>
                    <a:lnTo>
                      <a:pt x="336" y="37"/>
                    </a:lnTo>
                    <a:lnTo>
                      <a:pt x="299" y="37"/>
                    </a:lnTo>
                    <a:lnTo>
                      <a:pt x="261" y="77"/>
                    </a:lnTo>
                    <a:lnTo>
                      <a:pt x="187" y="77"/>
                    </a:lnTo>
                    <a:lnTo>
                      <a:pt x="149" y="114"/>
                    </a:lnTo>
                    <a:lnTo>
                      <a:pt x="111" y="114"/>
                    </a:lnTo>
                    <a:lnTo>
                      <a:pt x="75" y="153"/>
                    </a:lnTo>
                    <a:lnTo>
                      <a:pt x="37" y="153"/>
                    </a:lnTo>
                    <a:lnTo>
                      <a:pt x="37" y="192"/>
                    </a:lnTo>
                    <a:lnTo>
                      <a:pt x="75" y="230"/>
                    </a:lnTo>
                    <a:lnTo>
                      <a:pt x="75" y="267"/>
                    </a:lnTo>
                    <a:lnTo>
                      <a:pt x="111" y="267"/>
                    </a:lnTo>
                    <a:lnTo>
                      <a:pt x="75" y="306"/>
                    </a:lnTo>
                    <a:lnTo>
                      <a:pt x="37" y="345"/>
                    </a:lnTo>
                    <a:lnTo>
                      <a:pt x="37" y="382"/>
                    </a:lnTo>
                    <a:lnTo>
                      <a:pt x="0" y="420"/>
                    </a:lnTo>
                    <a:lnTo>
                      <a:pt x="0" y="458"/>
                    </a:lnTo>
                    <a:lnTo>
                      <a:pt x="0" y="498"/>
                    </a:lnTo>
                    <a:lnTo>
                      <a:pt x="0" y="535"/>
                    </a:lnTo>
                    <a:lnTo>
                      <a:pt x="37" y="535"/>
                    </a:lnTo>
                    <a:lnTo>
                      <a:pt x="37" y="574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2" name="Freeform 179"/>
              <p:cNvSpPr>
                <a:spLocks noChangeArrowheads="1"/>
              </p:cNvSpPr>
              <p:nvPr/>
            </p:nvSpPr>
            <p:spPr bwMode="auto">
              <a:xfrm>
                <a:off x="4020450" y="2322205"/>
                <a:ext cx="285172" cy="165491"/>
              </a:xfrm>
              <a:custGeom>
                <a:avLst/>
                <a:gdLst>
                  <a:gd name="T0" fmla="*/ 75 w 1121"/>
                  <a:gd name="T1" fmla="*/ 574 h 803"/>
                  <a:gd name="T2" fmla="*/ 149 w 1121"/>
                  <a:gd name="T3" fmla="*/ 574 h 803"/>
                  <a:gd name="T4" fmla="*/ 224 w 1121"/>
                  <a:gd name="T5" fmla="*/ 574 h 803"/>
                  <a:gd name="T6" fmla="*/ 261 w 1121"/>
                  <a:gd name="T7" fmla="*/ 535 h 803"/>
                  <a:gd name="T8" fmla="*/ 336 w 1121"/>
                  <a:gd name="T9" fmla="*/ 535 h 803"/>
                  <a:gd name="T10" fmla="*/ 411 w 1121"/>
                  <a:gd name="T11" fmla="*/ 535 h 803"/>
                  <a:gd name="T12" fmla="*/ 448 w 1121"/>
                  <a:gd name="T13" fmla="*/ 498 h 803"/>
                  <a:gd name="T14" fmla="*/ 560 w 1121"/>
                  <a:gd name="T15" fmla="*/ 498 h 803"/>
                  <a:gd name="T16" fmla="*/ 597 w 1121"/>
                  <a:gd name="T17" fmla="*/ 535 h 803"/>
                  <a:gd name="T18" fmla="*/ 597 w 1121"/>
                  <a:gd name="T19" fmla="*/ 611 h 803"/>
                  <a:gd name="T20" fmla="*/ 560 w 1121"/>
                  <a:gd name="T21" fmla="*/ 651 h 803"/>
                  <a:gd name="T22" fmla="*/ 560 w 1121"/>
                  <a:gd name="T23" fmla="*/ 727 h 803"/>
                  <a:gd name="T24" fmla="*/ 560 w 1121"/>
                  <a:gd name="T25" fmla="*/ 802 h 803"/>
                  <a:gd name="T26" fmla="*/ 635 w 1121"/>
                  <a:gd name="T27" fmla="*/ 765 h 803"/>
                  <a:gd name="T28" fmla="*/ 635 w 1121"/>
                  <a:gd name="T29" fmla="*/ 688 h 803"/>
                  <a:gd name="T30" fmla="*/ 709 w 1121"/>
                  <a:gd name="T31" fmla="*/ 611 h 803"/>
                  <a:gd name="T32" fmla="*/ 784 w 1121"/>
                  <a:gd name="T33" fmla="*/ 651 h 803"/>
                  <a:gd name="T34" fmla="*/ 822 w 1121"/>
                  <a:gd name="T35" fmla="*/ 688 h 803"/>
                  <a:gd name="T36" fmla="*/ 784 w 1121"/>
                  <a:gd name="T37" fmla="*/ 765 h 803"/>
                  <a:gd name="T38" fmla="*/ 822 w 1121"/>
                  <a:gd name="T39" fmla="*/ 802 h 803"/>
                  <a:gd name="T40" fmla="*/ 933 w 1121"/>
                  <a:gd name="T41" fmla="*/ 765 h 803"/>
                  <a:gd name="T42" fmla="*/ 1009 w 1121"/>
                  <a:gd name="T43" fmla="*/ 727 h 803"/>
                  <a:gd name="T44" fmla="*/ 971 w 1121"/>
                  <a:gd name="T45" fmla="*/ 688 h 803"/>
                  <a:gd name="T46" fmla="*/ 933 w 1121"/>
                  <a:gd name="T47" fmla="*/ 651 h 803"/>
                  <a:gd name="T48" fmla="*/ 1009 w 1121"/>
                  <a:gd name="T49" fmla="*/ 574 h 803"/>
                  <a:gd name="T50" fmla="*/ 971 w 1121"/>
                  <a:gd name="T51" fmla="*/ 535 h 803"/>
                  <a:gd name="T52" fmla="*/ 971 w 1121"/>
                  <a:gd name="T53" fmla="*/ 420 h 803"/>
                  <a:gd name="T54" fmla="*/ 1045 w 1121"/>
                  <a:gd name="T55" fmla="*/ 345 h 803"/>
                  <a:gd name="T56" fmla="*/ 1120 w 1121"/>
                  <a:gd name="T57" fmla="*/ 306 h 803"/>
                  <a:gd name="T58" fmla="*/ 1082 w 1121"/>
                  <a:gd name="T59" fmla="*/ 192 h 803"/>
                  <a:gd name="T60" fmla="*/ 1045 w 1121"/>
                  <a:gd name="T61" fmla="*/ 153 h 803"/>
                  <a:gd name="T62" fmla="*/ 971 w 1121"/>
                  <a:gd name="T63" fmla="*/ 153 h 803"/>
                  <a:gd name="T64" fmla="*/ 859 w 1121"/>
                  <a:gd name="T65" fmla="*/ 114 h 803"/>
                  <a:gd name="T66" fmla="*/ 784 w 1121"/>
                  <a:gd name="T67" fmla="*/ 77 h 803"/>
                  <a:gd name="T68" fmla="*/ 746 w 1121"/>
                  <a:gd name="T69" fmla="*/ 0 h 803"/>
                  <a:gd name="T70" fmla="*/ 709 w 1121"/>
                  <a:gd name="T71" fmla="*/ 37 h 803"/>
                  <a:gd name="T72" fmla="*/ 635 w 1121"/>
                  <a:gd name="T73" fmla="*/ 77 h 803"/>
                  <a:gd name="T74" fmla="*/ 560 w 1121"/>
                  <a:gd name="T75" fmla="*/ 77 h 803"/>
                  <a:gd name="T76" fmla="*/ 485 w 1121"/>
                  <a:gd name="T77" fmla="*/ 114 h 803"/>
                  <a:gd name="T78" fmla="*/ 411 w 1121"/>
                  <a:gd name="T79" fmla="*/ 77 h 803"/>
                  <a:gd name="T80" fmla="*/ 336 w 1121"/>
                  <a:gd name="T81" fmla="*/ 37 h 803"/>
                  <a:gd name="T82" fmla="*/ 261 w 1121"/>
                  <a:gd name="T83" fmla="*/ 77 h 803"/>
                  <a:gd name="T84" fmla="*/ 149 w 1121"/>
                  <a:gd name="T85" fmla="*/ 114 h 803"/>
                  <a:gd name="T86" fmla="*/ 75 w 1121"/>
                  <a:gd name="T87" fmla="*/ 153 h 803"/>
                  <a:gd name="T88" fmla="*/ 37 w 1121"/>
                  <a:gd name="T89" fmla="*/ 192 h 803"/>
                  <a:gd name="T90" fmla="*/ 75 w 1121"/>
                  <a:gd name="T91" fmla="*/ 267 h 803"/>
                  <a:gd name="T92" fmla="*/ 75 w 1121"/>
                  <a:gd name="T93" fmla="*/ 306 h 803"/>
                  <a:gd name="T94" fmla="*/ 37 w 1121"/>
                  <a:gd name="T95" fmla="*/ 382 h 803"/>
                  <a:gd name="T96" fmla="*/ 0 w 1121"/>
                  <a:gd name="T97" fmla="*/ 458 h 803"/>
                  <a:gd name="T98" fmla="*/ 0 w 1121"/>
                  <a:gd name="T99" fmla="*/ 535 h 803"/>
                  <a:gd name="T100" fmla="*/ 37 w 1121"/>
                  <a:gd name="T101" fmla="*/ 574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21" h="803">
                    <a:moveTo>
                      <a:pt x="37" y="574"/>
                    </a:moveTo>
                    <a:lnTo>
                      <a:pt x="75" y="574"/>
                    </a:lnTo>
                    <a:lnTo>
                      <a:pt x="111" y="574"/>
                    </a:lnTo>
                    <a:lnTo>
                      <a:pt x="149" y="574"/>
                    </a:lnTo>
                    <a:lnTo>
                      <a:pt x="187" y="574"/>
                    </a:lnTo>
                    <a:lnTo>
                      <a:pt x="224" y="574"/>
                    </a:lnTo>
                    <a:lnTo>
                      <a:pt x="261" y="574"/>
                    </a:lnTo>
                    <a:lnTo>
                      <a:pt x="261" y="535"/>
                    </a:lnTo>
                    <a:lnTo>
                      <a:pt x="299" y="535"/>
                    </a:lnTo>
                    <a:lnTo>
                      <a:pt x="336" y="535"/>
                    </a:lnTo>
                    <a:lnTo>
                      <a:pt x="372" y="535"/>
                    </a:lnTo>
                    <a:lnTo>
                      <a:pt x="411" y="535"/>
                    </a:lnTo>
                    <a:lnTo>
                      <a:pt x="411" y="498"/>
                    </a:lnTo>
                    <a:lnTo>
                      <a:pt x="448" y="498"/>
                    </a:lnTo>
                    <a:lnTo>
                      <a:pt x="523" y="498"/>
                    </a:lnTo>
                    <a:lnTo>
                      <a:pt x="560" y="498"/>
                    </a:lnTo>
                    <a:lnTo>
                      <a:pt x="560" y="535"/>
                    </a:lnTo>
                    <a:lnTo>
                      <a:pt x="597" y="535"/>
                    </a:lnTo>
                    <a:lnTo>
                      <a:pt x="597" y="574"/>
                    </a:lnTo>
                    <a:lnTo>
                      <a:pt x="597" y="611"/>
                    </a:lnTo>
                    <a:lnTo>
                      <a:pt x="560" y="611"/>
                    </a:lnTo>
                    <a:lnTo>
                      <a:pt x="560" y="651"/>
                    </a:lnTo>
                    <a:lnTo>
                      <a:pt x="560" y="688"/>
                    </a:lnTo>
                    <a:lnTo>
                      <a:pt x="560" y="727"/>
                    </a:lnTo>
                    <a:lnTo>
                      <a:pt x="560" y="765"/>
                    </a:lnTo>
                    <a:lnTo>
                      <a:pt x="560" y="802"/>
                    </a:lnTo>
                    <a:lnTo>
                      <a:pt x="597" y="802"/>
                    </a:lnTo>
                    <a:lnTo>
                      <a:pt x="635" y="765"/>
                    </a:lnTo>
                    <a:lnTo>
                      <a:pt x="635" y="727"/>
                    </a:lnTo>
                    <a:lnTo>
                      <a:pt x="635" y="688"/>
                    </a:lnTo>
                    <a:lnTo>
                      <a:pt x="672" y="651"/>
                    </a:lnTo>
                    <a:lnTo>
                      <a:pt x="709" y="611"/>
                    </a:lnTo>
                    <a:lnTo>
                      <a:pt x="784" y="611"/>
                    </a:lnTo>
                    <a:lnTo>
                      <a:pt x="784" y="651"/>
                    </a:lnTo>
                    <a:lnTo>
                      <a:pt x="859" y="651"/>
                    </a:lnTo>
                    <a:lnTo>
                      <a:pt x="822" y="688"/>
                    </a:lnTo>
                    <a:lnTo>
                      <a:pt x="784" y="727"/>
                    </a:lnTo>
                    <a:lnTo>
                      <a:pt x="784" y="765"/>
                    </a:lnTo>
                    <a:lnTo>
                      <a:pt x="822" y="765"/>
                    </a:lnTo>
                    <a:lnTo>
                      <a:pt x="822" y="802"/>
                    </a:lnTo>
                    <a:lnTo>
                      <a:pt x="896" y="765"/>
                    </a:lnTo>
                    <a:lnTo>
                      <a:pt x="933" y="765"/>
                    </a:lnTo>
                    <a:lnTo>
                      <a:pt x="971" y="727"/>
                    </a:lnTo>
                    <a:lnTo>
                      <a:pt x="1009" y="727"/>
                    </a:lnTo>
                    <a:lnTo>
                      <a:pt x="1009" y="688"/>
                    </a:lnTo>
                    <a:lnTo>
                      <a:pt x="971" y="688"/>
                    </a:lnTo>
                    <a:lnTo>
                      <a:pt x="933" y="688"/>
                    </a:lnTo>
                    <a:lnTo>
                      <a:pt x="933" y="651"/>
                    </a:lnTo>
                    <a:lnTo>
                      <a:pt x="933" y="611"/>
                    </a:lnTo>
                    <a:lnTo>
                      <a:pt x="1009" y="574"/>
                    </a:lnTo>
                    <a:lnTo>
                      <a:pt x="1009" y="535"/>
                    </a:lnTo>
                    <a:lnTo>
                      <a:pt x="971" y="535"/>
                    </a:lnTo>
                    <a:lnTo>
                      <a:pt x="971" y="498"/>
                    </a:lnTo>
                    <a:lnTo>
                      <a:pt x="971" y="420"/>
                    </a:lnTo>
                    <a:lnTo>
                      <a:pt x="1009" y="382"/>
                    </a:lnTo>
                    <a:lnTo>
                      <a:pt x="1045" y="345"/>
                    </a:lnTo>
                    <a:lnTo>
                      <a:pt x="1082" y="345"/>
                    </a:lnTo>
                    <a:lnTo>
                      <a:pt x="1120" y="306"/>
                    </a:lnTo>
                    <a:lnTo>
                      <a:pt x="1120" y="230"/>
                    </a:lnTo>
                    <a:lnTo>
                      <a:pt x="1082" y="192"/>
                    </a:lnTo>
                    <a:lnTo>
                      <a:pt x="1082" y="153"/>
                    </a:lnTo>
                    <a:lnTo>
                      <a:pt x="1045" y="153"/>
                    </a:lnTo>
                    <a:lnTo>
                      <a:pt x="1009" y="153"/>
                    </a:lnTo>
                    <a:lnTo>
                      <a:pt x="971" y="153"/>
                    </a:lnTo>
                    <a:lnTo>
                      <a:pt x="896" y="114"/>
                    </a:lnTo>
                    <a:lnTo>
                      <a:pt x="859" y="114"/>
                    </a:lnTo>
                    <a:lnTo>
                      <a:pt x="822" y="114"/>
                    </a:lnTo>
                    <a:lnTo>
                      <a:pt x="784" y="77"/>
                    </a:lnTo>
                    <a:lnTo>
                      <a:pt x="746" y="37"/>
                    </a:lnTo>
                    <a:lnTo>
                      <a:pt x="746" y="0"/>
                    </a:lnTo>
                    <a:lnTo>
                      <a:pt x="709" y="0"/>
                    </a:lnTo>
                    <a:lnTo>
                      <a:pt x="709" y="37"/>
                    </a:lnTo>
                    <a:lnTo>
                      <a:pt x="672" y="37"/>
                    </a:lnTo>
                    <a:lnTo>
                      <a:pt x="635" y="77"/>
                    </a:lnTo>
                    <a:lnTo>
                      <a:pt x="597" y="77"/>
                    </a:lnTo>
                    <a:lnTo>
                      <a:pt x="560" y="77"/>
                    </a:lnTo>
                    <a:lnTo>
                      <a:pt x="523" y="114"/>
                    </a:lnTo>
                    <a:lnTo>
                      <a:pt x="485" y="114"/>
                    </a:lnTo>
                    <a:lnTo>
                      <a:pt x="448" y="77"/>
                    </a:lnTo>
                    <a:lnTo>
                      <a:pt x="411" y="77"/>
                    </a:lnTo>
                    <a:lnTo>
                      <a:pt x="372" y="37"/>
                    </a:lnTo>
                    <a:lnTo>
                      <a:pt x="336" y="37"/>
                    </a:lnTo>
                    <a:lnTo>
                      <a:pt x="299" y="37"/>
                    </a:lnTo>
                    <a:lnTo>
                      <a:pt x="261" y="77"/>
                    </a:lnTo>
                    <a:lnTo>
                      <a:pt x="187" y="77"/>
                    </a:lnTo>
                    <a:lnTo>
                      <a:pt x="149" y="114"/>
                    </a:lnTo>
                    <a:lnTo>
                      <a:pt x="111" y="114"/>
                    </a:lnTo>
                    <a:lnTo>
                      <a:pt x="75" y="153"/>
                    </a:lnTo>
                    <a:lnTo>
                      <a:pt x="37" y="153"/>
                    </a:lnTo>
                    <a:lnTo>
                      <a:pt x="37" y="192"/>
                    </a:lnTo>
                    <a:lnTo>
                      <a:pt x="75" y="230"/>
                    </a:lnTo>
                    <a:lnTo>
                      <a:pt x="75" y="267"/>
                    </a:lnTo>
                    <a:lnTo>
                      <a:pt x="111" y="267"/>
                    </a:lnTo>
                    <a:lnTo>
                      <a:pt x="75" y="306"/>
                    </a:lnTo>
                    <a:lnTo>
                      <a:pt x="37" y="345"/>
                    </a:lnTo>
                    <a:lnTo>
                      <a:pt x="37" y="382"/>
                    </a:lnTo>
                    <a:lnTo>
                      <a:pt x="0" y="420"/>
                    </a:lnTo>
                    <a:lnTo>
                      <a:pt x="0" y="458"/>
                    </a:lnTo>
                    <a:lnTo>
                      <a:pt x="0" y="498"/>
                    </a:lnTo>
                    <a:lnTo>
                      <a:pt x="0" y="535"/>
                    </a:lnTo>
                    <a:lnTo>
                      <a:pt x="37" y="535"/>
                    </a:lnTo>
                    <a:lnTo>
                      <a:pt x="37" y="57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3" name="Freeform 180"/>
              <p:cNvSpPr>
                <a:spLocks noChangeArrowheads="1"/>
              </p:cNvSpPr>
              <p:nvPr/>
            </p:nvSpPr>
            <p:spPr bwMode="auto">
              <a:xfrm>
                <a:off x="4030595" y="2274661"/>
                <a:ext cx="152167" cy="78631"/>
              </a:xfrm>
              <a:custGeom>
                <a:avLst/>
                <a:gdLst>
                  <a:gd name="T0" fmla="*/ 597 w 598"/>
                  <a:gd name="T1" fmla="*/ 306 h 382"/>
                  <a:gd name="T2" fmla="*/ 560 w 598"/>
                  <a:gd name="T3" fmla="*/ 306 h 382"/>
                  <a:gd name="T4" fmla="*/ 522 w 598"/>
                  <a:gd name="T5" fmla="*/ 306 h 382"/>
                  <a:gd name="T6" fmla="*/ 486 w 598"/>
                  <a:gd name="T7" fmla="*/ 343 h 382"/>
                  <a:gd name="T8" fmla="*/ 447 w 598"/>
                  <a:gd name="T9" fmla="*/ 343 h 382"/>
                  <a:gd name="T10" fmla="*/ 411 w 598"/>
                  <a:gd name="T11" fmla="*/ 306 h 382"/>
                  <a:gd name="T12" fmla="*/ 373 w 598"/>
                  <a:gd name="T13" fmla="*/ 306 h 382"/>
                  <a:gd name="T14" fmla="*/ 335 w 598"/>
                  <a:gd name="T15" fmla="*/ 266 h 382"/>
                  <a:gd name="T16" fmla="*/ 299 w 598"/>
                  <a:gd name="T17" fmla="*/ 266 h 382"/>
                  <a:gd name="T18" fmla="*/ 261 w 598"/>
                  <a:gd name="T19" fmla="*/ 266 h 382"/>
                  <a:gd name="T20" fmla="*/ 224 w 598"/>
                  <a:gd name="T21" fmla="*/ 306 h 382"/>
                  <a:gd name="T22" fmla="*/ 150 w 598"/>
                  <a:gd name="T23" fmla="*/ 306 h 382"/>
                  <a:gd name="T24" fmla="*/ 111 w 598"/>
                  <a:gd name="T25" fmla="*/ 343 h 382"/>
                  <a:gd name="T26" fmla="*/ 74 w 598"/>
                  <a:gd name="T27" fmla="*/ 343 h 382"/>
                  <a:gd name="T28" fmla="*/ 37 w 598"/>
                  <a:gd name="T29" fmla="*/ 381 h 382"/>
                  <a:gd name="T30" fmla="*/ 0 w 598"/>
                  <a:gd name="T31" fmla="*/ 381 h 382"/>
                  <a:gd name="T32" fmla="*/ 0 w 598"/>
                  <a:gd name="T33" fmla="*/ 343 h 382"/>
                  <a:gd name="T34" fmla="*/ 0 w 598"/>
                  <a:gd name="T35" fmla="*/ 190 h 382"/>
                  <a:gd name="T36" fmla="*/ 37 w 598"/>
                  <a:gd name="T37" fmla="*/ 190 h 382"/>
                  <a:gd name="T38" fmla="*/ 74 w 598"/>
                  <a:gd name="T39" fmla="*/ 190 h 382"/>
                  <a:gd name="T40" fmla="*/ 74 w 598"/>
                  <a:gd name="T41" fmla="*/ 153 h 382"/>
                  <a:gd name="T42" fmla="*/ 111 w 598"/>
                  <a:gd name="T43" fmla="*/ 113 h 382"/>
                  <a:gd name="T44" fmla="*/ 150 w 598"/>
                  <a:gd name="T45" fmla="*/ 75 h 382"/>
                  <a:gd name="T46" fmla="*/ 224 w 598"/>
                  <a:gd name="T47" fmla="*/ 0 h 382"/>
                  <a:gd name="T48" fmla="*/ 261 w 598"/>
                  <a:gd name="T49" fmla="*/ 0 h 382"/>
                  <a:gd name="T50" fmla="*/ 299 w 598"/>
                  <a:gd name="T51" fmla="*/ 0 h 382"/>
                  <a:gd name="T52" fmla="*/ 335 w 598"/>
                  <a:gd name="T53" fmla="*/ 0 h 382"/>
                  <a:gd name="T54" fmla="*/ 335 w 598"/>
                  <a:gd name="T55" fmla="*/ 38 h 382"/>
                  <a:gd name="T56" fmla="*/ 373 w 598"/>
                  <a:gd name="T57" fmla="*/ 75 h 382"/>
                  <a:gd name="T58" fmla="*/ 447 w 598"/>
                  <a:gd name="T59" fmla="*/ 75 h 382"/>
                  <a:gd name="T60" fmla="*/ 447 w 598"/>
                  <a:gd name="T61" fmla="*/ 113 h 382"/>
                  <a:gd name="T62" fmla="*/ 486 w 598"/>
                  <a:gd name="T63" fmla="*/ 113 h 382"/>
                  <a:gd name="T64" fmla="*/ 522 w 598"/>
                  <a:gd name="T65" fmla="*/ 113 h 382"/>
                  <a:gd name="T66" fmla="*/ 560 w 598"/>
                  <a:gd name="T67" fmla="*/ 153 h 382"/>
                  <a:gd name="T68" fmla="*/ 560 w 598"/>
                  <a:gd name="T69" fmla="*/ 190 h 382"/>
                  <a:gd name="T70" fmla="*/ 560 w 598"/>
                  <a:gd name="T71" fmla="*/ 229 h 382"/>
                  <a:gd name="T72" fmla="*/ 597 w 598"/>
                  <a:gd name="T73" fmla="*/ 306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98" h="382">
                    <a:moveTo>
                      <a:pt x="597" y="306"/>
                    </a:moveTo>
                    <a:lnTo>
                      <a:pt x="560" y="306"/>
                    </a:lnTo>
                    <a:lnTo>
                      <a:pt x="522" y="306"/>
                    </a:lnTo>
                    <a:lnTo>
                      <a:pt x="486" y="343"/>
                    </a:lnTo>
                    <a:lnTo>
                      <a:pt x="447" y="343"/>
                    </a:lnTo>
                    <a:lnTo>
                      <a:pt x="411" y="306"/>
                    </a:lnTo>
                    <a:lnTo>
                      <a:pt x="373" y="306"/>
                    </a:lnTo>
                    <a:lnTo>
                      <a:pt x="335" y="266"/>
                    </a:lnTo>
                    <a:lnTo>
                      <a:pt x="299" y="266"/>
                    </a:lnTo>
                    <a:lnTo>
                      <a:pt x="261" y="266"/>
                    </a:lnTo>
                    <a:lnTo>
                      <a:pt x="224" y="306"/>
                    </a:lnTo>
                    <a:lnTo>
                      <a:pt x="150" y="306"/>
                    </a:lnTo>
                    <a:lnTo>
                      <a:pt x="111" y="343"/>
                    </a:lnTo>
                    <a:lnTo>
                      <a:pt x="74" y="343"/>
                    </a:lnTo>
                    <a:lnTo>
                      <a:pt x="37" y="381"/>
                    </a:lnTo>
                    <a:lnTo>
                      <a:pt x="0" y="381"/>
                    </a:lnTo>
                    <a:lnTo>
                      <a:pt x="0" y="343"/>
                    </a:lnTo>
                    <a:lnTo>
                      <a:pt x="0" y="190"/>
                    </a:lnTo>
                    <a:lnTo>
                      <a:pt x="37" y="190"/>
                    </a:lnTo>
                    <a:lnTo>
                      <a:pt x="74" y="190"/>
                    </a:lnTo>
                    <a:lnTo>
                      <a:pt x="74" y="153"/>
                    </a:lnTo>
                    <a:lnTo>
                      <a:pt x="111" y="113"/>
                    </a:lnTo>
                    <a:lnTo>
                      <a:pt x="150" y="75"/>
                    </a:lnTo>
                    <a:lnTo>
                      <a:pt x="224" y="0"/>
                    </a:lnTo>
                    <a:lnTo>
                      <a:pt x="261" y="0"/>
                    </a:lnTo>
                    <a:lnTo>
                      <a:pt x="299" y="0"/>
                    </a:lnTo>
                    <a:lnTo>
                      <a:pt x="335" y="0"/>
                    </a:lnTo>
                    <a:lnTo>
                      <a:pt x="335" y="38"/>
                    </a:lnTo>
                    <a:lnTo>
                      <a:pt x="373" y="75"/>
                    </a:lnTo>
                    <a:lnTo>
                      <a:pt x="447" y="75"/>
                    </a:lnTo>
                    <a:lnTo>
                      <a:pt x="447" y="113"/>
                    </a:lnTo>
                    <a:lnTo>
                      <a:pt x="486" y="113"/>
                    </a:lnTo>
                    <a:lnTo>
                      <a:pt x="522" y="113"/>
                    </a:lnTo>
                    <a:lnTo>
                      <a:pt x="560" y="153"/>
                    </a:lnTo>
                    <a:lnTo>
                      <a:pt x="560" y="190"/>
                    </a:lnTo>
                    <a:lnTo>
                      <a:pt x="560" y="229"/>
                    </a:lnTo>
                    <a:lnTo>
                      <a:pt x="597" y="306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" name="Freeform 181"/>
              <p:cNvSpPr>
                <a:spLocks noChangeArrowheads="1"/>
              </p:cNvSpPr>
              <p:nvPr/>
            </p:nvSpPr>
            <p:spPr bwMode="auto">
              <a:xfrm>
                <a:off x="4030595" y="2274661"/>
                <a:ext cx="152167" cy="78631"/>
              </a:xfrm>
              <a:custGeom>
                <a:avLst/>
                <a:gdLst>
                  <a:gd name="T0" fmla="*/ 597 w 598"/>
                  <a:gd name="T1" fmla="*/ 306 h 382"/>
                  <a:gd name="T2" fmla="*/ 560 w 598"/>
                  <a:gd name="T3" fmla="*/ 306 h 382"/>
                  <a:gd name="T4" fmla="*/ 522 w 598"/>
                  <a:gd name="T5" fmla="*/ 306 h 382"/>
                  <a:gd name="T6" fmla="*/ 486 w 598"/>
                  <a:gd name="T7" fmla="*/ 343 h 382"/>
                  <a:gd name="T8" fmla="*/ 447 w 598"/>
                  <a:gd name="T9" fmla="*/ 343 h 382"/>
                  <a:gd name="T10" fmla="*/ 411 w 598"/>
                  <a:gd name="T11" fmla="*/ 306 h 382"/>
                  <a:gd name="T12" fmla="*/ 373 w 598"/>
                  <a:gd name="T13" fmla="*/ 306 h 382"/>
                  <a:gd name="T14" fmla="*/ 335 w 598"/>
                  <a:gd name="T15" fmla="*/ 266 h 382"/>
                  <a:gd name="T16" fmla="*/ 299 w 598"/>
                  <a:gd name="T17" fmla="*/ 266 h 382"/>
                  <a:gd name="T18" fmla="*/ 261 w 598"/>
                  <a:gd name="T19" fmla="*/ 266 h 382"/>
                  <a:gd name="T20" fmla="*/ 224 w 598"/>
                  <a:gd name="T21" fmla="*/ 306 h 382"/>
                  <a:gd name="T22" fmla="*/ 150 w 598"/>
                  <a:gd name="T23" fmla="*/ 306 h 382"/>
                  <a:gd name="T24" fmla="*/ 111 w 598"/>
                  <a:gd name="T25" fmla="*/ 343 h 382"/>
                  <a:gd name="T26" fmla="*/ 74 w 598"/>
                  <a:gd name="T27" fmla="*/ 343 h 382"/>
                  <a:gd name="T28" fmla="*/ 37 w 598"/>
                  <a:gd name="T29" fmla="*/ 381 h 382"/>
                  <a:gd name="T30" fmla="*/ 0 w 598"/>
                  <a:gd name="T31" fmla="*/ 381 h 382"/>
                  <a:gd name="T32" fmla="*/ 0 w 598"/>
                  <a:gd name="T33" fmla="*/ 343 h 382"/>
                  <a:gd name="T34" fmla="*/ 0 w 598"/>
                  <a:gd name="T35" fmla="*/ 190 h 382"/>
                  <a:gd name="T36" fmla="*/ 37 w 598"/>
                  <a:gd name="T37" fmla="*/ 190 h 382"/>
                  <a:gd name="T38" fmla="*/ 74 w 598"/>
                  <a:gd name="T39" fmla="*/ 190 h 382"/>
                  <a:gd name="T40" fmla="*/ 74 w 598"/>
                  <a:gd name="T41" fmla="*/ 153 h 382"/>
                  <a:gd name="T42" fmla="*/ 111 w 598"/>
                  <a:gd name="T43" fmla="*/ 113 h 382"/>
                  <a:gd name="T44" fmla="*/ 150 w 598"/>
                  <a:gd name="T45" fmla="*/ 75 h 382"/>
                  <a:gd name="T46" fmla="*/ 224 w 598"/>
                  <a:gd name="T47" fmla="*/ 0 h 382"/>
                  <a:gd name="T48" fmla="*/ 261 w 598"/>
                  <a:gd name="T49" fmla="*/ 0 h 382"/>
                  <a:gd name="T50" fmla="*/ 299 w 598"/>
                  <a:gd name="T51" fmla="*/ 0 h 382"/>
                  <a:gd name="T52" fmla="*/ 335 w 598"/>
                  <a:gd name="T53" fmla="*/ 0 h 382"/>
                  <a:gd name="T54" fmla="*/ 335 w 598"/>
                  <a:gd name="T55" fmla="*/ 38 h 382"/>
                  <a:gd name="T56" fmla="*/ 373 w 598"/>
                  <a:gd name="T57" fmla="*/ 75 h 382"/>
                  <a:gd name="T58" fmla="*/ 447 w 598"/>
                  <a:gd name="T59" fmla="*/ 75 h 382"/>
                  <a:gd name="T60" fmla="*/ 447 w 598"/>
                  <a:gd name="T61" fmla="*/ 113 h 382"/>
                  <a:gd name="T62" fmla="*/ 486 w 598"/>
                  <a:gd name="T63" fmla="*/ 113 h 382"/>
                  <a:gd name="T64" fmla="*/ 522 w 598"/>
                  <a:gd name="T65" fmla="*/ 113 h 382"/>
                  <a:gd name="T66" fmla="*/ 560 w 598"/>
                  <a:gd name="T67" fmla="*/ 153 h 382"/>
                  <a:gd name="T68" fmla="*/ 560 w 598"/>
                  <a:gd name="T69" fmla="*/ 190 h 382"/>
                  <a:gd name="T70" fmla="*/ 560 w 598"/>
                  <a:gd name="T71" fmla="*/ 229 h 382"/>
                  <a:gd name="T72" fmla="*/ 597 w 598"/>
                  <a:gd name="T73" fmla="*/ 306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98" h="382">
                    <a:moveTo>
                      <a:pt x="597" y="306"/>
                    </a:moveTo>
                    <a:lnTo>
                      <a:pt x="560" y="306"/>
                    </a:lnTo>
                    <a:lnTo>
                      <a:pt x="522" y="306"/>
                    </a:lnTo>
                    <a:lnTo>
                      <a:pt x="486" y="343"/>
                    </a:lnTo>
                    <a:lnTo>
                      <a:pt x="447" y="343"/>
                    </a:lnTo>
                    <a:lnTo>
                      <a:pt x="411" y="306"/>
                    </a:lnTo>
                    <a:lnTo>
                      <a:pt x="373" y="306"/>
                    </a:lnTo>
                    <a:lnTo>
                      <a:pt x="335" y="266"/>
                    </a:lnTo>
                    <a:lnTo>
                      <a:pt x="299" y="266"/>
                    </a:lnTo>
                    <a:lnTo>
                      <a:pt x="261" y="266"/>
                    </a:lnTo>
                    <a:lnTo>
                      <a:pt x="224" y="306"/>
                    </a:lnTo>
                    <a:lnTo>
                      <a:pt x="150" y="306"/>
                    </a:lnTo>
                    <a:lnTo>
                      <a:pt x="111" y="343"/>
                    </a:lnTo>
                    <a:lnTo>
                      <a:pt x="74" y="343"/>
                    </a:lnTo>
                    <a:lnTo>
                      <a:pt x="37" y="381"/>
                    </a:lnTo>
                    <a:lnTo>
                      <a:pt x="0" y="381"/>
                    </a:lnTo>
                    <a:lnTo>
                      <a:pt x="0" y="343"/>
                    </a:lnTo>
                    <a:lnTo>
                      <a:pt x="0" y="190"/>
                    </a:lnTo>
                    <a:lnTo>
                      <a:pt x="37" y="190"/>
                    </a:lnTo>
                    <a:lnTo>
                      <a:pt x="74" y="190"/>
                    </a:lnTo>
                    <a:lnTo>
                      <a:pt x="74" y="153"/>
                    </a:lnTo>
                    <a:lnTo>
                      <a:pt x="111" y="113"/>
                    </a:lnTo>
                    <a:lnTo>
                      <a:pt x="150" y="75"/>
                    </a:lnTo>
                    <a:lnTo>
                      <a:pt x="224" y="0"/>
                    </a:lnTo>
                    <a:lnTo>
                      <a:pt x="261" y="0"/>
                    </a:lnTo>
                    <a:lnTo>
                      <a:pt x="299" y="0"/>
                    </a:lnTo>
                    <a:lnTo>
                      <a:pt x="335" y="0"/>
                    </a:lnTo>
                    <a:lnTo>
                      <a:pt x="335" y="38"/>
                    </a:lnTo>
                    <a:lnTo>
                      <a:pt x="373" y="75"/>
                    </a:lnTo>
                    <a:lnTo>
                      <a:pt x="447" y="75"/>
                    </a:lnTo>
                    <a:lnTo>
                      <a:pt x="447" y="113"/>
                    </a:lnTo>
                    <a:lnTo>
                      <a:pt x="486" y="113"/>
                    </a:lnTo>
                    <a:lnTo>
                      <a:pt x="522" y="113"/>
                    </a:lnTo>
                    <a:lnTo>
                      <a:pt x="560" y="153"/>
                    </a:lnTo>
                    <a:lnTo>
                      <a:pt x="560" y="190"/>
                    </a:lnTo>
                    <a:lnTo>
                      <a:pt x="560" y="229"/>
                    </a:lnTo>
                    <a:lnTo>
                      <a:pt x="597" y="306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" name="Freeform 182"/>
              <p:cNvSpPr>
                <a:spLocks noChangeArrowheads="1"/>
              </p:cNvSpPr>
              <p:nvPr/>
            </p:nvSpPr>
            <p:spPr bwMode="auto">
              <a:xfrm>
                <a:off x="4001289" y="2575470"/>
                <a:ext cx="161184" cy="149948"/>
              </a:xfrm>
              <a:custGeom>
                <a:avLst/>
                <a:gdLst>
                  <a:gd name="T0" fmla="*/ 447 w 636"/>
                  <a:gd name="T1" fmla="*/ 651 h 728"/>
                  <a:gd name="T2" fmla="*/ 373 w 636"/>
                  <a:gd name="T3" fmla="*/ 689 h 728"/>
                  <a:gd name="T4" fmla="*/ 447 w 636"/>
                  <a:gd name="T5" fmla="*/ 727 h 728"/>
                  <a:gd name="T6" fmla="*/ 523 w 636"/>
                  <a:gd name="T7" fmla="*/ 727 h 728"/>
                  <a:gd name="T8" fmla="*/ 598 w 636"/>
                  <a:gd name="T9" fmla="*/ 689 h 728"/>
                  <a:gd name="T10" fmla="*/ 598 w 636"/>
                  <a:gd name="T11" fmla="*/ 651 h 728"/>
                  <a:gd name="T12" fmla="*/ 486 w 636"/>
                  <a:gd name="T13" fmla="*/ 651 h 728"/>
                  <a:gd name="T14" fmla="*/ 299 w 636"/>
                  <a:gd name="T15" fmla="*/ 39 h 728"/>
                  <a:gd name="T16" fmla="*/ 373 w 636"/>
                  <a:gd name="T17" fmla="*/ 39 h 728"/>
                  <a:gd name="T18" fmla="*/ 411 w 636"/>
                  <a:gd name="T19" fmla="*/ 0 h 728"/>
                  <a:gd name="T20" fmla="*/ 486 w 636"/>
                  <a:gd name="T21" fmla="*/ 0 h 728"/>
                  <a:gd name="T22" fmla="*/ 523 w 636"/>
                  <a:gd name="T23" fmla="*/ 39 h 728"/>
                  <a:gd name="T24" fmla="*/ 486 w 636"/>
                  <a:gd name="T25" fmla="*/ 115 h 728"/>
                  <a:gd name="T26" fmla="*/ 411 w 636"/>
                  <a:gd name="T27" fmla="*/ 78 h 728"/>
                  <a:gd name="T28" fmla="*/ 336 w 636"/>
                  <a:gd name="T29" fmla="*/ 115 h 728"/>
                  <a:gd name="T30" fmla="*/ 299 w 636"/>
                  <a:gd name="T31" fmla="*/ 192 h 728"/>
                  <a:gd name="T32" fmla="*/ 299 w 636"/>
                  <a:gd name="T33" fmla="*/ 268 h 728"/>
                  <a:gd name="T34" fmla="*/ 299 w 636"/>
                  <a:gd name="T35" fmla="*/ 345 h 728"/>
                  <a:gd name="T36" fmla="*/ 373 w 636"/>
                  <a:gd name="T37" fmla="*/ 421 h 728"/>
                  <a:gd name="T38" fmla="*/ 373 w 636"/>
                  <a:gd name="T39" fmla="*/ 459 h 728"/>
                  <a:gd name="T40" fmla="*/ 336 w 636"/>
                  <a:gd name="T41" fmla="*/ 499 h 728"/>
                  <a:gd name="T42" fmla="*/ 336 w 636"/>
                  <a:gd name="T43" fmla="*/ 535 h 728"/>
                  <a:gd name="T44" fmla="*/ 336 w 636"/>
                  <a:gd name="T45" fmla="*/ 612 h 728"/>
                  <a:gd name="T46" fmla="*/ 299 w 636"/>
                  <a:gd name="T47" fmla="*/ 612 h 728"/>
                  <a:gd name="T48" fmla="*/ 224 w 636"/>
                  <a:gd name="T49" fmla="*/ 574 h 728"/>
                  <a:gd name="T50" fmla="*/ 186 w 636"/>
                  <a:gd name="T51" fmla="*/ 574 h 728"/>
                  <a:gd name="T52" fmla="*/ 186 w 636"/>
                  <a:gd name="T53" fmla="*/ 499 h 728"/>
                  <a:gd name="T54" fmla="*/ 186 w 636"/>
                  <a:gd name="T55" fmla="*/ 459 h 728"/>
                  <a:gd name="T56" fmla="*/ 262 w 636"/>
                  <a:gd name="T57" fmla="*/ 459 h 728"/>
                  <a:gd name="T58" fmla="*/ 262 w 636"/>
                  <a:gd name="T59" fmla="*/ 421 h 728"/>
                  <a:gd name="T60" fmla="*/ 186 w 636"/>
                  <a:gd name="T61" fmla="*/ 421 h 728"/>
                  <a:gd name="T62" fmla="*/ 112 w 636"/>
                  <a:gd name="T63" fmla="*/ 345 h 728"/>
                  <a:gd name="T64" fmla="*/ 0 w 636"/>
                  <a:gd name="T65" fmla="*/ 231 h 728"/>
                  <a:gd name="T66" fmla="*/ 37 w 636"/>
                  <a:gd name="T67" fmla="*/ 192 h 728"/>
                  <a:gd name="T68" fmla="*/ 75 w 636"/>
                  <a:gd name="T69" fmla="*/ 115 h 728"/>
                  <a:gd name="T70" fmla="*/ 112 w 636"/>
                  <a:gd name="T71" fmla="*/ 78 h 728"/>
                  <a:gd name="T72" fmla="*/ 150 w 636"/>
                  <a:gd name="T73" fmla="*/ 39 h 728"/>
                  <a:gd name="T74" fmla="*/ 224 w 636"/>
                  <a:gd name="T75" fmla="*/ 3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36" h="728">
                    <a:moveTo>
                      <a:pt x="486" y="651"/>
                    </a:moveTo>
                    <a:lnTo>
                      <a:pt x="447" y="651"/>
                    </a:lnTo>
                    <a:lnTo>
                      <a:pt x="411" y="651"/>
                    </a:lnTo>
                    <a:lnTo>
                      <a:pt x="373" y="689"/>
                    </a:lnTo>
                    <a:lnTo>
                      <a:pt x="411" y="727"/>
                    </a:lnTo>
                    <a:lnTo>
                      <a:pt x="447" y="727"/>
                    </a:lnTo>
                    <a:lnTo>
                      <a:pt x="486" y="727"/>
                    </a:lnTo>
                    <a:lnTo>
                      <a:pt x="523" y="727"/>
                    </a:lnTo>
                    <a:lnTo>
                      <a:pt x="560" y="689"/>
                    </a:lnTo>
                    <a:lnTo>
                      <a:pt x="598" y="689"/>
                    </a:lnTo>
                    <a:lnTo>
                      <a:pt x="635" y="651"/>
                    </a:lnTo>
                    <a:lnTo>
                      <a:pt x="598" y="651"/>
                    </a:lnTo>
                    <a:lnTo>
                      <a:pt x="560" y="651"/>
                    </a:lnTo>
                    <a:lnTo>
                      <a:pt x="486" y="651"/>
                    </a:lnTo>
                    <a:close/>
                    <a:moveTo>
                      <a:pt x="224" y="39"/>
                    </a:moveTo>
                    <a:lnTo>
                      <a:pt x="299" y="39"/>
                    </a:lnTo>
                    <a:lnTo>
                      <a:pt x="336" y="39"/>
                    </a:lnTo>
                    <a:lnTo>
                      <a:pt x="373" y="39"/>
                    </a:lnTo>
                    <a:lnTo>
                      <a:pt x="411" y="39"/>
                    </a:lnTo>
                    <a:lnTo>
                      <a:pt x="411" y="0"/>
                    </a:lnTo>
                    <a:lnTo>
                      <a:pt x="447" y="0"/>
                    </a:lnTo>
                    <a:lnTo>
                      <a:pt x="486" y="0"/>
                    </a:lnTo>
                    <a:lnTo>
                      <a:pt x="523" y="0"/>
                    </a:lnTo>
                    <a:lnTo>
                      <a:pt x="523" y="39"/>
                    </a:lnTo>
                    <a:lnTo>
                      <a:pt x="486" y="78"/>
                    </a:lnTo>
                    <a:lnTo>
                      <a:pt x="486" y="115"/>
                    </a:lnTo>
                    <a:lnTo>
                      <a:pt x="486" y="78"/>
                    </a:lnTo>
                    <a:lnTo>
                      <a:pt x="411" y="78"/>
                    </a:lnTo>
                    <a:lnTo>
                      <a:pt x="373" y="78"/>
                    </a:lnTo>
                    <a:lnTo>
                      <a:pt x="336" y="115"/>
                    </a:lnTo>
                    <a:lnTo>
                      <a:pt x="336" y="153"/>
                    </a:lnTo>
                    <a:lnTo>
                      <a:pt x="299" y="192"/>
                    </a:lnTo>
                    <a:lnTo>
                      <a:pt x="262" y="192"/>
                    </a:lnTo>
                    <a:lnTo>
                      <a:pt x="299" y="268"/>
                    </a:lnTo>
                    <a:lnTo>
                      <a:pt x="299" y="307"/>
                    </a:lnTo>
                    <a:lnTo>
                      <a:pt x="299" y="345"/>
                    </a:lnTo>
                    <a:lnTo>
                      <a:pt x="336" y="421"/>
                    </a:lnTo>
                    <a:lnTo>
                      <a:pt x="373" y="421"/>
                    </a:lnTo>
                    <a:lnTo>
                      <a:pt x="411" y="459"/>
                    </a:lnTo>
                    <a:lnTo>
                      <a:pt x="373" y="459"/>
                    </a:lnTo>
                    <a:lnTo>
                      <a:pt x="299" y="459"/>
                    </a:lnTo>
                    <a:lnTo>
                      <a:pt x="336" y="499"/>
                    </a:lnTo>
                    <a:lnTo>
                      <a:pt x="373" y="535"/>
                    </a:lnTo>
                    <a:lnTo>
                      <a:pt x="336" y="535"/>
                    </a:lnTo>
                    <a:lnTo>
                      <a:pt x="336" y="574"/>
                    </a:lnTo>
                    <a:lnTo>
                      <a:pt x="336" y="612"/>
                    </a:lnTo>
                    <a:lnTo>
                      <a:pt x="299" y="574"/>
                    </a:lnTo>
                    <a:lnTo>
                      <a:pt x="299" y="612"/>
                    </a:lnTo>
                    <a:lnTo>
                      <a:pt x="224" y="535"/>
                    </a:lnTo>
                    <a:lnTo>
                      <a:pt x="224" y="574"/>
                    </a:lnTo>
                    <a:lnTo>
                      <a:pt x="224" y="612"/>
                    </a:lnTo>
                    <a:lnTo>
                      <a:pt x="186" y="574"/>
                    </a:lnTo>
                    <a:lnTo>
                      <a:pt x="186" y="535"/>
                    </a:lnTo>
                    <a:lnTo>
                      <a:pt x="186" y="499"/>
                    </a:lnTo>
                    <a:lnTo>
                      <a:pt x="150" y="459"/>
                    </a:lnTo>
                    <a:lnTo>
                      <a:pt x="186" y="459"/>
                    </a:lnTo>
                    <a:lnTo>
                      <a:pt x="224" y="459"/>
                    </a:lnTo>
                    <a:lnTo>
                      <a:pt x="262" y="459"/>
                    </a:lnTo>
                    <a:lnTo>
                      <a:pt x="299" y="421"/>
                    </a:lnTo>
                    <a:lnTo>
                      <a:pt x="262" y="421"/>
                    </a:lnTo>
                    <a:lnTo>
                      <a:pt x="224" y="421"/>
                    </a:lnTo>
                    <a:lnTo>
                      <a:pt x="186" y="421"/>
                    </a:lnTo>
                    <a:lnTo>
                      <a:pt x="112" y="382"/>
                    </a:lnTo>
                    <a:lnTo>
                      <a:pt x="112" y="345"/>
                    </a:lnTo>
                    <a:lnTo>
                      <a:pt x="37" y="268"/>
                    </a:lnTo>
                    <a:lnTo>
                      <a:pt x="0" y="231"/>
                    </a:lnTo>
                    <a:lnTo>
                      <a:pt x="37" y="231"/>
                    </a:lnTo>
                    <a:lnTo>
                      <a:pt x="37" y="192"/>
                    </a:lnTo>
                    <a:lnTo>
                      <a:pt x="37" y="153"/>
                    </a:lnTo>
                    <a:lnTo>
                      <a:pt x="75" y="115"/>
                    </a:lnTo>
                    <a:lnTo>
                      <a:pt x="75" y="78"/>
                    </a:lnTo>
                    <a:lnTo>
                      <a:pt x="112" y="78"/>
                    </a:lnTo>
                    <a:lnTo>
                      <a:pt x="150" y="78"/>
                    </a:lnTo>
                    <a:lnTo>
                      <a:pt x="150" y="39"/>
                    </a:lnTo>
                    <a:lnTo>
                      <a:pt x="186" y="39"/>
                    </a:lnTo>
                    <a:lnTo>
                      <a:pt x="224" y="39"/>
                    </a:lnTo>
                    <a:close/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6" name="Freeform 183"/>
              <p:cNvSpPr>
                <a:spLocks noChangeArrowheads="1"/>
              </p:cNvSpPr>
              <p:nvPr/>
            </p:nvSpPr>
            <p:spPr bwMode="auto">
              <a:xfrm>
                <a:off x="4097097" y="2710789"/>
                <a:ext cx="65376" cy="14629"/>
              </a:xfrm>
              <a:custGeom>
                <a:avLst/>
                <a:gdLst>
                  <a:gd name="T0" fmla="*/ 112 w 262"/>
                  <a:gd name="T1" fmla="*/ 0 h 77"/>
                  <a:gd name="T2" fmla="*/ 74 w 262"/>
                  <a:gd name="T3" fmla="*/ 0 h 77"/>
                  <a:gd name="T4" fmla="*/ 37 w 262"/>
                  <a:gd name="T5" fmla="*/ 0 h 77"/>
                  <a:gd name="T6" fmla="*/ 0 w 262"/>
                  <a:gd name="T7" fmla="*/ 38 h 77"/>
                  <a:gd name="T8" fmla="*/ 37 w 262"/>
                  <a:gd name="T9" fmla="*/ 76 h 77"/>
                  <a:gd name="T10" fmla="*/ 74 w 262"/>
                  <a:gd name="T11" fmla="*/ 76 h 77"/>
                  <a:gd name="T12" fmla="*/ 112 w 262"/>
                  <a:gd name="T13" fmla="*/ 76 h 77"/>
                  <a:gd name="T14" fmla="*/ 150 w 262"/>
                  <a:gd name="T15" fmla="*/ 76 h 77"/>
                  <a:gd name="T16" fmla="*/ 186 w 262"/>
                  <a:gd name="T17" fmla="*/ 38 h 77"/>
                  <a:gd name="T18" fmla="*/ 225 w 262"/>
                  <a:gd name="T19" fmla="*/ 38 h 77"/>
                  <a:gd name="T20" fmla="*/ 261 w 262"/>
                  <a:gd name="T21" fmla="*/ 0 h 77"/>
                  <a:gd name="T22" fmla="*/ 225 w 262"/>
                  <a:gd name="T23" fmla="*/ 0 h 77"/>
                  <a:gd name="T24" fmla="*/ 186 w 262"/>
                  <a:gd name="T25" fmla="*/ 0 h 77"/>
                  <a:gd name="T26" fmla="*/ 112 w 262"/>
                  <a:gd name="T2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77">
                    <a:moveTo>
                      <a:pt x="112" y="0"/>
                    </a:moveTo>
                    <a:lnTo>
                      <a:pt x="74" y="0"/>
                    </a:lnTo>
                    <a:lnTo>
                      <a:pt x="37" y="0"/>
                    </a:lnTo>
                    <a:lnTo>
                      <a:pt x="0" y="38"/>
                    </a:lnTo>
                    <a:lnTo>
                      <a:pt x="37" y="76"/>
                    </a:lnTo>
                    <a:lnTo>
                      <a:pt x="74" y="76"/>
                    </a:lnTo>
                    <a:lnTo>
                      <a:pt x="112" y="76"/>
                    </a:lnTo>
                    <a:lnTo>
                      <a:pt x="150" y="76"/>
                    </a:lnTo>
                    <a:lnTo>
                      <a:pt x="186" y="38"/>
                    </a:lnTo>
                    <a:lnTo>
                      <a:pt x="225" y="38"/>
                    </a:lnTo>
                    <a:lnTo>
                      <a:pt x="261" y="0"/>
                    </a:lnTo>
                    <a:lnTo>
                      <a:pt x="225" y="0"/>
                    </a:lnTo>
                    <a:lnTo>
                      <a:pt x="186" y="0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" name="Freeform 184"/>
              <p:cNvSpPr>
                <a:spLocks noChangeArrowheads="1"/>
              </p:cNvSpPr>
              <p:nvPr/>
            </p:nvSpPr>
            <p:spPr bwMode="auto">
              <a:xfrm>
                <a:off x="4001289" y="2575470"/>
                <a:ext cx="133005" cy="126175"/>
              </a:xfrm>
              <a:custGeom>
                <a:avLst/>
                <a:gdLst>
                  <a:gd name="T0" fmla="*/ 224 w 524"/>
                  <a:gd name="T1" fmla="*/ 39 h 613"/>
                  <a:gd name="T2" fmla="*/ 299 w 524"/>
                  <a:gd name="T3" fmla="*/ 39 h 613"/>
                  <a:gd name="T4" fmla="*/ 336 w 524"/>
                  <a:gd name="T5" fmla="*/ 39 h 613"/>
                  <a:gd name="T6" fmla="*/ 373 w 524"/>
                  <a:gd name="T7" fmla="*/ 39 h 613"/>
                  <a:gd name="T8" fmla="*/ 411 w 524"/>
                  <a:gd name="T9" fmla="*/ 39 h 613"/>
                  <a:gd name="T10" fmla="*/ 411 w 524"/>
                  <a:gd name="T11" fmla="*/ 0 h 613"/>
                  <a:gd name="T12" fmla="*/ 447 w 524"/>
                  <a:gd name="T13" fmla="*/ 0 h 613"/>
                  <a:gd name="T14" fmla="*/ 486 w 524"/>
                  <a:gd name="T15" fmla="*/ 0 h 613"/>
                  <a:gd name="T16" fmla="*/ 523 w 524"/>
                  <a:gd name="T17" fmla="*/ 0 h 613"/>
                  <a:gd name="T18" fmla="*/ 523 w 524"/>
                  <a:gd name="T19" fmla="*/ 39 h 613"/>
                  <a:gd name="T20" fmla="*/ 486 w 524"/>
                  <a:gd name="T21" fmla="*/ 78 h 613"/>
                  <a:gd name="T22" fmla="*/ 486 w 524"/>
                  <a:gd name="T23" fmla="*/ 115 h 613"/>
                  <a:gd name="T24" fmla="*/ 486 w 524"/>
                  <a:gd name="T25" fmla="*/ 78 h 613"/>
                  <a:gd name="T26" fmla="*/ 411 w 524"/>
                  <a:gd name="T27" fmla="*/ 78 h 613"/>
                  <a:gd name="T28" fmla="*/ 373 w 524"/>
                  <a:gd name="T29" fmla="*/ 78 h 613"/>
                  <a:gd name="T30" fmla="*/ 336 w 524"/>
                  <a:gd name="T31" fmla="*/ 115 h 613"/>
                  <a:gd name="T32" fmla="*/ 336 w 524"/>
                  <a:gd name="T33" fmla="*/ 153 h 613"/>
                  <a:gd name="T34" fmla="*/ 299 w 524"/>
                  <a:gd name="T35" fmla="*/ 192 h 613"/>
                  <a:gd name="T36" fmla="*/ 262 w 524"/>
                  <a:gd name="T37" fmla="*/ 192 h 613"/>
                  <a:gd name="T38" fmla="*/ 299 w 524"/>
                  <a:gd name="T39" fmla="*/ 268 h 613"/>
                  <a:gd name="T40" fmla="*/ 299 w 524"/>
                  <a:gd name="T41" fmla="*/ 307 h 613"/>
                  <a:gd name="T42" fmla="*/ 299 w 524"/>
                  <a:gd name="T43" fmla="*/ 345 h 613"/>
                  <a:gd name="T44" fmla="*/ 336 w 524"/>
                  <a:gd name="T45" fmla="*/ 421 h 613"/>
                  <a:gd name="T46" fmla="*/ 373 w 524"/>
                  <a:gd name="T47" fmla="*/ 421 h 613"/>
                  <a:gd name="T48" fmla="*/ 411 w 524"/>
                  <a:gd name="T49" fmla="*/ 459 h 613"/>
                  <a:gd name="T50" fmla="*/ 373 w 524"/>
                  <a:gd name="T51" fmla="*/ 459 h 613"/>
                  <a:gd name="T52" fmla="*/ 299 w 524"/>
                  <a:gd name="T53" fmla="*/ 459 h 613"/>
                  <a:gd name="T54" fmla="*/ 336 w 524"/>
                  <a:gd name="T55" fmla="*/ 499 h 613"/>
                  <a:gd name="T56" fmla="*/ 373 w 524"/>
                  <a:gd name="T57" fmla="*/ 535 h 613"/>
                  <a:gd name="T58" fmla="*/ 336 w 524"/>
                  <a:gd name="T59" fmla="*/ 535 h 613"/>
                  <a:gd name="T60" fmla="*/ 336 w 524"/>
                  <a:gd name="T61" fmla="*/ 574 h 613"/>
                  <a:gd name="T62" fmla="*/ 336 w 524"/>
                  <a:gd name="T63" fmla="*/ 612 h 613"/>
                  <a:gd name="T64" fmla="*/ 299 w 524"/>
                  <a:gd name="T65" fmla="*/ 574 h 613"/>
                  <a:gd name="T66" fmla="*/ 299 w 524"/>
                  <a:gd name="T67" fmla="*/ 612 h 613"/>
                  <a:gd name="T68" fmla="*/ 224 w 524"/>
                  <a:gd name="T69" fmla="*/ 535 h 613"/>
                  <a:gd name="T70" fmla="*/ 224 w 524"/>
                  <a:gd name="T71" fmla="*/ 574 h 613"/>
                  <a:gd name="T72" fmla="*/ 224 w 524"/>
                  <a:gd name="T73" fmla="*/ 612 h 613"/>
                  <a:gd name="T74" fmla="*/ 186 w 524"/>
                  <a:gd name="T75" fmla="*/ 574 h 613"/>
                  <a:gd name="T76" fmla="*/ 186 w 524"/>
                  <a:gd name="T77" fmla="*/ 535 h 613"/>
                  <a:gd name="T78" fmla="*/ 186 w 524"/>
                  <a:gd name="T79" fmla="*/ 499 h 613"/>
                  <a:gd name="T80" fmla="*/ 150 w 524"/>
                  <a:gd name="T81" fmla="*/ 459 h 613"/>
                  <a:gd name="T82" fmla="*/ 186 w 524"/>
                  <a:gd name="T83" fmla="*/ 459 h 613"/>
                  <a:gd name="T84" fmla="*/ 224 w 524"/>
                  <a:gd name="T85" fmla="*/ 459 h 613"/>
                  <a:gd name="T86" fmla="*/ 262 w 524"/>
                  <a:gd name="T87" fmla="*/ 459 h 613"/>
                  <a:gd name="T88" fmla="*/ 299 w 524"/>
                  <a:gd name="T89" fmla="*/ 421 h 613"/>
                  <a:gd name="T90" fmla="*/ 262 w 524"/>
                  <a:gd name="T91" fmla="*/ 421 h 613"/>
                  <a:gd name="T92" fmla="*/ 224 w 524"/>
                  <a:gd name="T93" fmla="*/ 421 h 613"/>
                  <a:gd name="T94" fmla="*/ 186 w 524"/>
                  <a:gd name="T95" fmla="*/ 421 h 613"/>
                  <a:gd name="T96" fmla="*/ 112 w 524"/>
                  <a:gd name="T97" fmla="*/ 382 h 613"/>
                  <a:gd name="T98" fmla="*/ 112 w 524"/>
                  <a:gd name="T99" fmla="*/ 345 h 613"/>
                  <a:gd name="T100" fmla="*/ 37 w 524"/>
                  <a:gd name="T101" fmla="*/ 268 h 613"/>
                  <a:gd name="T102" fmla="*/ 0 w 524"/>
                  <a:gd name="T103" fmla="*/ 231 h 613"/>
                  <a:gd name="T104" fmla="*/ 37 w 524"/>
                  <a:gd name="T105" fmla="*/ 231 h 613"/>
                  <a:gd name="T106" fmla="*/ 37 w 524"/>
                  <a:gd name="T107" fmla="*/ 192 h 613"/>
                  <a:gd name="T108" fmla="*/ 37 w 524"/>
                  <a:gd name="T109" fmla="*/ 153 h 613"/>
                  <a:gd name="T110" fmla="*/ 75 w 524"/>
                  <a:gd name="T111" fmla="*/ 115 h 613"/>
                  <a:gd name="T112" fmla="*/ 75 w 524"/>
                  <a:gd name="T113" fmla="*/ 78 h 613"/>
                  <a:gd name="T114" fmla="*/ 112 w 524"/>
                  <a:gd name="T115" fmla="*/ 78 h 613"/>
                  <a:gd name="T116" fmla="*/ 150 w 524"/>
                  <a:gd name="T117" fmla="*/ 78 h 613"/>
                  <a:gd name="T118" fmla="*/ 150 w 524"/>
                  <a:gd name="T119" fmla="*/ 39 h 613"/>
                  <a:gd name="T120" fmla="*/ 186 w 524"/>
                  <a:gd name="T121" fmla="*/ 39 h 613"/>
                  <a:gd name="T122" fmla="*/ 224 w 524"/>
                  <a:gd name="T123" fmla="*/ 39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4" h="613">
                    <a:moveTo>
                      <a:pt x="224" y="39"/>
                    </a:moveTo>
                    <a:lnTo>
                      <a:pt x="299" y="39"/>
                    </a:lnTo>
                    <a:lnTo>
                      <a:pt x="336" y="39"/>
                    </a:lnTo>
                    <a:lnTo>
                      <a:pt x="373" y="39"/>
                    </a:lnTo>
                    <a:lnTo>
                      <a:pt x="411" y="39"/>
                    </a:lnTo>
                    <a:lnTo>
                      <a:pt x="411" y="0"/>
                    </a:lnTo>
                    <a:lnTo>
                      <a:pt x="447" y="0"/>
                    </a:lnTo>
                    <a:lnTo>
                      <a:pt x="486" y="0"/>
                    </a:lnTo>
                    <a:lnTo>
                      <a:pt x="523" y="0"/>
                    </a:lnTo>
                    <a:lnTo>
                      <a:pt x="523" y="39"/>
                    </a:lnTo>
                    <a:lnTo>
                      <a:pt x="486" y="78"/>
                    </a:lnTo>
                    <a:lnTo>
                      <a:pt x="486" y="115"/>
                    </a:lnTo>
                    <a:lnTo>
                      <a:pt x="486" y="78"/>
                    </a:lnTo>
                    <a:lnTo>
                      <a:pt x="411" y="78"/>
                    </a:lnTo>
                    <a:lnTo>
                      <a:pt x="373" y="78"/>
                    </a:lnTo>
                    <a:lnTo>
                      <a:pt x="336" y="115"/>
                    </a:lnTo>
                    <a:lnTo>
                      <a:pt x="336" y="153"/>
                    </a:lnTo>
                    <a:lnTo>
                      <a:pt x="299" y="192"/>
                    </a:lnTo>
                    <a:lnTo>
                      <a:pt x="262" y="192"/>
                    </a:lnTo>
                    <a:lnTo>
                      <a:pt x="299" y="268"/>
                    </a:lnTo>
                    <a:lnTo>
                      <a:pt x="299" y="307"/>
                    </a:lnTo>
                    <a:lnTo>
                      <a:pt x="299" y="345"/>
                    </a:lnTo>
                    <a:lnTo>
                      <a:pt x="336" y="421"/>
                    </a:lnTo>
                    <a:lnTo>
                      <a:pt x="373" y="421"/>
                    </a:lnTo>
                    <a:lnTo>
                      <a:pt x="411" y="459"/>
                    </a:lnTo>
                    <a:lnTo>
                      <a:pt x="373" y="459"/>
                    </a:lnTo>
                    <a:lnTo>
                      <a:pt x="299" y="459"/>
                    </a:lnTo>
                    <a:lnTo>
                      <a:pt x="336" y="499"/>
                    </a:lnTo>
                    <a:lnTo>
                      <a:pt x="373" y="535"/>
                    </a:lnTo>
                    <a:lnTo>
                      <a:pt x="336" y="535"/>
                    </a:lnTo>
                    <a:lnTo>
                      <a:pt x="336" y="574"/>
                    </a:lnTo>
                    <a:lnTo>
                      <a:pt x="336" y="612"/>
                    </a:lnTo>
                    <a:lnTo>
                      <a:pt x="299" y="574"/>
                    </a:lnTo>
                    <a:lnTo>
                      <a:pt x="299" y="612"/>
                    </a:lnTo>
                    <a:lnTo>
                      <a:pt x="224" y="535"/>
                    </a:lnTo>
                    <a:lnTo>
                      <a:pt x="224" y="574"/>
                    </a:lnTo>
                    <a:lnTo>
                      <a:pt x="224" y="612"/>
                    </a:lnTo>
                    <a:lnTo>
                      <a:pt x="186" y="574"/>
                    </a:lnTo>
                    <a:lnTo>
                      <a:pt x="186" y="535"/>
                    </a:lnTo>
                    <a:lnTo>
                      <a:pt x="186" y="499"/>
                    </a:lnTo>
                    <a:lnTo>
                      <a:pt x="150" y="459"/>
                    </a:lnTo>
                    <a:lnTo>
                      <a:pt x="186" y="459"/>
                    </a:lnTo>
                    <a:lnTo>
                      <a:pt x="224" y="459"/>
                    </a:lnTo>
                    <a:lnTo>
                      <a:pt x="262" y="459"/>
                    </a:lnTo>
                    <a:lnTo>
                      <a:pt x="299" y="421"/>
                    </a:lnTo>
                    <a:lnTo>
                      <a:pt x="262" y="421"/>
                    </a:lnTo>
                    <a:lnTo>
                      <a:pt x="224" y="421"/>
                    </a:lnTo>
                    <a:lnTo>
                      <a:pt x="186" y="421"/>
                    </a:lnTo>
                    <a:lnTo>
                      <a:pt x="112" y="382"/>
                    </a:lnTo>
                    <a:lnTo>
                      <a:pt x="112" y="345"/>
                    </a:lnTo>
                    <a:lnTo>
                      <a:pt x="37" y="268"/>
                    </a:lnTo>
                    <a:lnTo>
                      <a:pt x="0" y="231"/>
                    </a:lnTo>
                    <a:lnTo>
                      <a:pt x="37" y="231"/>
                    </a:lnTo>
                    <a:lnTo>
                      <a:pt x="37" y="192"/>
                    </a:lnTo>
                    <a:lnTo>
                      <a:pt x="37" y="153"/>
                    </a:lnTo>
                    <a:lnTo>
                      <a:pt x="75" y="115"/>
                    </a:lnTo>
                    <a:lnTo>
                      <a:pt x="75" y="78"/>
                    </a:lnTo>
                    <a:lnTo>
                      <a:pt x="112" y="78"/>
                    </a:lnTo>
                    <a:lnTo>
                      <a:pt x="150" y="78"/>
                    </a:lnTo>
                    <a:lnTo>
                      <a:pt x="150" y="39"/>
                    </a:lnTo>
                    <a:lnTo>
                      <a:pt x="186" y="39"/>
                    </a:lnTo>
                    <a:lnTo>
                      <a:pt x="224" y="39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" name="Freeform 185"/>
              <p:cNvSpPr>
                <a:spLocks noChangeArrowheads="1"/>
              </p:cNvSpPr>
              <p:nvPr/>
            </p:nvSpPr>
            <p:spPr bwMode="auto">
              <a:xfrm>
                <a:off x="4125277" y="2495925"/>
                <a:ext cx="361820" cy="197492"/>
              </a:xfrm>
              <a:custGeom>
                <a:avLst/>
                <a:gdLst>
                  <a:gd name="T0" fmla="*/ 783 w 1418"/>
                  <a:gd name="T1" fmla="*/ 880 h 956"/>
                  <a:gd name="T2" fmla="*/ 858 w 1418"/>
                  <a:gd name="T3" fmla="*/ 802 h 956"/>
                  <a:gd name="T4" fmla="*/ 896 w 1418"/>
                  <a:gd name="T5" fmla="*/ 727 h 956"/>
                  <a:gd name="T6" fmla="*/ 1008 w 1418"/>
                  <a:gd name="T7" fmla="*/ 688 h 956"/>
                  <a:gd name="T8" fmla="*/ 1083 w 1418"/>
                  <a:gd name="T9" fmla="*/ 650 h 956"/>
                  <a:gd name="T10" fmla="*/ 1195 w 1418"/>
                  <a:gd name="T11" fmla="*/ 574 h 956"/>
                  <a:gd name="T12" fmla="*/ 1268 w 1418"/>
                  <a:gd name="T13" fmla="*/ 574 h 956"/>
                  <a:gd name="T14" fmla="*/ 1307 w 1418"/>
                  <a:gd name="T15" fmla="*/ 534 h 956"/>
                  <a:gd name="T16" fmla="*/ 1417 w 1418"/>
                  <a:gd name="T17" fmla="*/ 421 h 956"/>
                  <a:gd name="T18" fmla="*/ 1382 w 1418"/>
                  <a:gd name="T19" fmla="*/ 307 h 956"/>
                  <a:gd name="T20" fmla="*/ 1344 w 1418"/>
                  <a:gd name="T21" fmla="*/ 229 h 956"/>
                  <a:gd name="T22" fmla="*/ 1344 w 1418"/>
                  <a:gd name="T23" fmla="*/ 153 h 956"/>
                  <a:gd name="T24" fmla="*/ 1232 w 1418"/>
                  <a:gd name="T25" fmla="*/ 76 h 956"/>
                  <a:gd name="T26" fmla="*/ 1157 w 1418"/>
                  <a:gd name="T27" fmla="*/ 38 h 956"/>
                  <a:gd name="T28" fmla="*/ 1045 w 1418"/>
                  <a:gd name="T29" fmla="*/ 38 h 956"/>
                  <a:gd name="T30" fmla="*/ 971 w 1418"/>
                  <a:gd name="T31" fmla="*/ 76 h 956"/>
                  <a:gd name="T32" fmla="*/ 932 w 1418"/>
                  <a:gd name="T33" fmla="*/ 115 h 956"/>
                  <a:gd name="T34" fmla="*/ 747 w 1418"/>
                  <a:gd name="T35" fmla="*/ 191 h 956"/>
                  <a:gd name="T36" fmla="*/ 634 w 1418"/>
                  <a:gd name="T37" fmla="*/ 229 h 956"/>
                  <a:gd name="T38" fmla="*/ 522 w 1418"/>
                  <a:gd name="T39" fmla="*/ 229 h 956"/>
                  <a:gd name="T40" fmla="*/ 485 w 1418"/>
                  <a:gd name="T41" fmla="*/ 307 h 956"/>
                  <a:gd name="T42" fmla="*/ 411 w 1418"/>
                  <a:gd name="T43" fmla="*/ 343 h 956"/>
                  <a:gd name="T44" fmla="*/ 335 w 1418"/>
                  <a:gd name="T45" fmla="*/ 381 h 956"/>
                  <a:gd name="T46" fmla="*/ 186 w 1418"/>
                  <a:gd name="T47" fmla="*/ 421 h 956"/>
                  <a:gd name="T48" fmla="*/ 149 w 1418"/>
                  <a:gd name="T49" fmla="*/ 497 h 956"/>
                  <a:gd name="T50" fmla="*/ 74 w 1418"/>
                  <a:gd name="T51" fmla="*/ 497 h 956"/>
                  <a:gd name="T52" fmla="*/ 74 w 1418"/>
                  <a:gd name="T53" fmla="*/ 574 h 956"/>
                  <a:gd name="T54" fmla="*/ 112 w 1418"/>
                  <a:gd name="T55" fmla="*/ 612 h 956"/>
                  <a:gd name="T56" fmla="*/ 112 w 1418"/>
                  <a:gd name="T57" fmla="*/ 688 h 956"/>
                  <a:gd name="T58" fmla="*/ 74 w 1418"/>
                  <a:gd name="T59" fmla="*/ 764 h 956"/>
                  <a:gd name="T60" fmla="*/ 112 w 1418"/>
                  <a:gd name="T61" fmla="*/ 802 h 956"/>
                  <a:gd name="T62" fmla="*/ 149 w 1418"/>
                  <a:gd name="T63" fmla="*/ 880 h 956"/>
                  <a:gd name="T64" fmla="*/ 224 w 1418"/>
                  <a:gd name="T65" fmla="*/ 917 h 956"/>
                  <a:gd name="T66" fmla="*/ 335 w 1418"/>
                  <a:gd name="T67" fmla="*/ 955 h 956"/>
                  <a:gd name="T68" fmla="*/ 411 w 1418"/>
                  <a:gd name="T69" fmla="*/ 880 h 956"/>
                  <a:gd name="T70" fmla="*/ 447 w 1418"/>
                  <a:gd name="T71" fmla="*/ 802 h 956"/>
                  <a:gd name="T72" fmla="*/ 522 w 1418"/>
                  <a:gd name="T73" fmla="*/ 841 h 956"/>
                  <a:gd name="T74" fmla="*/ 634 w 1418"/>
                  <a:gd name="T75" fmla="*/ 802 h 956"/>
                  <a:gd name="T76" fmla="*/ 747 w 1418"/>
                  <a:gd name="T77" fmla="*/ 727 h 956"/>
                  <a:gd name="T78" fmla="*/ 783 w 1418"/>
                  <a:gd name="T79" fmla="*/ 764 h 956"/>
                  <a:gd name="T80" fmla="*/ 783 w 1418"/>
                  <a:gd name="T81" fmla="*/ 880 h 956"/>
                  <a:gd name="T82" fmla="*/ 37 w 1418"/>
                  <a:gd name="T83" fmla="*/ 381 h 956"/>
                  <a:gd name="T84" fmla="*/ 74 w 1418"/>
                  <a:gd name="T85" fmla="*/ 307 h 956"/>
                  <a:gd name="T86" fmla="*/ 149 w 1418"/>
                  <a:gd name="T87" fmla="*/ 343 h 956"/>
                  <a:gd name="T88" fmla="*/ 186 w 1418"/>
                  <a:gd name="T89" fmla="*/ 421 h 956"/>
                  <a:gd name="T90" fmla="*/ 112 w 1418"/>
                  <a:gd name="T91" fmla="*/ 421 h 956"/>
                  <a:gd name="T92" fmla="*/ 74 w 1418"/>
                  <a:gd name="T93" fmla="*/ 497 h 956"/>
                  <a:gd name="T94" fmla="*/ 0 w 1418"/>
                  <a:gd name="T95" fmla="*/ 459 h 956"/>
                  <a:gd name="T96" fmla="*/ 37 w 1418"/>
                  <a:gd name="T97" fmla="*/ 381 h 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18" h="956">
                    <a:moveTo>
                      <a:pt x="783" y="917"/>
                    </a:moveTo>
                    <a:lnTo>
                      <a:pt x="783" y="880"/>
                    </a:lnTo>
                    <a:lnTo>
                      <a:pt x="821" y="841"/>
                    </a:lnTo>
                    <a:lnTo>
                      <a:pt x="858" y="802"/>
                    </a:lnTo>
                    <a:lnTo>
                      <a:pt x="896" y="764"/>
                    </a:lnTo>
                    <a:lnTo>
                      <a:pt x="896" y="727"/>
                    </a:lnTo>
                    <a:lnTo>
                      <a:pt x="932" y="727"/>
                    </a:lnTo>
                    <a:lnTo>
                      <a:pt x="1008" y="688"/>
                    </a:lnTo>
                    <a:lnTo>
                      <a:pt x="1045" y="650"/>
                    </a:lnTo>
                    <a:lnTo>
                      <a:pt x="1083" y="650"/>
                    </a:lnTo>
                    <a:lnTo>
                      <a:pt x="1157" y="612"/>
                    </a:lnTo>
                    <a:lnTo>
                      <a:pt x="1195" y="574"/>
                    </a:lnTo>
                    <a:lnTo>
                      <a:pt x="1232" y="574"/>
                    </a:lnTo>
                    <a:lnTo>
                      <a:pt x="1268" y="574"/>
                    </a:lnTo>
                    <a:lnTo>
                      <a:pt x="1268" y="534"/>
                    </a:lnTo>
                    <a:lnTo>
                      <a:pt x="1307" y="534"/>
                    </a:lnTo>
                    <a:lnTo>
                      <a:pt x="1382" y="459"/>
                    </a:lnTo>
                    <a:lnTo>
                      <a:pt x="1417" y="421"/>
                    </a:lnTo>
                    <a:lnTo>
                      <a:pt x="1382" y="343"/>
                    </a:lnTo>
                    <a:lnTo>
                      <a:pt x="1382" y="307"/>
                    </a:lnTo>
                    <a:lnTo>
                      <a:pt x="1344" y="268"/>
                    </a:lnTo>
                    <a:lnTo>
                      <a:pt x="1344" y="229"/>
                    </a:lnTo>
                    <a:lnTo>
                      <a:pt x="1382" y="229"/>
                    </a:lnTo>
                    <a:lnTo>
                      <a:pt x="1344" y="153"/>
                    </a:lnTo>
                    <a:lnTo>
                      <a:pt x="1307" y="115"/>
                    </a:lnTo>
                    <a:lnTo>
                      <a:pt x="1232" y="76"/>
                    </a:lnTo>
                    <a:lnTo>
                      <a:pt x="1195" y="38"/>
                    </a:lnTo>
                    <a:lnTo>
                      <a:pt x="1157" y="38"/>
                    </a:lnTo>
                    <a:lnTo>
                      <a:pt x="1119" y="0"/>
                    </a:lnTo>
                    <a:lnTo>
                      <a:pt x="1045" y="38"/>
                    </a:lnTo>
                    <a:lnTo>
                      <a:pt x="971" y="38"/>
                    </a:lnTo>
                    <a:lnTo>
                      <a:pt x="971" y="76"/>
                    </a:lnTo>
                    <a:lnTo>
                      <a:pt x="932" y="76"/>
                    </a:lnTo>
                    <a:lnTo>
                      <a:pt x="932" y="115"/>
                    </a:lnTo>
                    <a:lnTo>
                      <a:pt x="858" y="153"/>
                    </a:lnTo>
                    <a:lnTo>
                      <a:pt x="747" y="191"/>
                    </a:lnTo>
                    <a:lnTo>
                      <a:pt x="710" y="229"/>
                    </a:lnTo>
                    <a:lnTo>
                      <a:pt x="634" y="229"/>
                    </a:lnTo>
                    <a:lnTo>
                      <a:pt x="598" y="229"/>
                    </a:lnTo>
                    <a:lnTo>
                      <a:pt x="522" y="229"/>
                    </a:lnTo>
                    <a:lnTo>
                      <a:pt x="485" y="268"/>
                    </a:lnTo>
                    <a:lnTo>
                      <a:pt x="485" y="307"/>
                    </a:lnTo>
                    <a:lnTo>
                      <a:pt x="447" y="343"/>
                    </a:lnTo>
                    <a:lnTo>
                      <a:pt x="411" y="343"/>
                    </a:lnTo>
                    <a:lnTo>
                      <a:pt x="373" y="381"/>
                    </a:lnTo>
                    <a:lnTo>
                      <a:pt x="335" y="381"/>
                    </a:lnTo>
                    <a:lnTo>
                      <a:pt x="224" y="381"/>
                    </a:lnTo>
                    <a:lnTo>
                      <a:pt x="186" y="421"/>
                    </a:lnTo>
                    <a:lnTo>
                      <a:pt x="186" y="459"/>
                    </a:lnTo>
                    <a:lnTo>
                      <a:pt x="149" y="497"/>
                    </a:lnTo>
                    <a:lnTo>
                      <a:pt x="112" y="497"/>
                    </a:lnTo>
                    <a:lnTo>
                      <a:pt x="74" y="497"/>
                    </a:lnTo>
                    <a:lnTo>
                      <a:pt x="74" y="534"/>
                    </a:lnTo>
                    <a:lnTo>
                      <a:pt x="74" y="574"/>
                    </a:lnTo>
                    <a:lnTo>
                      <a:pt x="74" y="612"/>
                    </a:lnTo>
                    <a:lnTo>
                      <a:pt x="112" y="612"/>
                    </a:lnTo>
                    <a:lnTo>
                      <a:pt x="74" y="650"/>
                    </a:lnTo>
                    <a:lnTo>
                      <a:pt x="112" y="688"/>
                    </a:lnTo>
                    <a:lnTo>
                      <a:pt x="74" y="727"/>
                    </a:lnTo>
                    <a:lnTo>
                      <a:pt x="74" y="764"/>
                    </a:lnTo>
                    <a:lnTo>
                      <a:pt x="149" y="764"/>
                    </a:lnTo>
                    <a:lnTo>
                      <a:pt x="112" y="802"/>
                    </a:lnTo>
                    <a:lnTo>
                      <a:pt x="149" y="802"/>
                    </a:lnTo>
                    <a:lnTo>
                      <a:pt x="149" y="880"/>
                    </a:lnTo>
                    <a:lnTo>
                      <a:pt x="186" y="880"/>
                    </a:lnTo>
                    <a:lnTo>
                      <a:pt x="224" y="917"/>
                    </a:lnTo>
                    <a:lnTo>
                      <a:pt x="298" y="917"/>
                    </a:lnTo>
                    <a:lnTo>
                      <a:pt x="335" y="955"/>
                    </a:lnTo>
                    <a:lnTo>
                      <a:pt x="373" y="917"/>
                    </a:lnTo>
                    <a:lnTo>
                      <a:pt x="411" y="880"/>
                    </a:lnTo>
                    <a:lnTo>
                      <a:pt x="411" y="841"/>
                    </a:lnTo>
                    <a:lnTo>
                      <a:pt x="447" y="802"/>
                    </a:lnTo>
                    <a:lnTo>
                      <a:pt x="485" y="802"/>
                    </a:lnTo>
                    <a:lnTo>
                      <a:pt x="522" y="841"/>
                    </a:lnTo>
                    <a:lnTo>
                      <a:pt x="598" y="802"/>
                    </a:lnTo>
                    <a:lnTo>
                      <a:pt x="634" y="802"/>
                    </a:lnTo>
                    <a:lnTo>
                      <a:pt x="710" y="764"/>
                    </a:lnTo>
                    <a:lnTo>
                      <a:pt x="747" y="727"/>
                    </a:lnTo>
                    <a:lnTo>
                      <a:pt x="783" y="727"/>
                    </a:lnTo>
                    <a:lnTo>
                      <a:pt x="783" y="764"/>
                    </a:lnTo>
                    <a:lnTo>
                      <a:pt x="783" y="841"/>
                    </a:lnTo>
                    <a:lnTo>
                      <a:pt x="783" y="880"/>
                    </a:lnTo>
                    <a:lnTo>
                      <a:pt x="783" y="917"/>
                    </a:lnTo>
                    <a:close/>
                    <a:moveTo>
                      <a:pt x="37" y="381"/>
                    </a:moveTo>
                    <a:lnTo>
                      <a:pt x="37" y="343"/>
                    </a:lnTo>
                    <a:lnTo>
                      <a:pt x="74" y="307"/>
                    </a:lnTo>
                    <a:lnTo>
                      <a:pt x="112" y="307"/>
                    </a:lnTo>
                    <a:lnTo>
                      <a:pt x="149" y="343"/>
                    </a:lnTo>
                    <a:lnTo>
                      <a:pt x="149" y="381"/>
                    </a:lnTo>
                    <a:lnTo>
                      <a:pt x="186" y="421"/>
                    </a:lnTo>
                    <a:lnTo>
                      <a:pt x="149" y="421"/>
                    </a:lnTo>
                    <a:lnTo>
                      <a:pt x="112" y="421"/>
                    </a:lnTo>
                    <a:lnTo>
                      <a:pt x="74" y="459"/>
                    </a:lnTo>
                    <a:lnTo>
                      <a:pt x="74" y="497"/>
                    </a:lnTo>
                    <a:lnTo>
                      <a:pt x="0" y="497"/>
                    </a:lnTo>
                    <a:lnTo>
                      <a:pt x="0" y="459"/>
                    </a:lnTo>
                    <a:lnTo>
                      <a:pt x="37" y="421"/>
                    </a:lnTo>
                    <a:lnTo>
                      <a:pt x="37" y="38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9" name="Freeform 186"/>
              <p:cNvSpPr>
                <a:spLocks noChangeArrowheads="1"/>
              </p:cNvSpPr>
              <p:nvPr/>
            </p:nvSpPr>
            <p:spPr bwMode="auto">
              <a:xfrm>
                <a:off x="4144438" y="2495925"/>
                <a:ext cx="342658" cy="197492"/>
              </a:xfrm>
              <a:custGeom>
                <a:avLst/>
                <a:gdLst>
                  <a:gd name="T0" fmla="*/ 710 w 1344"/>
                  <a:gd name="T1" fmla="*/ 880 h 956"/>
                  <a:gd name="T2" fmla="*/ 784 w 1344"/>
                  <a:gd name="T3" fmla="*/ 802 h 956"/>
                  <a:gd name="T4" fmla="*/ 822 w 1344"/>
                  <a:gd name="T5" fmla="*/ 727 h 956"/>
                  <a:gd name="T6" fmla="*/ 934 w 1344"/>
                  <a:gd name="T7" fmla="*/ 688 h 956"/>
                  <a:gd name="T8" fmla="*/ 1009 w 1344"/>
                  <a:gd name="T9" fmla="*/ 650 h 956"/>
                  <a:gd name="T10" fmla="*/ 1121 w 1344"/>
                  <a:gd name="T11" fmla="*/ 574 h 956"/>
                  <a:gd name="T12" fmla="*/ 1194 w 1344"/>
                  <a:gd name="T13" fmla="*/ 574 h 956"/>
                  <a:gd name="T14" fmla="*/ 1233 w 1344"/>
                  <a:gd name="T15" fmla="*/ 534 h 956"/>
                  <a:gd name="T16" fmla="*/ 1343 w 1344"/>
                  <a:gd name="T17" fmla="*/ 421 h 956"/>
                  <a:gd name="T18" fmla="*/ 1308 w 1344"/>
                  <a:gd name="T19" fmla="*/ 307 h 956"/>
                  <a:gd name="T20" fmla="*/ 1270 w 1344"/>
                  <a:gd name="T21" fmla="*/ 229 h 956"/>
                  <a:gd name="T22" fmla="*/ 1270 w 1344"/>
                  <a:gd name="T23" fmla="*/ 153 h 956"/>
                  <a:gd name="T24" fmla="*/ 1158 w 1344"/>
                  <a:gd name="T25" fmla="*/ 76 h 956"/>
                  <a:gd name="T26" fmla="*/ 1083 w 1344"/>
                  <a:gd name="T27" fmla="*/ 38 h 956"/>
                  <a:gd name="T28" fmla="*/ 971 w 1344"/>
                  <a:gd name="T29" fmla="*/ 38 h 956"/>
                  <a:gd name="T30" fmla="*/ 897 w 1344"/>
                  <a:gd name="T31" fmla="*/ 76 h 956"/>
                  <a:gd name="T32" fmla="*/ 858 w 1344"/>
                  <a:gd name="T33" fmla="*/ 115 h 956"/>
                  <a:gd name="T34" fmla="*/ 673 w 1344"/>
                  <a:gd name="T35" fmla="*/ 191 h 956"/>
                  <a:gd name="T36" fmla="*/ 560 w 1344"/>
                  <a:gd name="T37" fmla="*/ 229 h 956"/>
                  <a:gd name="T38" fmla="*/ 448 w 1344"/>
                  <a:gd name="T39" fmla="*/ 229 h 956"/>
                  <a:gd name="T40" fmla="*/ 411 w 1344"/>
                  <a:gd name="T41" fmla="*/ 307 h 956"/>
                  <a:gd name="T42" fmla="*/ 337 w 1344"/>
                  <a:gd name="T43" fmla="*/ 343 h 956"/>
                  <a:gd name="T44" fmla="*/ 261 w 1344"/>
                  <a:gd name="T45" fmla="*/ 381 h 956"/>
                  <a:gd name="T46" fmla="*/ 112 w 1344"/>
                  <a:gd name="T47" fmla="*/ 421 h 956"/>
                  <a:gd name="T48" fmla="*/ 75 w 1344"/>
                  <a:gd name="T49" fmla="*/ 497 h 956"/>
                  <a:gd name="T50" fmla="*/ 0 w 1344"/>
                  <a:gd name="T51" fmla="*/ 497 h 956"/>
                  <a:gd name="T52" fmla="*/ 0 w 1344"/>
                  <a:gd name="T53" fmla="*/ 574 h 956"/>
                  <a:gd name="T54" fmla="*/ 38 w 1344"/>
                  <a:gd name="T55" fmla="*/ 612 h 956"/>
                  <a:gd name="T56" fmla="*/ 38 w 1344"/>
                  <a:gd name="T57" fmla="*/ 688 h 956"/>
                  <a:gd name="T58" fmla="*/ 0 w 1344"/>
                  <a:gd name="T59" fmla="*/ 764 h 956"/>
                  <a:gd name="T60" fmla="*/ 38 w 1344"/>
                  <a:gd name="T61" fmla="*/ 802 h 956"/>
                  <a:gd name="T62" fmla="*/ 75 w 1344"/>
                  <a:gd name="T63" fmla="*/ 880 h 956"/>
                  <a:gd name="T64" fmla="*/ 150 w 1344"/>
                  <a:gd name="T65" fmla="*/ 917 h 956"/>
                  <a:gd name="T66" fmla="*/ 261 w 1344"/>
                  <a:gd name="T67" fmla="*/ 955 h 956"/>
                  <a:gd name="T68" fmla="*/ 337 w 1344"/>
                  <a:gd name="T69" fmla="*/ 880 h 956"/>
                  <a:gd name="T70" fmla="*/ 373 w 1344"/>
                  <a:gd name="T71" fmla="*/ 802 h 956"/>
                  <a:gd name="T72" fmla="*/ 448 w 1344"/>
                  <a:gd name="T73" fmla="*/ 841 h 956"/>
                  <a:gd name="T74" fmla="*/ 560 w 1344"/>
                  <a:gd name="T75" fmla="*/ 802 h 956"/>
                  <a:gd name="T76" fmla="*/ 673 w 1344"/>
                  <a:gd name="T77" fmla="*/ 727 h 956"/>
                  <a:gd name="T78" fmla="*/ 710 w 1344"/>
                  <a:gd name="T79" fmla="*/ 764 h 956"/>
                  <a:gd name="T80" fmla="*/ 710 w 1344"/>
                  <a:gd name="T81" fmla="*/ 880 h 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44" h="956">
                    <a:moveTo>
                      <a:pt x="710" y="917"/>
                    </a:moveTo>
                    <a:lnTo>
                      <a:pt x="710" y="880"/>
                    </a:lnTo>
                    <a:lnTo>
                      <a:pt x="747" y="841"/>
                    </a:lnTo>
                    <a:lnTo>
                      <a:pt x="784" y="802"/>
                    </a:lnTo>
                    <a:lnTo>
                      <a:pt x="822" y="764"/>
                    </a:lnTo>
                    <a:lnTo>
                      <a:pt x="822" y="727"/>
                    </a:lnTo>
                    <a:lnTo>
                      <a:pt x="858" y="727"/>
                    </a:lnTo>
                    <a:lnTo>
                      <a:pt x="934" y="688"/>
                    </a:lnTo>
                    <a:lnTo>
                      <a:pt x="971" y="650"/>
                    </a:lnTo>
                    <a:lnTo>
                      <a:pt x="1009" y="650"/>
                    </a:lnTo>
                    <a:lnTo>
                      <a:pt x="1083" y="612"/>
                    </a:lnTo>
                    <a:lnTo>
                      <a:pt x="1121" y="574"/>
                    </a:lnTo>
                    <a:lnTo>
                      <a:pt x="1158" y="574"/>
                    </a:lnTo>
                    <a:lnTo>
                      <a:pt x="1194" y="574"/>
                    </a:lnTo>
                    <a:lnTo>
                      <a:pt x="1194" y="534"/>
                    </a:lnTo>
                    <a:lnTo>
                      <a:pt x="1233" y="534"/>
                    </a:lnTo>
                    <a:lnTo>
                      <a:pt x="1308" y="459"/>
                    </a:lnTo>
                    <a:lnTo>
                      <a:pt x="1343" y="421"/>
                    </a:lnTo>
                    <a:lnTo>
                      <a:pt x="1308" y="343"/>
                    </a:lnTo>
                    <a:lnTo>
                      <a:pt x="1308" y="307"/>
                    </a:lnTo>
                    <a:lnTo>
                      <a:pt x="1270" y="268"/>
                    </a:lnTo>
                    <a:lnTo>
                      <a:pt x="1270" y="229"/>
                    </a:lnTo>
                    <a:lnTo>
                      <a:pt x="1308" y="229"/>
                    </a:lnTo>
                    <a:lnTo>
                      <a:pt x="1270" y="153"/>
                    </a:lnTo>
                    <a:lnTo>
                      <a:pt x="1233" y="115"/>
                    </a:lnTo>
                    <a:lnTo>
                      <a:pt x="1158" y="76"/>
                    </a:lnTo>
                    <a:lnTo>
                      <a:pt x="1121" y="38"/>
                    </a:lnTo>
                    <a:lnTo>
                      <a:pt x="1083" y="38"/>
                    </a:lnTo>
                    <a:lnTo>
                      <a:pt x="1046" y="0"/>
                    </a:lnTo>
                    <a:lnTo>
                      <a:pt x="971" y="38"/>
                    </a:lnTo>
                    <a:lnTo>
                      <a:pt x="897" y="38"/>
                    </a:lnTo>
                    <a:lnTo>
                      <a:pt x="897" y="76"/>
                    </a:lnTo>
                    <a:lnTo>
                      <a:pt x="858" y="76"/>
                    </a:lnTo>
                    <a:lnTo>
                      <a:pt x="858" y="115"/>
                    </a:lnTo>
                    <a:lnTo>
                      <a:pt x="784" y="153"/>
                    </a:lnTo>
                    <a:lnTo>
                      <a:pt x="673" y="191"/>
                    </a:lnTo>
                    <a:lnTo>
                      <a:pt x="636" y="229"/>
                    </a:lnTo>
                    <a:lnTo>
                      <a:pt x="560" y="229"/>
                    </a:lnTo>
                    <a:lnTo>
                      <a:pt x="524" y="229"/>
                    </a:lnTo>
                    <a:lnTo>
                      <a:pt x="448" y="229"/>
                    </a:lnTo>
                    <a:lnTo>
                      <a:pt x="411" y="268"/>
                    </a:lnTo>
                    <a:lnTo>
                      <a:pt x="411" y="307"/>
                    </a:lnTo>
                    <a:lnTo>
                      <a:pt x="373" y="343"/>
                    </a:lnTo>
                    <a:lnTo>
                      <a:pt x="337" y="343"/>
                    </a:lnTo>
                    <a:lnTo>
                      <a:pt x="300" y="381"/>
                    </a:lnTo>
                    <a:lnTo>
                      <a:pt x="261" y="381"/>
                    </a:lnTo>
                    <a:lnTo>
                      <a:pt x="150" y="381"/>
                    </a:lnTo>
                    <a:lnTo>
                      <a:pt x="112" y="421"/>
                    </a:lnTo>
                    <a:lnTo>
                      <a:pt x="112" y="459"/>
                    </a:lnTo>
                    <a:lnTo>
                      <a:pt x="75" y="497"/>
                    </a:lnTo>
                    <a:lnTo>
                      <a:pt x="38" y="497"/>
                    </a:lnTo>
                    <a:lnTo>
                      <a:pt x="0" y="497"/>
                    </a:lnTo>
                    <a:lnTo>
                      <a:pt x="0" y="534"/>
                    </a:lnTo>
                    <a:lnTo>
                      <a:pt x="0" y="574"/>
                    </a:lnTo>
                    <a:lnTo>
                      <a:pt x="0" y="612"/>
                    </a:lnTo>
                    <a:lnTo>
                      <a:pt x="38" y="612"/>
                    </a:lnTo>
                    <a:lnTo>
                      <a:pt x="0" y="650"/>
                    </a:lnTo>
                    <a:lnTo>
                      <a:pt x="38" y="688"/>
                    </a:lnTo>
                    <a:lnTo>
                      <a:pt x="0" y="727"/>
                    </a:lnTo>
                    <a:lnTo>
                      <a:pt x="0" y="764"/>
                    </a:lnTo>
                    <a:lnTo>
                      <a:pt x="75" y="764"/>
                    </a:lnTo>
                    <a:lnTo>
                      <a:pt x="38" y="802"/>
                    </a:lnTo>
                    <a:lnTo>
                      <a:pt x="75" y="802"/>
                    </a:lnTo>
                    <a:lnTo>
                      <a:pt x="75" y="880"/>
                    </a:lnTo>
                    <a:lnTo>
                      <a:pt x="112" y="880"/>
                    </a:lnTo>
                    <a:lnTo>
                      <a:pt x="150" y="917"/>
                    </a:lnTo>
                    <a:lnTo>
                      <a:pt x="224" y="917"/>
                    </a:lnTo>
                    <a:lnTo>
                      <a:pt x="261" y="955"/>
                    </a:lnTo>
                    <a:lnTo>
                      <a:pt x="300" y="917"/>
                    </a:lnTo>
                    <a:lnTo>
                      <a:pt x="337" y="880"/>
                    </a:lnTo>
                    <a:lnTo>
                      <a:pt x="337" y="841"/>
                    </a:lnTo>
                    <a:lnTo>
                      <a:pt x="373" y="802"/>
                    </a:lnTo>
                    <a:lnTo>
                      <a:pt x="411" y="802"/>
                    </a:lnTo>
                    <a:lnTo>
                      <a:pt x="448" y="841"/>
                    </a:lnTo>
                    <a:lnTo>
                      <a:pt x="524" y="802"/>
                    </a:lnTo>
                    <a:lnTo>
                      <a:pt x="560" y="802"/>
                    </a:lnTo>
                    <a:lnTo>
                      <a:pt x="636" y="764"/>
                    </a:lnTo>
                    <a:lnTo>
                      <a:pt x="673" y="727"/>
                    </a:lnTo>
                    <a:lnTo>
                      <a:pt x="710" y="727"/>
                    </a:lnTo>
                    <a:lnTo>
                      <a:pt x="710" y="764"/>
                    </a:lnTo>
                    <a:lnTo>
                      <a:pt x="710" y="841"/>
                    </a:lnTo>
                    <a:lnTo>
                      <a:pt x="710" y="880"/>
                    </a:lnTo>
                    <a:lnTo>
                      <a:pt x="710" y="91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" name="Freeform 187"/>
              <p:cNvSpPr>
                <a:spLocks noChangeArrowheads="1"/>
              </p:cNvSpPr>
              <p:nvPr/>
            </p:nvSpPr>
            <p:spPr bwMode="auto">
              <a:xfrm>
                <a:off x="4125277" y="2559927"/>
                <a:ext cx="46214" cy="38401"/>
              </a:xfrm>
              <a:custGeom>
                <a:avLst/>
                <a:gdLst>
                  <a:gd name="T0" fmla="*/ 37 w 187"/>
                  <a:gd name="T1" fmla="*/ 75 h 191"/>
                  <a:gd name="T2" fmla="*/ 37 w 187"/>
                  <a:gd name="T3" fmla="*/ 36 h 191"/>
                  <a:gd name="T4" fmla="*/ 74 w 187"/>
                  <a:gd name="T5" fmla="*/ 0 h 191"/>
                  <a:gd name="T6" fmla="*/ 112 w 187"/>
                  <a:gd name="T7" fmla="*/ 0 h 191"/>
                  <a:gd name="T8" fmla="*/ 149 w 187"/>
                  <a:gd name="T9" fmla="*/ 36 h 191"/>
                  <a:gd name="T10" fmla="*/ 149 w 187"/>
                  <a:gd name="T11" fmla="*/ 75 h 191"/>
                  <a:gd name="T12" fmla="*/ 186 w 187"/>
                  <a:gd name="T13" fmla="*/ 114 h 191"/>
                  <a:gd name="T14" fmla="*/ 149 w 187"/>
                  <a:gd name="T15" fmla="*/ 114 h 191"/>
                  <a:gd name="T16" fmla="*/ 112 w 187"/>
                  <a:gd name="T17" fmla="*/ 114 h 191"/>
                  <a:gd name="T18" fmla="*/ 74 w 187"/>
                  <a:gd name="T19" fmla="*/ 153 h 191"/>
                  <a:gd name="T20" fmla="*/ 74 w 187"/>
                  <a:gd name="T21" fmla="*/ 190 h 191"/>
                  <a:gd name="T22" fmla="*/ 0 w 187"/>
                  <a:gd name="T23" fmla="*/ 190 h 191"/>
                  <a:gd name="T24" fmla="*/ 0 w 187"/>
                  <a:gd name="T25" fmla="*/ 153 h 191"/>
                  <a:gd name="T26" fmla="*/ 37 w 187"/>
                  <a:gd name="T27" fmla="*/ 114 h 191"/>
                  <a:gd name="T28" fmla="*/ 37 w 187"/>
                  <a:gd name="T29" fmla="*/ 7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7" h="191">
                    <a:moveTo>
                      <a:pt x="37" y="75"/>
                    </a:moveTo>
                    <a:lnTo>
                      <a:pt x="37" y="36"/>
                    </a:lnTo>
                    <a:lnTo>
                      <a:pt x="74" y="0"/>
                    </a:lnTo>
                    <a:lnTo>
                      <a:pt x="112" y="0"/>
                    </a:lnTo>
                    <a:lnTo>
                      <a:pt x="149" y="36"/>
                    </a:lnTo>
                    <a:lnTo>
                      <a:pt x="149" y="75"/>
                    </a:lnTo>
                    <a:lnTo>
                      <a:pt x="186" y="114"/>
                    </a:lnTo>
                    <a:lnTo>
                      <a:pt x="149" y="114"/>
                    </a:lnTo>
                    <a:lnTo>
                      <a:pt x="112" y="114"/>
                    </a:lnTo>
                    <a:lnTo>
                      <a:pt x="74" y="153"/>
                    </a:lnTo>
                    <a:lnTo>
                      <a:pt x="74" y="190"/>
                    </a:lnTo>
                    <a:lnTo>
                      <a:pt x="0" y="190"/>
                    </a:lnTo>
                    <a:lnTo>
                      <a:pt x="0" y="153"/>
                    </a:lnTo>
                    <a:lnTo>
                      <a:pt x="37" y="114"/>
                    </a:lnTo>
                    <a:lnTo>
                      <a:pt x="37" y="7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" name="Freeform 188"/>
              <p:cNvSpPr>
                <a:spLocks noChangeArrowheads="1"/>
              </p:cNvSpPr>
              <p:nvPr/>
            </p:nvSpPr>
            <p:spPr bwMode="auto">
              <a:xfrm>
                <a:off x="4430738" y="2495925"/>
                <a:ext cx="65376" cy="46630"/>
              </a:xfrm>
              <a:custGeom>
                <a:avLst/>
                <a:gdLst>
                  <a:gd name="T0" fmla="*/ 186 w 261"/>
                  <a:gd name="T1" fmla="*/ 229 h 230"/>
                  <a:gd name="T2" fmla="*/ 223 w 261"/>
                  <a:gd name="T3" fmla="*/ 191 h 230"/>
                  <a:gd name="T4" fmla="*/ 260 w 261"/>
                  <a:gd name="T5" fmla="*/ 153 h 230"/>
                  <a:gd name="T6" fmla="*/ 223 w 261"/>
                  <a:gd name="T7" fmla="*/ 76 h 230"/>
                  <a:gd name="T8" fmla="*/ 223 w 261"/>
                  <a:gd name="T9" fmla="*/ 38 h 230"/>
                  <a:gd name="T10" fmla="*/ 186 w 261"/>
                  <a:gd name="T11" fmla="*/ 38 h 230"/>
                  <a:gd name="T12" fmla="*/ 149 w 261"/>
                  <a:gd name="T13" fmla="*/ 0 h 230"/>
                  <a:gd name="T14" fmla="*/ 73 w 261"/>
                  <a:gd name="T15" fmla="*/ 0 h 230"/>
                  <a:gd name="T16" fmla="*/ 36 w 261"/>
                  <a:gd name="T17" fmla="*/ 0 h 230"/>
                  <a:gd name="T18" fmla="*/ 0 w 261"/>
                  <a:gd name="T19" fmla="*/ 0 h 230"/>
                  <a:gd name="T20" fmla="*/ 0 w 261"/>
                  <a:gd name="T21" fmla="*/ 38 h 230"/>
                  <a:gd name="T22" fmla="*/ 36 w 261"/>
                  <a:gd name="T23" fmla="*/ 76 h 230"/>
                  <a:gd name="T24" fmla="*/ 111 w 261"/>
                  <a:gd name="T25" fmla="*/ 115 h 230"/>
                  <a:gd name="T26" fmla="*/ 149 w 261"/>
                  <a:gd name="T27" fmla="*/ 153 h 230"/>
                  <a:gd name="T28" fmla="*/ 186 w 261"/>
                  <a:gd name="T29" fmla="*/ 22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30">
                    <a:moveTo>
                      <a:pt x="186" y="229"/>
                    </a:moveTo>
                    <a:lnTo>
                      <a:pt x="223" y="191"/>
                    </a:lnTo>
                    <a:lnTo>
                      <a:pt x="260" y="153"/>
                    </a:lnTo>
                    <a:lnTo>
                      <a:pt x="223" y="76"/>
                    </a:lnTo>
                    <a:lnTo>
                      <a:pt x="223" y="38"/>
                    </a:lnTo>
                    <a:lnTo>
                      <a:pt x="186" y="38"/>
                    </a:lnTo>
                    <a:lnTo>
                      <a:pt x="149" y="0"/>
                    </a:lnTo>
                    <a:lnTo>
                      <a:pt x="73" y="0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36" y="76"/>
                    </a:lnTo>
                    <a:lnTo>
                      <a:pt x="111" y="115"/>
                    </a:lnTo>
                    <a:lnTo>
                      <a:pt x="149" y="153"/>
                    </a:lnTo>
                    <a:lnTo>
                      <a:pt x="186" y="229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2" name="Freeform 189"/>
              <p:cNvSpPr>
                <a:spLocks noChangeArrowheads="1"/>
              </p:cNvSpPr>
              <p:nvPr/>
            </p:nvSpPr>
            <p:spPr bwMode="auto">
              <a:xfrm>
                <a:off x="4430738" y="2495925"/>
                <a:ext cx="65376" cy="46630"/>
              </a:xfrm>
              <a:custGeom>
                <a:avLst/>
                <a:gdLst>
                  <a:gd name="T0" fmla="*/ 186 w 261"/>
                  <a:gd name="T1" fmla="*/ 229 h 230"/>
                  <a:gd name="T2" fmla="*/ 223 w 261"/>
                  <a:gd name="T3" fmla="*/ 191 h 230"/>
                  <a:gd name="T4" fmla="*/ 260 w 261"/>
                  <a:gd name="T5" fmla="*/ 153 h 230"/>
                  <a:gd name="T6" fmla="*/ 223 w 261"/>
                  <a:gd name="T7" fmla="*/ 76 h 230"/>
                  <a:gd name="T8" fmla="*/ 223 w 261"/>
                  <a:gd name="T9" fmla="*/ 38 h 230"/>
                  <a:gd name="T10" fmla="*/ 186 w 261"/>
                  <a:gd name="T11" fmla="*/ 38 h 230"/>
                  <a:gd name="T12" fmla="*/ 149 w 261"/>
                  <a:gd name="T13" fmla="*/ 0 h 230"/>
                  <a:gd name="T14" fmla="*/ 73 w 261"/>
                  <a:gd name="T15" fmla="*/ 0 h 230"/>
                  <a:gd name="T16" fmla="*/ 36 w 261"/>
                  <a:gd name="T17" fmla="*/ 0 h 230"/>
                  <a:gd name="T18" fmla="*/ 0 w 261"/>
                  <a:gd name="T19" fmla="*/ 0 h 230"/>
                  <a:gd name="T20" fmla="*/ 0 w 261"/>
                  <a:gd name="T21" fmla="*/ 38 h 230"/>
                  <a:gd name="T22" fmla="*/ 36 w 261"/>
                  <a:gd name="T23" fmla="*/ 76 h 230"/>
                  <a:gd name="T24" fmla="*/ 111 w 261"/>
                  <a:gd name="T25" fmla="*/ 115 h 230"/>
                  <a:gd name="T26" fmla="*/ 149 w 261"/>
                  <a:gd name="T27" fmla="*/ 153 h 230"/>
                  <a:gd name="T28" fmla="*/ 186 w 261"/>
                  <a:gd name="T29" fmla="*/ 22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30">
                    <a:moveTo>
                      <a:pt x="186" y="229"/>
                    </a:moveTo>
                    <a:lnTo>
                      <a:pt x="223" y="191"/>
                    </a:lnTo>
                    <a:lnTo>
                      <a:pt x="260" y="153"/>
                    </a:lnTo>
                    <a:lnTo>
                      <a:pt x="223" y="76"/>
                    </a:lnTo>
                    <a:lnTo>
                      <a:pt x="223" y="38"/>
                    </a:lnTo>
                    <a:lnTo>
                      <a:pt x="186" y="38"/>
                    </a:lnTo>
                    <a:lnTo>
                      <a:pt x="149" y="0"/>
                    </a:lnTo>
                    <a:lnTo>
                      <a:pt x="73" y="0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36" y="76"/>
                    </a:lnTo>
                    <a:lnTo>
                      <a:pt x="111" y="115"/>
                    </a:lnTo>
                    <a:lnTo>
                      <a:pt x="149" y="153"/>
                    </a:lnTo>
                    <a:lnTo>
                      <a:pt x="186" y="229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" name="Freeform 190"/>
              <p:cNvSpPr>
                <a:spLocks noChangeArrowheads="1"/>
              </p:cNvSpPr>
              <p:nvPr/>
            </p:nvSpPr>
            <p:spPr bwMode="auto">
              <a:xfrm>
                <a:off x="4334929" y="2472153"/>
                <a:ext cx="142023" cy="31087"/>
              </a:xfrm>
              <a:custGeom>
                <a:avLst/>
                <a:gdLst>
                  <a:gd name="T0" fmla="*/ 523 w 562"/>
                  <a:gd name="T1" fmla="*/ 114 h 154"/>
                  <a:gd name="T2" fmla="*/ 447 w 562"/>
                  <a:gd name="T3" fmla="*/ 114 h 154"/>
                  <a:gd name="T4" fmla="*/ 411 w 562"/>
                  <a:gd name="T5" fmla="*/ 114 h 154"/>
                  <a:gd name="T6" fmla="*/ 374 w 562"/>
                  <a:gd name="T7" fmla="*/ 114 h 154"/>
                  <a:gd name="T8" fmla="*/ 374 w 562"/>
                  <a:gd name="T9" fmla="*/ 153 h 154"/>
                  <a:gd name="T10" fmla="*/ 336 w 562"/>
                  <a:gd name="T11" fmla="*/ 153 h 154"/>
                  <a:gd name="T12" fmla="*/ 299 w 562"/>
                  <a:gd name="T13" fmla="*/ 114 h 154"/>
                  <a:gd name="T14" fmla="*/ 224 w 562"/>
                  <a:gd name="T15" fmla="*/ 153 h 154"/>
                  <a:gd name="T16" fmla="*/ 150 w 562"/>
                  <a:gd name="T17" fmla="*/ 153 h 154"/>
                  <a:gd name="T18" fmla="*/ 111 w 562"/>
                  <a:gd name="T19" fmla="*/ 114 h 154"/>
                  <a:gd name="T20" fmla="*/ 75 w 562"/>
                  <a:gd name="T21" fmla="*/ 114 h 154"/>
                  <a:gd name="T22" fmla="*/ 0 w 562"/>
                  <a:gd name="T23" fmla="*/ 76 h 154"/>
                  <a:gd name="T24" fmla="*/ 37 w 562"/>
                  <a:gd name="T25" fmla="*/ 37 h 154"/>
                  <a:gd name="T26" fmla="*/ 75 w 562"/>
                  <a:gd name="T27" fmla="*/ 37 h 154"/>
                  <a:gd name="T28" fmla="*/ 374 w 562"/>
                  <a:gd name="T29" fmla="*/ 37 h 154"/>
                  <a:gd name="T30" fmla="*/ 411 w 562"/>
                  <a:gd name="T31" fmla="*/ 37 h 154"/>
                  <a:gd name="T32" fmla="*/ 447 w 562"/>
                  <a:gd name="T33" fmla="*/ 0 h 154"/>
                  <a:gd name="T34" fmla="*/ 486 w 562"/>
                  <a:gd name="T35" fmla="*/ 0 h 154"/>
                  <a:gd name="T36" fmla="*/ 523 w 562"/>
                  <a:gd name="T37" fmla="*/ 0 h 154"/>
                  <a:gd name="T38" fmla="*/ 561 w 562"/>
                  <a:gd name="T39" fmla="*/ 76 h 154"/>
                  <a:gd name="T40" fmla="*/ 523 w 562"/>
                  <a:gd name="T41" fmla="*/ 11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2" h="154">
                    <a:moveTo>
                      <a:pt x="523" y="114"/>
                    </a:moveTo>
                    <a:lnTo>
                      <a:pt x="447" y="114"/>
                    </a:lnTo>
                    <a:lnTo>
                      <a:pt x="411" y="114"/>
                    </a:lnTo>
                    <a:lnTo>
                      <a:pt x="374" y="114"/>
                    </a:lnTo>
                    <a:lnTo>
                      <a:pt x="374" y="153"/>
                    </a:lnTo>
                    <a:lnTo>
                      <a:pt x="336" y="153"/>
                    </a:lnTo>
                    <a:lnTo>
                      <a:pt x="299" y="114"/>
                    </a:lnTo>
                    <a:lnTo>
                      <a:pt x="224" y="153"/>
                    </a:lnTo>
                    <a:lnTo>
                      <a:pt x="150" y="153"/>
                    </a:lnTo>
                    <a:lnTo>
                      <a:pt x="111" y="114"/>
                    </a:lnTo>
                    <a:lnTo>
                      <a:pt x="75" y="114"/>
                    </a:lnTo>
                    <a:lnTo>
                      <a:pt x="0" y="76"/>
                    </a:lnTo>
                    <a:lnTo>
                      <a:pt x="37" y="37"/>
                    </a:lnTo>
                    <a:lnTo>
                      <a:pt x="75" y="37"/>
                    </a:lnTo>
                    <a:lnTo>
                      <a:pt x="374" y="37"/>
                    </a:lnTo>
                    <a:lnTo>
                      <a:pt x="411" y="37"/>
                    </a:lnTo>
                    <a:lnTo>
                      <a:pt x="447" y="0"/>
                    </a:lnTo>
                    <a:lnTo>
                      <a:pt x="486" y="0"/>
                    </a:lnTo>
                    <a:lnTo>
                      <a:pt x="523" y="0"/>
                    </a:lnTo>
                    <a:lnTo>
                      <a:pt x="561" y="76"/>
                    </a:lnTo>
                    <a:lnTo>
                      <a:pt x="523" y="114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4" name="Freeform 191"/>
              <p:cNvSpPr>
                <a:spLocks noChangeArrowheads="1"/>
              </p:cNvSpPr>
              <p:nvPr/>
            </p:nvSpPr>
            <p:spPr bwMode="auto">
              <a:xfrm>
                <a:off x="4334929" y="2472153"/>
                <a:ext cx="142023" cy="31087"/>
              </a:xfrm>
              <a:custGeom>
                <a:avLst/>
                <a:gdLst>
                  <a:gd name="T0" fmla="*/ 523 w 562"/>
                  <a:gd name="T1" fmla="*/ 114 h 154"/>
                  <a:gd name="T2" fmla="*/ 447 w 562"/>
                  <a:gd name="T3" fmla="*/ 114 h 154"/>
                  <a:gd name="T4" fmla="*/ 411 w 562"/>
                  <a:gd name="T5" fmla="*/ 114 h 154"/>
                  <a:gd name="T6" fmla="*/ 374 w 562"/>
                  <a:gd name="T7" fmla="*/ 114 h 154"/>
                  <a:gd name="T8" fmla="*/ 374 w 562"/>
                  <a:gd name="T9" fmla="*/ 153 h 154"/>
                  <a:gd name="T10" fmla="*/ 336 w 562"/>
                  <a:gd name="T11" fmla="*/ 153 h 154"/>
                  <a:gd name="T12" fmla="*/ 299 w 562"/>
                  <a:gd name="T13" fmla="*/ 114 h 154"/>
                  <a:gd name="T14" fmla="*/ 224 w 562"/>
                  <a:gd name="T15" fmla="*/ 153 h 154"/>
                  <a:gd name="T16" fmla="*/ 150 w 562"/>
                  <a:gd name="T17" fmla="*/ 153 h 154"/>
                  <a:gd name="T18" fmla="*/ 111 w 562"/>
                  <a:gd name="T19" fmla="*/ 114 h 154"/>
                  <a:gd name="T20" fmla="*/ 75 w 562"/>
                  <a:gd name="T21" fmla="*/ 114 h 154"/>
                  <a:gd name="T22" fmla="*/ 0 w 562"/>
                  <a:gd name="T23" fmla="*/ 76 h 154"/>
                  <a:gd name="T24" fmla="*/ 37 w 562"/>
                  <a:gd name="T25" fmla="*/ 37 h 154"/>
                  <a:gd name="T26" fmla="*/ 75 w 562"/>
                  <a:gd name="T27" fmla="*/ 37 h 154"/>
                  <a:gd name="T28" fmla="*/ 374 w 562"/>
                  <a:gd name="T29" fmla="*/ 37 h 154"/>
                  <a:gd name="T30" fmla="*/ 411 w 562"/>
                  <a:gd name="T31" fmla="*/ 37 h 154"/>
                  <a:gd name="T32" fmla="*/ 447 w 562"/>
                  <a:gd name="T33" fmla="*/ 0 h 154"/>
                  <a:gd name="T34" fmla="*/ 486 w 562"/>
                  <a:gd name="T35" fmla="*/ 0 h 154"/>
                  <a:gd name="T36" fmla="*/ 523 w 562"/>
                  <a:gd name="T37" fmla="*/ 0 h 154"/>
                  <a:gd name="T38" fmla="*/ 561 w 562"/>
                  <a:gd name="T39" fmla="*/ 76 h 154"/>
                  <a:gd name="T40" fmla="*/ 523 w 562"/>
                  <a:gd name="T41" fmla="*/ 11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2" h="154">
                    <a:moveTo>
                      <a:pt x="523" y="114"/>
                    </a:moveTo>
                    <a:lnTo>
                      <a:pt x="447" y="114"/>
                    </a:lnTo>
                    <a:lnTo>
                      <a:pt x="411" y="114"/>
                    </a:lnTo>
                    <a:lnTo>
                      <a:pt x="374" y="114"/>
                    </a:lnTo>
                    <a:lnTo>
                      <a:pt x="374" y="153"/>
                    </a:lnTo>
                    <a:lnTo>
                      <a:pt x="336" y="153"/>
                    </a:lnTo>
                    <a:lnTo>
                      <a:pt x="299" y="114"/>
                    </a:lnTo>
                    <a:lnTo>
                      <a:pt x="224" y="153"/>
                    </a:lnTo>
                    <a:lnTo>
                      <a:pt x="150" y="153"/>
                    </a:lnTo>
                    <a:lnTo>
                      <a:pt x="111" y="114"/>
                    </a:lnTo>
                    <a:lnTo>
                      <a:pt x="75" y="114"/>
                    </a:lnTo>
                    <a:lnTo>
                      <a:pt x="0" y="76"/>
                    </a:lnTo>
                    <a:lnTo>
                      <a:pt x="37" y="37"/>
                    </a:lnTo>
                    <a:lnTo>
                      <a:pt x="75" y="37"/>
                    </a:lnTo>
                    <a:lnTo>
                      <a:pt x="374" y="37"/>
                    </a:lnTo>
                    <a:lnTo>
                      <a:pt x="411" y="37"/>
                    </a:lnTo>
                    <a:lnTo>
                      <a:pt x="447" y="0"/>
                    </a:lnTo>
                    <a:lnTo>
                      <a:pt x="486" y="0"/>
                    </a:lnTo>
                    <a:lnTo>
                      <a:pt x="523" y="0"/>
                    </a:lnTo>
                    <a:lnTo>
                      <a:pt x="561" y="76"/>
                    </a:lnTo>
                    <a:lnTo>
                      <a:pt x="523" y="11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" name="Freeform 192"/>
              <p:cNvSpPr>
                <a:spLocks noChangeArrowheads="1"/>
              </p:cNvSpPr>
              <p:nvPr/>
            </p:nvSpPr>
            <p:spPr bwMode="auto">
              <a:xfrm>
                <a:off x="4325912" y="2694331"/>
                <a:ext cx="28179" cy="38401"/>
              </a:xfrm>
              <a:custGeom>
                <a:avLst/>
                <a:gdLst>
                  <a:gd name="T0" fmla="*/ 75 w 113"/>
                  <a:gd name="T1" fmla="*/ 190 h 191"/>
                  <a:gd name="T2" fmla="*/ 0 w 113"/>
                  <a:gd name="T3" fmla="*/ 153 h 191"/>
                  <a:gd name="T4" fmla="*/ 0 w 113"/>
                  <a:gd name="T5" fmla="*/ 38 h 191"/>
                  <a:gd name="T6" fmla="*/ 75 w 113"/>
                  <a:gd name="T7" fmla="*/ 0 h 191"/>
                  <a:gd name="T8" fmla="*/ 112 w 113"/>
                  <a:gd name="T9" fmla="*/ 38 h 191"/>
                  <a:gd name="T10" fmla="*/ 112 w 113"/>
                  <a:gd name="T11" fmla="*/ 77 h 191"/>
                  <a:gd name="T12" fmla="*/ 75 w 113"/>
                  <a:gd name="T13" fmla="*/ 115 h 191"/>
                  <a:gd name="T14" fmla="*/ 75 w 113"/>
                  <a:gd name="T15" fmla="*/ 19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191">
                    <a:moveTo>
                      <a:pt x="75" y="190"/>
                    </a:moveTo>
                    <a:lnTo>
                      <a:pt x="0" y="153"/>
                    </a:lnTo>
                    <a:lnTo>
                      <a:pt x="0" y="38"/>
                    </a:lnTo>
                    <a:lnTo>
                      <a:pt x="75" y="0"/>
                    </a:lnTo>
                    <a:lnTo>
                      <a:pt x="112" y="38"/>
                    </a:lnTo>
                    <a:lnTo>
                      <a:pt x="112" y="77"/>
                    </a:lnTo>
                    <a:lnTo>
                      <a:pt x="75" y="115"/>
                    </a:lnTo>
                    <a:lnTo>
                      <a:pt x="75" y="19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6" name="Freeform 193"/>
              <p:cNvSpPr>
                <a:spLocks noChangeArrowheads="1"/>
              </p:cNvSpPr>
              <p:nvPr/>
            </p:nvSpPr>
            <p:spPr bwMode="auto">
              <a:xfrm>
                <a:off x="4325912" y="2694331"/>
                <a:ext cx="28179" cy="38401"/>
              </a:xfrm>
              <a:custGeom>
                <a:avLst/>
                <a:gdLst>
                  <a:gd name="T0" fmla="*/ 75 w 113"/>
                  <a:gd name="T1" fmla="*/ 190 h 191"/>
                  <a:gd name="T2" fmla="*/ 0 w 113"/>
                  <a:gd name="T3" fmla="*/ 153 h 191"/>
                  <a:gd name="T4" fmla="*/ 0 w 113"/>
                  <a:gd name="T5" fmla="*/ 38 h 191"/>
                  <a:gd name="T6" fmla="*/ 75 w 113"/>
                  <a:gd name="T7" fmla="*/ 0 h 191"/>
                  <a:gd name="T8" fmla="*/ 112 w 113"/>
                  <a:gd name="T9" fmla="*/ 38 h 191"/>
                  <a:gd name="T10" fmla="*/ 112 w 113"/>
                  <a:gd name="T11" fmla="*/ 77 h 191"/>
                  <a:gd name="T12" fmla="*/ 75 w 113"/>
                  <a:gd name="T13" fmla="*/ 115 h 191"/>
                  <a:gd name="T14" fmla="*/ 75 w 113"/>
                  <a:gd name="T15" fmla="*/ 19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191">
                    <a:moveTo>
                      <a:pt x="75" y="190"/>
                    </a:moveTo>
                    <a:lnTo>
                      <a:pt x="0" y="153"/>
                    </a:lnTo>
                    <a:lnTo>
                      <a:pt x="0" y="38"/>
                    </a:lnTo>
                    <a:lnTo>
                      <a:pt x="75" y="0"/>
                    </a:lnTo>
                    <a:lnTo>
                      <a:pt x="112" y="38"/>
                    </a:lnTo>
                    <a:lnTo>
                      <a:pt x="112" y="77"/>
                    </a:lnTo>
                    <a:lnTo>
                      <a:pt x="75" y="115"/>
                    </a:lnTo>
                    <a:lnTo>
                      <a:pt x="75" y="19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" name="Freeform 194"/>
              <p:cNvSpPr>
                <a:spLocks noChangeArrowheads="1"/>
              </p:cNvSpPr>
              <p:nvPr/>
            </p:nvSpPr>
            <p:spPr bwMode="auto">
              <a:xfrm>
                <a:off x="4297733" y="2726332"/>
                <a:ext cx="47341" cy="86860"/>
              </a:xfrm>
              <a:custGeom>
                <a:avLst/>
                <a:gdLst>
                  <a:gd name="T0" fmla="*/ 187 w 188"/>
                  <a:gd name="T1" fmla="*/ 37 h 422"/>
                  <a:gd name="T2" fmla="*/ 187 w 188"/>
                  <a:gd name="T3" fmla="*/ 115 h 422"/>
                  <a:gd name="T4" fmla="*/ 187 w 188"/>
                  <a:gd name="T5" fmla="*/ 154 h 422"/>
                  <a:gd name="T6" fmla="*/ 150 w 188"/>
                  <a:gd name="T7" fmla="*/ 190 h 422"/>
                  <a:gd name="T8" fmla="*/ 112 w 188"/>
                  <a:gd name="T9" fmla="*/ 268 h 422"/>
                  <a:gd name="T10" fmla="*/ 112 w 188"/>
                  <a:gd name="T11" fmla="*/ 307 h 422"/>
                  <a:gd name="T12" fmla="*/ 112 w 188"/>
                  <a:gd name="T13" fmla="*/ 382 h 422"/>
                  <a:gd name="T14" fmla="*/ 76 w 188"/>
                  <a:gd name="T15" fmla="*/ 421 h 422"/>
                  <a:gd name="T16" fmla="*/ 38 w 188"/>
                  <a:gd name="T17" fmla="*/ 344 h 422"/>
                  <a:gd name="T18" fmla="*/ 38 w 188"/>
                  <a:gd name="T19" fmla="*/ 307 h 422"/>
                  <a:gd name="T20" fmla="*/ 0 w 188"/>
                  <a:gd name="T21" fmla="*/ 268 h 422"/>
                  <a:gd name="T22" fmla="*/ 38 w 188"/>
                  <a:gd name="T23" fmla="*/ 268 h 422"/>
                  <a:gd name="T24" fmla="*/ 76 w 188"/>
                  <a:gd name="T25" fmla="*/ 190 h 422"/>
                  <a:gd name="T26" fmla="*/ 76 w 188"/>
                  <a:gd name="T27" fmla="*/ 154 h 422"/>
                  <a:gd name="T28" fmla="*/ 76 w 188"/>
                  <a:gd name="T29" fmla="*/ 77 h 422"/>
                  <a:gd name="T30" fmla="*/ 112 w 188"/>
                  <a:gd name="T31" fmla="*/ 0 h 422"/>
                  <a:gd name="T32" fmla="*/ 187 w 188"/>
                  <a:gd name="T33" fmla="*/ 37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8" h="422">
                    <a:moveTo>
                      <a:pt x="187" y="37"/>
                    </a:moveTo>
                    <a:lnTo>
                      <a:pt x="187" y="115"/>
                    </a:lnTo>
                    <a:lnTo>
                      <a:pt x="187" y="154"/>
                    </a:lnTo>
                    <a:lnTo>
                      <a:pt x="150" y="190"/>
                    </a:lnTo>
                    <a:lnTo>
                      <a:pt x="112" y="268"/>
                    </a:lnTo>
                    <a:lnTo>
                      <a:pt x="112" y="307"/>
                    </a:lnTo>
                    <a:lnTo>
                      <a:pt x="112" y="382"/>
                    </a:lnTo>
                    <a:lnTo>
                      <a:pt x="76" y="421"/>
                    </a:lnTo>
                    <a:lnTo>
                      <a:pt x="38" y="344"/>
                    </a:lnTo>
                    <a:lnTo>
                      <a:pt x="38" y="307"/>
                    </a:lnTo>
                    <a:lnTo>
                      <a:pt x="0" y="268"/>
                    </a:lnTo>
                    <a:lnTo>
                      <a:pt x="38" y="268"/>
                    </a:lnTo>
                    <a:lnTo>
                      <a:pt x="76" y="190"/>
                    </a:lnTo>
                    <a:lnTo>
                      <a:pt x="76" y="154"/>
                    </a:lnTo>
                    <a:lnTo>
                      <a:pt x="76" y="77"/>
                    </a:lnTo>
                    <a:lnTo>
                      <a:pt x="112" y="0"/>
                    </a:lnTo>
                    <a:lnTo>
                      <a:pt x="187" y="37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8" name="Freeform 195"/>
              <p:cNvSpPr>
                <a:spLocks noChangeArrowheads="1"/>
              </p:cNvSpPr>
              <p:nvPr/>
            </p:nvSpPr>
            <p:spPr bwMode="auto">
              <a:xfrm>
                <a:off x="4297733" y="2726332"/>
                <a:ext cx="47341" cy="86860"/>
              </a:xfrm>
              <a:custGeom>
                <a:avLst/>
                <a:gdLst>
                  <a:gd name="T0" fmla="*/ 187 w 188"/>
                  <a:gd name="T1" fmla="*/ 37 h 422"/>
                  <a:gd name="T2" fmla="*/ 187 w 188"/>
                  <a:gd name="T3" fmla="*/ 115 h 422"/>
                  <a:gd name="T4" fmla="*/ 187 w 188"/>
                  <a:gd name="T5" fmla="*/ 154 h 422"/>
                  <a:gd name="T6" fmla="*/ 150 w 188"/>
                  <a:gd name="T7" fmla="*/ 190 h 422"/>
                  <a:gd name="T8" fmla="*/ 112 w 188"/>
                  <a:gd name="T9" fmla="*/ 268 h 422"/>
                  <a:gd name="T10" fmla="*/ 112 w 188"/>
                  <a:gd name="T11" fmla="*/ 307 h 422"/>
                  <a:gd name="T12" fmla="*/ 112 w 188"/>
                  <a:gd name="T13" fmla="*/ 382 h 422"/>
                  <a:gd name="T14" fmla="*/ 76 w 188"/>
                  <a:gd name="T15" fmla="*/ 421 h 422"/>
                  <a:gd name="T16" fmla="*/ 38 w 188"/>
                  <a:gd name="T17" fmla="*/ 344 h 422"/>
                  <a:gd name="T18" fmla="*/ 38 w 188"/>
                  <a:gd name="T19" fmla="*/ 307 h 422"/>
                  <a:gd name="T20" fmla="*/ 0 w 188"/>
                  <a:gd name="T21" fmla="*/ 268 h 422"/>
                  <a:gd name="T22" fmla="*/ 38 w 188"/>
                  <a:gd name="T23" fmla="*/ 268 h 422"/>
                  <a:gd name="T24" fmla="*/ 76 w 188"/>
                  <a:gd name="T25" fmla="*/ 190 h 422"/>
                  <a:gd name="T26" fmla="*/ 76 w 188"/>
                  <a:gd name="T27" fmla="*/ 154 h 422"/>
                  <a:gd name="T28" fmla="*/ 76 w 188"/>
                  <a:gd name="T29" fmla="*/ 77 h 422"/>
                  <a:gd name="T30" fmla="*/ 112 w 188"/>
                  <a:gd name="T31" fmla="*/ 0 h 422"/>
                  <a:gd name="T32" fmla="*/ 187 w 188"/>
                  <a:gd name="T33" fmla="*/ 37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8" h="422">
                    <a:moveTo>
                      <a:pt x="187" y="37"/>
                    </a:moveTo>
                    <a:lnTo>
                      <a:pt x="187" y="115"/>
                    </a:lnTo>
                    <a:lnTo>
                      <a:pt x="187" y="154"/>
                    </a:lnTo>
                    <a:lnTo>
                      <a:pt x="150" y="190"/>
                    </a:lnTo>
                    <a:lnTo>
                      <a:pt x="112" y="268"/>
                    </a:lnTo>
                    <a:lnTo>
                      <a:pt x="112" y="307"/>
                    </a:lnTo>
                    <a:lnTo>
                      <a:pt x="112" y="382"/>
                    </a:lnTo>
                    <a:lnTo>
                      <a:pt x="76" y="421"/>
                    </a:lnTo>
                    <a:lnTo>
                      <a:pt x="38" y="344"/>
                    </a:lnTo>
                    <a:lnTo>
                      <a:pt x="38" y="307"/>
                    </a:lnTo>
                    <a:lnTo>
                      <a:pt x="0" y="268"/>
                    </a:lnTo>
                    <a:lnTo>
                      <a:pt x="38" y="268"/>
                    </a:lnTo>
                    <a:lnTo>
                      <a:pt x="76" y="190"/>
                    </a:lnTo>
                    <a:lnTo>
                      <a:pt x="76" y="154"/>
                    </a:lnTo>
                    <a:lnTo>
                      <a:pt x="76" y="77"/>
                    </a:lnTo>
                    <a:lnTo>
                      <a:pt x="112" y="0"/>
                    </a:lnTo>
                    <a:lnTo>
                      <a:pt x="187" y="3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" name="Freeform 196"/>
              <p:cNvSpPr>
                <a:spLocks noChangeArrowheads="1"/>
              </p:cNvSpPr>
              <p:nvPr/>
            </p:nvSpPr>
            <p:spPr bwMode="auto">
              <a:xfrm>
                <a:off x="4316894" y="2726332"/>
                <a:ext cx="94682" cy="94174"/>
              </a:xfrm>
              <a:custGeom>
                <a:avLst/>
                <a:gdLst>
                  <a:gd name="T0" fmla="*/ 0 w 373"/>
                  <a:gd name="T1" fmla="*/ 421 h 459"/>
                  <a:gd name="T2" fmla="*/ 111 w 373"/>
                  <a:gd name="T3" fmla="*/ 458 h 459"/>
                  <a:gd name="T4" fmla="*/ 111 w 373"/>
                  <a:gd name="T5" fmla="*/ 421 h 459"/>
                  <a:gd name="T6" fmla="*/ 149 w 373"/>
                  <a:gd name="T7" fmla="*/ 421 h 459"/>
                  <a:gd name="T8" fmla="*/ 149 w 373"/>
                  <a:gd name="T9" fmla="*/ 382 h 459"/>
                  <a:gd name="T10" fmla="*/ 185 w 373"/>
                  <a:gd name="T11" fmla="*/ 344 h 459"/>
                  <a:gd name="T12" fmla="*/ 224 w 373"/>
                  <a:gd name="T13" fmla="*/ 268 h 459"/>
                  <a:gd name="T14" fmla="*/ 261 w 373"/>
                  <a:gd name="T15" fmla="*/ 268 h 459"/>
                  <a:gd name="T16" fmla="*/ 261 w 373"/>
                  <a:gd name="T17" fmla="*/ 230 h 459"/>
                  <a:gd name="T18" fmla="*/ 261 w 373"/>
                  <a:gd name="T19" fmla="*/ 190 h 459"/>
                  <a:gd name="T20" fmla="*/ 261 w 373"/>
                  <a:gd name="T21" fmla="*/ 154 h 459"/>
                  <a:gd name="T22" fmla="*/ 298 w 373"/>
                  <a:gd name="T23" fmla="*/ 115 h 459"/>
                  <a:gd name="T24" fmla="*/ 372 w 373"/>
                  <a:gd name="T25" fmla="*/ 37 h 459"/>
                  <a:gd name="T26" fmla="*/ 336 w 373"/>
                  <a:gd name="T27" fmla="*/ 37 h 459"/>
                  <a:gd name="T28" fmla="*/ 336 w 373"/>
                  <a:gd name="T29" fmla="*/ 0 h 459"/>
                  <a:gd name="T30" fmla="*/ 298 w 373"/>
                  <a:gd name="T31" fmla="*/ 0 h 459"/>
                  <a:gd name="T32" fmla="*/ 298 w 373"/>
                  <a:gd name="T33" fmla="*/ 37 h 459"/>
                  <a:gd name="T34" fmla="*/ 261 w 373"/>
                  <a:gd name="T35" fmla="*/ 37 h 459"/>
                  <a:gd name="T36" fmla="*/ 224 w 373"/>
                  <a:gd name="T37" fmla="*/ 77 h 459"/>
                  <a:gd name="T38" fmla="*/ 149 w 373"/>
                  <a:gd name="T39" fmla="*/ 115 h 459"/>
                  <a:gd name="T40" fmla="*/ 149 w 373"/>
                  <a:gd name="T41" fmla="*/ 154 h 459"/>
                  <a:gd name="T42" fmla="*/ 111 w 373"/>
                  <a:gd name="T43" fmla="*/ 154 h 459"/>
                  <a:gd name="T44" fmla="*/ 74 w 373"/>
                  <a:gd name="T45" fmla="*/ 190 h 459"/>
                  <a:gd name="T46" fmla="*/ 36 w 373"/>
                  <a:gd name="T47" fmla="*/ 268 h 459"/>
                  <a:gd name="T48" fmla="*/ 36 w 373"/>
                  <a:gd name="T49" fmla="*/ 307 h 459"/>
                  <a:gd name="T50" fmla="*/ 36 w 373"/>
                  <a:gd name="T51" fmla="*/ 382 h 459"/>
                  <a:gd name="T52" fmla="*/ 0 w 373"/>
                  <a:gd name="T53" fmla="*/ 421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3" h="459">
                    <a:moveTo>
                      <a:pt x="0" y="421"/>
                    </a:moveTo>
                    <a:lnTo>
                      <a:pt x="111" y="458"/>
                    </a:lnTo>
                    <a:lnTo>
                      <a:pt x="111" y="421"/>
                    </a:lnTo>
                    <a:lnTo>
                      <a:pt x="149" y="421"/>
                    </a:lnTo>
                    <a:lnTo>
                      <a:pt x="149" y="382"/>
                    </a:lnTo>
                    <a:lnTo>
                      <a:pt x="185" y="344"/>
                    </a:lnTo>
                    <a:lnTo>
                      <a:pt x="224" y="268"/>
                    </a:lnTo>
                    <a:lnTo>
                      <a:pt x="261" y="268"/>
                    </a:lnTo>
                    <a:lnTo>
                      <a:pt x="261" y="230"/>
                    </a:lnTo>
                    <a:lnTo>
                      <a:pt x="261" y="190"/>
                    </a:lnTo>
                    <a:lnTo>
                      <a:pt x="261" y="154"/>
                    </a:lnTo>
                    <a:lnTo>
                      <a:pt x="298" y="115"/>
                    </a:lnTo>
                    <a:lnTo>
                      <a:pt x="372" y="37"/>
                    </a:lnTo>
                    <a:lnTo>
                      <a:pt x="336" y="37"/>
                    </a:lnTo>
                    <a:lnTo>
                      <a:pt x="336" y="0"/>
                    </a:lnTo>
                    <a:lnTo>
                      <a:pt x="298" y="0"/>
                    </a:lnTo>
                    <a:lnTo>
                      <a:pt x="298" y="37"/>
                    </a:lnTo>
                    <a:lnTo>
                      <a:pt x="261" y="37"/>
                    </a:lnTo>
                    <a:lnTo>
                      <a:pt x="224" y="77"/>
                    </a:lnTo>
                    <a:lnTo>
                      <a:pt x="149" y="115"/>
                    </a:lnTo>
                    <a:lnTo>
                      <a:pt x="149" y="154"/>
                    </a:lnTo>
                    <a:lnTo>
                      <a:pt x="111" y="154"/>
                    </a:lnTo>
                    <a:lnTo>
                      <a:pt x="74" y="190"/>
                    </a:lnTo>
                    <a:lnTo>
                      <a:pt x="36" y="268"/>
                    </a:lnTo>
                    <a:lnTo>
                      <a:pt x="36" y="307"/>
                    </a:lnTo>
                    <a:lnTo>
                      <a:pt x="36" y="382"/>
                    </a:lnTo>
                    <a:lnTo>
                      <a:pt x="0" y="421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0" name="Freeform 197"/>
              <p:cNvSpPr>
                <a:spLocks noChangeArrowheads="1"/>
              </p:cNvSpPr>
              <p:nvPr/>
            </p:nvSpPr>
            <p:spPr bwMode="auto">
              <a:xfrm>
                <a:off x="4316894" y="2726332"/>
                <a:ext cx="94682" cy="94174"/>
              </a:xfrm>
              <a:custGeom>
                <a:avLst/>
                <a:gdLst>
                  <a:gd name="T0" fmla="*/ 0 w 373"/>
                  <a:gd name="T1" fmla="*/ 421 h 459"/>
                  <a:gd name="T2" fmla="*/ 111 w 373"/>
                  <a:gd name="T3" fmla="*/ 458 h 459"/>
                  <a:gd name="T4" fmla="*/ 111 w 373"/>
                  <a:gd name="T5" fmla="*/ 421 h 459"/>
                  <a:gd name="T6" fmla="*/ 149 w 373"/>
                  <a:gd name="T7" fmla="*/ 421 h 459"/>
                  <a:gd name="T8" fmla="*/ 149 w 373"/>
                  <a:gd name="T9" fmla="*/ 382 h 459"/>
                  <a:gd name="T10" fmla="*/ 185 w 373"/>
                  <a:gd name="T11" fmla="*/ 344 h 459"/>
                  <a:gd name="T12" fmla="*/ 224 w 373"/>
                  <a:gd name="T13" fmla="*/ 268 h 459"/>
                  <a:gd name="T14" fmla="*/ 261 w 373"/>
                  <a:gd name="T15" fmla="*/ 268 h 459"/>
                  <a:gd name="T16" fmla="*/ 261 w 373"/>
                  <a:gd name="T17" fmla="*/ 230 h 459"/>
                  <a:gd name="T18" fmla="*/ 261 w 373"/>
                  <a:gd name="T19" fmla="*/ 190 h 459"/>
                  <a:gd name="T20" fmla="*/ 261 w 373"/>
                  <a:gd name="T21" fmla="*/ 154 h 459"/>
                  <a:gd name="T22" fmla="*/ 298 w 373"/>
                  <a:gd name="T23" fmla="*/ 115 h 459"/>
                  <a:gd name="T24" fmla="*/ 372 w 373"/>
                  <a:gd name="T25" fmla="*/ 37 h 459"/>
                  <a:gd name="T26" fmla="*/ 336 w 373"/>
                  <a:gd name="T27" fmla="*/ 37 h 459"/>
                  <a:gd name="T28" fmla="*/ 336 w 373"/>
                  <a:gd name="T29" fmla="*/ 0 h 459"/>
                  <a:gd name="T30" fmla="*/ 298 w 373"/>
                  <a:gd name="T31" fmla="*/ 0 h 459"/>
                  <a:gd name="T32" fmla="*/ 298 w 373"/>
                  <a:gd name="T33" fmla="*/ 37 h 459"/>
                  <a:gd name="T34" fmla="*/ 261 w 373"/>
                  <a:gd name="T35" fmla="*/ 37 h 459"/>
                  <a:gd name="T36" fmla="*/ 224 w 373"/>
                  <a:gd name="T37" fmla="*/ 77 h 459"/>
                  <a:gd name="T38" fmla="*/ 149 w 373"/>
                  <a:gd name="T39" fmla="*/ 115 h 459"/>
                  <a:gd name="T40" fmla="*/ 149 w 373"/>
                  <a:gd name="T41" fmla="*/ 154 h 459"/>
                  <a:gd name="T42" fmla="*/ 111 w 373"/>
                  <a:gd name="T43" fmla="*/ 154 h 459"/>
                  <a:gd name="T44" fmla="*/ 74 w 373"/>
                  <a:gd name="T45" fmla="*/ 190 h 459"/>
                  <a:gd name="T46" fmla="*/ 36 w 373"/>
                  <a:gd name="T47" fmla="*/ 268 h 459"/>
                  <a:gd name="T48" fmla="*/ 36 w 373"/>
                  <a:gd name="T49" fmla="*/ 307 h 459"/>
                  <a:gd name="T50" fmla="*/ 36 w 373"/>
                  <a:gd name="T51" fmla="*/ 382 h 459"/>
                  <a:gd name="T52" fmla="*/ 0 w 373"/>
                  <a:gd name="T53" fmla="*/ 421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3" h="459">
                    <a:moveTo>
                      <a:pt x="0" y="421"/>
                    </a:moveTo>
                    <a:lnTo>
                      <a:pt x="111" y="458"/>
                    </a:lnTo>
                    <a:lnTo>
                      <a:pt x="111" y="421"/>
                    </a:lnTo>
                    <a:lnTo>
                      <a:pt x="149" y="421"/>
                    </a:lnTo>
                    <a:lnTo>
                      <a:pt x="149" y="382"/>
                    </a:lnTo>
                    <a:lnTo>
                      <a:pt x="185" y="344"/>
                    </a:lnTo>
                    <a:lnTo>
                      <a:pt x="224" y="268"/>
                    </a:lnTo>
                    <a:lnTo>
                      <a:pt x="261" y="268"/>
                    </a:lnTo>
                    <a:lnTo>
                      <a:pt x="261" y="230"/>
                    </a:lnTo>
                    <a:lnTo>
                      <a:pt x="261" y="190"/>
                    </a:lnTo>
                    <a:lnTo>
                      <a:pt x="261" y="154"/>
                    </a:lnTo>
                    <a:lnTo>
                      <a:pt x="298" y="115"/>
                    </a:lnTo>
                    <a:lnTo>
                      <a:pt x="372" y="37"/>
                    </a:lnTo>
                    <a:lnTo>
                      <a:pt x="336" y="37"/>
                    </a:lnTo>
                    <a:lnTo>
                      <a:pt x="336" y="0"/>
                    </a:lnTo>
                    <a:lnTo>
                      <a:pt x="298" y="0"/>
                    </a:lnTo>
                    <a:lnTo>
                      <a:pt x="298" y="37"/>
                    </a:lnTo>
                    <a:lnTo>
                      <a:pt x="261" y="37"/>
                    </a:lnTo>
                    <a:lnTo>
                      <a:pt x="224" y="77"/>
                    </a:lnTo>
                    <a:lnTo>
                      <a:pt x="149" y="115"/>
                    </a:lnTo>
                    <a:lnTo>
                      <a:pt x="149" y="154"/>
                    </a:lnTo>
                    <a:lnTo>
                      <a:pt x="111" y="154"/>
                    </a:lnTo>
                    <a:lnTo>
                      <a:pt x="74" y="190"/>
                    </a:lnTo>
                    <a:lnTo>
                      <a:pt x="36" y="268"/>
                    </a:lnTo>
                    <a:lnTo>
                      <a:pt x="36" y="307"/>
                    </a:lnTo>
                    <a:lnTo>
                      <a:pt x="36" y="382"/>
                    </a:lnTo>
                    <a:lnTo>
                      <a:pt x="0" y="421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" name="Freeform 198"/>
              <p:cNvSpPr>
                <a:spLocks noChangeArrowheads="1"/>
              </p:cNvSpPr>
              <p:nvPr/>
            </p:nvSpPr>
            <p:spPr bwMode="auto">
              <a:xfrm>
                <a:off x="4325912" y="2623015"/>
                <a:ext cx="104826" cy="134404"/>
              </a:xfrm>
              <a:custGeom>
                <a:avLst/>
                <a:gdLst>
                  <a:gd name="T0" fmla="*/ 0 w 413"/>
                  <a:gd name="T1" fmla="*/ 305 h 651"/>
                  <a:gd name="T2" fmla="*/ 0 w 413"/>
                  <a:gd name="T3" fmla="*/ 268 h 651"/>
                  <a:gd name="T4" fmla="*/ 37 w 413"/>
                  <a:gd name="T5" fmla="*/ 229 h 651"/>
                  <a:gd name="T6" fmla="*/ 75 w 413"/>
                  <a:gd name="T7" fmla="*/ 190 h 651"/>
                  <a:gd name="T8" fmla="*/ 112 w 413"/>
                  <a:gd name="T9" fmla="*/ 152 h 651"/>
                  <a:gd name="T10" fmla="*/ 112 w 413"/>
                  <a:gd name="T11" fmla="*/ 114 h 651"/>
                  <a:gd name="T12" fmla="*/ 150 w 413"/>
                  <a:gd name="T13" fmla="*/ 114 h 651"/>
                  <a:gd name="T14" fmla="*/ 225 w 413"/>
                  <a:gd name="T15" fmla="*/ 76 h 651"/>
                  <a:gd name="T16" fmla="*/ 261 w 413"/>
                  <a:gd name="T17" fmla="*/ 37 h 651"/>
                  <a:gd name="T18" fmla="*/ 300 w 413"/>
                  <a:gd name="T19" fmla="*/ 37 h 651"/>
                  <a:gd name="T20" fmla="*/ 373 w 413"/>
                  <a:gd name="T21" fmla="*/ 0 h 651"/>
                  <a:gd name="T22" fmla="*/ 373 w 413"/>
                  <a:gd name="T23" fmla="*/ 37 h 651"/>
                  <a:gd name="T24" fmla="*/ 412 w 413"/>
                  <a:gd name="T25" fmla="*/ 229 h 651"/>
                  <a:gd name="T26" fmla="*/ 412 w 413"/>
                  <a:gd name="T27" fmla="*/ 268 h 651"/>
                  <a:gd name="T28" fmla="*/ 412 w 413"/>
                  <a:gd name="T29" fmla="*/ 343 h 651"/>
                  <a:gd name="T30" fmla="*/ 373 w 413"/>
                  <a:gd name="T31" fmla="*/ 381 h 651"/>
                  <a:gd name="T32" fmla="*/ 336 w 413"/>
                  <a:gd name="T33" fmla="*/ 420 h 651"/>
                  <a:gd name="T34" fmla="*/ 261 w 413"/>
                  <a:gd name="T35" fmla="*/ 496 h 651"/>
                  <a:gd name="T36" fmla="*/ 261 w 413"/>
                  <a:gd name="T37" fmla="*/ 533 h 651"/>
                  <a:gd name="T38" fmla="*/ 225 w 413"/>
                  <a:gd name="T39" fmla="*/ 533 h 651"/>
                  <a:gd name="T40" fmla="*/ 187 w 413"/>
                  <a:gd name="T41" fmla="*/ 573 h 651"/>
                  <a:gd name="T42" fmla="*/ 112 w 413"/>
                  <a:gd name="T43" fmla="*/ 611 h 651"/>
                  <a:gd name="T44" fmla="*/ 112 w 413"/>
                  <a:gd name="T45" fmla="*/ 650 h 651"/>
                  <a:gd name="T46" fmla="*/ 75 w 413"/>
                  <a:gd name="T47" fmla="*/ 650 h 651"/>
                  <a:gd name="T48" fmla="*/ 75 w 413"/>
                  <a:gd name="T49" fmla="*/ 611 h 651"/>
                  <a:gd name="T50" fmla="*/ 75 w 413"/>
                  <a:gd name="T51" fmla="*/ 533 h 651"/>
                  <a:gd name="T52" fmla="*/ 75 w 413"/>
                  <a:gd name="T53" fmla="*/ 458 h 651"/>
                  <a:gd name="T54" fmla="*/ 112 w 413"/>
                  <a:gd name="T55" fmla="*/ 420 h 651"/>
                  <a:gd name="T56" fmla="*/ 75 w 413"/>
                  <a:gd name="T57" fmla="*/ 343 h 651"/>
                  <a:gd name="T58" fmla="*/ 37 w 413"/>
                  <a:gd name="T59" fmla="*/ 381 h 651"/>
                  <a:gd name="T60" fmla="*/ 0 w 413"/>
                  <a:gd name="T61" fmla="*/ 381 h 651"/>
                  <a:gd name="T62" fmla="*/ 0 w 413"/>
                  <a:gd name="T63" fmla="*/ 305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651">
                    <a:moveTo>
                      <a:pt x="0" y="305"/>
                    </a:moveTo>
                    <a:lnTo>
                      <a:pt x="0" y="268"/>
                    </a:lnTo>
                    <a:lnTo>
                      <a:pt x="37" y="229"/>
                    </a:lnTo>
                    <a:lnTo>
                      <a:pt x="75" y="190"/>
                    </a:lnTo>
                    <a:lnTo>
                      <a:pt x="112" y="152"/>
                    </a:lnTo>
                    <a:lnTo>
                      <a:pt x="112" y="114"/>
                    </a:lnTo>
                    <a:lnTo>
                      <a:pt x="150" y="114"/>
                    </a:lnTo>
                    <a:lnTo>
                      <a:pt x="225" y="76"/>
                    </a:lnTo>
                    <a:lnTo>
                      <a:pt x="261" y="37"/>
                    </a:lnTo>
                    <a:lnTo>
                      <a:pt x="300" y="37"/>
                    </a:lnTo>
                    <a:lnTo>
                      <a:pt x="373" y="0"/>
                    </a:lnTo>
                    <a:lnTo>
                      <a:pt x="373" y="37"/>
                    </a:lnTo>
                    <a:lnTo>
                      <a:pt x="412" y="229"/>
                    </a:lnTo>
                    <a:lnTo>
                      <a:pt x="412" y="268"/>
                    </a:lnTo>
                    <a:lnTo>
                      <a:pt x="412" y="343"/>
                    </a:lnTo>
                    <a:lnTo>
                      <a:pt x="373" y="381"/>
                    </a:lnTo>
                    <a:lnTo>
                      <a:pt x="336" y="420"/>
                    </a:lnTo>
                    <a:lnTo>
                      <a:pt x="261" y="496"/>
                    </a:lnTo>
                    <a:lnTo>
                      <a:pt x="261" y="533"/>
                    </a:lnTo>
                    <a:lnTo>
                      <a:pt x="225" y="533"/>
                    </a:lnTo>
                    <a:lnTo>
                      <a:pt x="187" y="573"/>
                    </a:lnTo>
                    <a:lnTo>
                      <a:pt x="112" y="611"/>
                    </a:lnTo>
                    <a:lnTo>
                      <a:pt x="112" y="650"/>
                    </a:lnTo>
                    <a:lnTo>
                      <a:pt x="75" y="650"/>
                    </a:lnTo>
                    <a:lnTo>
                      <a:pt x="75" y="611"/>
                    </a:lnTo>
                    <a:lnTo>
                      <a:pt x="75" y="533"/>
                    </a:lnTo>
                    <a:lnTo>
                      <a:pt x="75" y="458"/>
                    </a:lnTo>
                    <a:lnTo>
                      <a:pt x="112" y="420"/>
                    </a:lnTo>
                    <a:lnTo>
                      <a:pt x="75" y="343"/>
                    </a:lnTo>
                    <a:lnTo>
                      <a:pt x="37" y="381"/>
                    </a:lnTo>
                    <a:lnTo>
                      <a:pt x="0" y="381"/>
                    </a:lnTo>
                    <a:lnTo>
                      <a:pt x="0" y="305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2" name="Freeform 199"/>
              <p:cNvSpPr>
                <a:spLocks noChangeArrowheads="1"/>
              </p:cNvSpPr>
              <p:nvPr/>
            </p:nvSpPr>
            <p:spPr bwMode="auto">
              <a:xfrm>
                <a:off x="4325912" y="2623015"/>
                <a:ext cx="104826" cy="134404"/>
              </a:xfrm>
              <a:custGeom>
                <a:avLst/>
                <a:gdLst>
                  <a:gd name="T0" fmla="*/ 0 w 413"/>
                  <a:gd name="T1" fmla="*/ 305 h 651"/>
                  <a:gd name="T2" fmla="*/ 0 w 413"/>
                  <a:gd name="T3" fmla="*/ 268 h 651"/>
                  <a:gd name="T4" fmla="*/ 37 w 413"/>
                  <a:gd name="T5" fmla="*/ 229 h 651"/>
                  <a:gd name="T6" fmla="*/ 75 w 413"/>
                  <a:gd name="T7" fmla="*/ 190 h 651"/>
                  <a:gd name="T8" fmla="*/ 112 w 413"/>
                  <a:gd name="T9" fmla="*/ 152 h 651"/>
                  <a:gd name="T10" fmla="*/ 112 w 413"/>
                  <a:gd name="T11" fmla="*/ 114 h 651"/>
                  <a:gd name="T12" fmla="*/ 150 w 413"/>
                  <a:gd name="T13" fmla="*/ 114 h 651"/>
                  <a:gd name="T14" fmla="*/ 225 w 413"/>
                  <a:gd name="T15" fmla="*/ 76 h 651"/>
                  <a:gd name="T16" fmla="*/ 261 w 413"/>
                  <a:gd name="T17" fmla="*/ 37 h 651"/>
                  <a:gd name="T18" fmla="*/ 300 w 413"/>
                  <a:gd name="T19" fmla="*/ 37 h 651"/>
                  <a:gd name="T20" fmla="*/ 373 w 413"/>
                  <a:gd name="T21" fmla="*/ 0 h 651"/>
                  <a:gd name="T22" fmla="*/ 373 w 413"/>
                  <a:gd name="T23" fmla="*/ 37 h 651"/>
                  <a:gd name="T24" fmla="*/ 412 w 413"/>
                  <a:gd name="T25" fmla="*/ 229 h 651"/>
                  <a:gd name="T26" fmla="*/ 412 w 413"/>
                  <a:gd name="T27" fmla="*/ 268 h 651"/>
                  <a:gd name="T28" fmla="*/ 412 w 413"/>
                  <a:gd name="T29" fmla="*/ 343 h 651"/>
                  <a:gd name="T30" fmla="*/ 373 w 413"/>
                  <a:gd name="T31" fmla="*/ 381 h 651"/>
                  <a:gd name="T32" fmla="*/ 336 w 413"/>
                  <a:gd name="T33" fmla="*/ 420 h 651"/>
                  <a:gd name="T34" fmla="*/ 261 w 413"/>
                  <a:gd name="T35" fmla="*/ 496 h 651"/>
                  <a:gd name="T36" fmla="*/ 261 w 413"/>
                  <a:gd name="T37" fmla="*/ 533 h 651"/>
                  <a:gd name="T38" fmla="*/ 225 w 413"/>
                  <a:gd name="T39" fmla="*/ 533 h 651"/>
                  <a:gd name="T40" fmla="*/ 187 w 413"/>
                  <a:gd name="T41" fmla="*/ 573 h 651"/>
                  <a:gd name="T42" fmla="*/ 112 w 413"/>
                  <a:gd name="T43" fmla="*/ 611 h 651"/>
                  <a:gd name="T44" fmla="*/ 112 w 413"/>
                  <a:gd name="T45" fmla="*/ 650 h 651"/>
                  <a:gd name="T46" fmla="*/ 75 w 413"/>
                  <a:gd name="T47" fmla="*/ 650 h 651"/>
                  <a:gd name="T48" fmla="*/ 75 w 413"/>
                  <a:gd name="T49" fmla="*/ 611 h 651"/>
                  <a:gd name="T50" fmla="*/ 75 w 413"/>
                  <a:gd name="T51" fmla="*/ 533 h 651"/>
                  <a:gd name="T52" fmla="*/ 75 w 413"/>
                  <a:gd name="T53" fmla="*/ 458 h 651"/>
                  <a:gd name="T54" fmla="*/ 112 w 413"/>
                  <a:gd name="T55" fmla="*/ 420 h 651"/>
                  <a:gd name="T56" fmla="*/ 75 w 413"/>
                  <a:gd name="T57" fmla="*/ 343 h 651"/>
                  <a:gd name="T58" fmla="*/ 37 w 413"/>
                  <a:gd name="T59" fmla="*/ 381 h 651"/>
                  <a:gd name="T60" fmla="*/ 0 w 413"/>
                  <a:gd name="T61" fmla="*/ 381 h 651"/>
                  <a:gd name="T62" fmla="*/ 0 w 413"/>
                  <a:gd name="T63" fmla="*/ 305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651">
                    <a:moveTo>
                      <a:pt x="0" y="305"/>
                    </a:moveTo>
                    <a:lnTo>
                      <a:pt x="0" y="268"/>
                    </a:lnTo>
                    <a:lnTo>
                      <a:pt x="37" y="229"/>
                    </a:lnTo>
                    <a:lnTo>
                      <a:pt x="75" y="190"/>
                    </a:lnTo>
                    <a:lnTo>
                      <a:pt x="112" y="152"/>
                    </a:lnTo>
                    <a:lnTo>
                      <a:pt x="112" y="114"/>
                    </a:lnTo>
                    <a:lnTo>
                      <a:pt x="150" y="114"/>
                    </a:lnTo>
                    <a:lnTo>
                      <a:pt x="225" y="76"/>
                    </a:lnTo>
                    <a:lnTo>
                      <a:pt x="261" y="37"/>
                    </a:lnTo>
                    <a:lnTo>
                      <a:pt x="300" y="37"/>
                    </a:lnTo>
                    <a:lnTo>
                      <a:pt x="373" y="0"/>
                    </a:lnTo>
                    <a:lnTo>
                      <a:pt x="373" y="37"/>
                    </a:lnTo>
                    <a:lnTo>
                      <a:pt x="412" y="229"/>
                    </a:lnTo>
                    <a:lnTo>
                      <a:pt x="412" y="268"/>
                    </a:lnTo>
                    <a:lnTo>
                      <a:pt x="412" y="343"/>
                    </a:lnTo>
                    <a:lnTo>
                      <a:pt x="373" y="381"/>
                    </a:lnTo>
                    <a:lnTo>
                      <a:pt x="336" y="420"/>
                    </a:lnTo>
                    <a:lnTo>
                      <a:pt x="261" y="496"/>
                    </a:lnTo>
                    <a:lnTo>
                      <a:pt x="261" y="533"/>
                    </a:lnTo>
                    <a:lnTo>
                      <a:pt x="225" y="533"/>
                    </a:lnTo>
                    <a:lnTo>
                      <a:pt x="187" y="573"/>
                    </a:lnTo>
                    <a:lnTo>
                      <a:pt x="112" y="611"/>
                    </a:lnTo>
                    <a:lnTo>
                      <a:pt x="112" y="650"/>
                    </a:lnTo>
                    <a:lnTo>
                      <a:pt x="75" y="650"/>
                    </a:lnTo>
                    <a:lnTo>
                      <a:pt x="75" y="611"/>
                    </a:lnTo>
                    <a:lnTo>
                      <a:pt x="75" y="533"/>
                    </a:lnTo>
                    <a:lnTo>
                      <a:pt x="75" y="458"/>
                    </a:lnTo>
                    <a:lnTo>
                      <a:pt x="112" y="420"/>
                    </a:lnTo>
                    <a:lnTo>
                      <a:pt x="75" y="343"/>
                    </a:lnTo>
                    <a:lnTo>
                      <a:pt x="37" y="381"/>
                    </a:lnTo>
                    <a:lnTo>
                      <a:pt x="0" y="381"/>
                    </a:lnTo>
                    <a:lnTo>
                      <a:pt x="0" y="30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" name="Freeform 200"/>
              <p:cNvSpPr>
                <a:spLocks noChangeArrowheads="1"/>
              </p:cNvSpPr>
              <p:nvPr/>
            </p:nvSpPr>
            <p:spPr bwMode="auto">
              <a:xfrm>
                <a:off x="4582905" y="2718103"/>
                <a:ext cx="46214" cy="31087"/>
              </a:xfrm>
              <a:custGeom>
                <a:avLst/>
                <a:gdLst>
                  <a:gd name="T0" fmla="*/ 150 w 187"/>
                  <a:gd name="T1" fmla="*/ 0 h 154"/>
                  <a:gd name="T2" fmla="*/ 150 w 187"/>
                  <a:gd name="T3" fmla="*/ 37 h 154"/>
                  <a:gd name="T4" fmla="*/ 186 w 187"/>
                  <a:gd name="T5" fmla="*/ 114 h 154"/>
                  <a:gd name="T6" fmla="*/ 186 w 187"/>
                  <a:gd name="T7" fmla="*/ 153 h 154"/>
                  <a:gd name="T8" fmla="*/ 150 w 187"/>
                  <a:gd name="T9" fmla="*/ 153 h 154"/>
                  <a:gd name="T10" fmla="*/ 113 w 187"/>
                  <a:gd name="T11" fmla="*/ 153 h 154"/>
                  <a:gd name="T12" fmla="*/ 113 w 187"/>
                  <a:gd name="T13" fmla="*/ 114 h 154"/>
                  <a:gd name="T14" fmla="*/ 75 w 187"/>
                  <a:gd name="T15" fmla="*/ 114 h 154"/>
                  <a:gd name="T16" fmla="*/ 37 w 187"/>
                  <a:gd name="T17" fmla="*/ 114 h 154"/>
                  <a:gd name="T18" fmla="*/ 0 w 187"/>
                  <a:gd name="T19" fmla="*/ 114 h 154"/>
                  <a:gd name="T20" fmla="*/ 0 w 187"/>
                  <a:gd name="T21" fmla="*/ 153 h 154"/>
                  <a:gd name="T22" fmla="*/ 0 w 187"/>
                  <a:gd name="T23" fmla="*/ 114 h 154"/>
                  <a:gd name="T24" fmla="*/ 0 w 187"/>
                  <a:gd name="T25" fmla="*/ 75 h 154"/>
                  <a:gd name="T26" fmla="*/ 0 w 187"/>
                  <a:gd name="T27" fmla="*/ 37 h 154"/>
                  <a:gd name="T28" fmla="*/ 37 w 187"/>
                  <a:gd name="T29" fmla="*/ 37 h 154"/>
                  <a:gd name="T30" fmla="*/ 75 w 187"/>
                  <a:gd name="T31" fmla="*/ 0 h 154"/>
                  <a:gd name="T32" fmla="*/ 113 w 187"/>
                  <a:gd name="T33" fmla="*/ 0 h 154"/>
                  <a:gd name="T34" fmla="*/ 150 w 187"/>
                  <a:gd name="T3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7" h="154">
                    <a:moveTo>
                      <a:pt x="150" y="0"/>
                    </a:moveTo>
                    <a:lnTo>
                      <a:pt x="150" y="37"/>
                    </a:lnTo>
                    <a:lnTo>
                      <a:pt x="186" y="114"/>
                    </a:lnTo>
                    <a:lnTo>
                      <a:pt x="186" y="153"/>
                    </a:lnTo>
                    <a:lnTo>
                      <a:pt x="150" y="153"/>
                    </a:lnTo>
                    <a:lnTo>
                      <a:pt x="113" y="153"/>
                    </a:lnTo>
                    <a:lnTo>
                      <a:pt x="113" y="114"/>
                    </a:lnTo>
                    <a:lnTo>
                      <a:pt x="75" y="114"/>
                    </a:lnTo>
                    <a:lnTo>
                      <a:pt x="37" y="114"/>
                    </a:lnTo>
                    <a:lnTo>
                      <a:pt x="0" y="114"/>
                    </a:lnTo>
                    <a:lnTo>
                      <a:pt x="0" y="153"/>
                    </a:lnTo>
                    <a:lnTo>
                      <a:pt x="0" y="114"/>
                    </a:lnTo>
                    <a:lnTo>
                      <a:pt x="0" y="75"/>
                    </a:lnTo>
                    <a:lnTo>
                      <a:pt x="0" y="37"/>
                    </a:lnTo>
                    <a:lnTo>
                      <a:pt x="37" y="37"/>
                    </a:lnTo>
                    <a:lnTo>
                      <a:pt x="75" y="0"/>
                    </a:lnTo>
                    <a:lnTo>
                      <a:pt x="113" y="0"/>
                    </a:lnTo>
                    <a:lnTo>
                      <a:pt x="150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4" name="Freeform 201"/>
              <p:cNvSpPr>
                <a:spLocks noChangeArrowheads="1"/>
              </p:cNvSpPr>
              <p:nvPr/>
            </p:nvSpPr>
            <p:spPr bwMode="auto">
              <a:xfrm>
                <a:off x="4582905" y="2718103"/>
                <a:ext cx="46214" cy="31087"/>
              </a:xfrm>
              <a:custGeom>
                <a:avLst/>
                <a:gdLst>
                  <a:gd name="T0" fmla="*/ 150 w 187"/>
                  <a:gd name="T1" fmla="*/ 0 h 154"/>
                  <a:gd name="T2" fmla="*/ 150 w 187"/>
                  <a:gd name="T3" fmla="*/ 37 h 154"/>
                  <a:gd name="T4" fmla="*/ 186 w 187"/>
                  <a:gd name="T5" fmla="*/ 114 h 154"/>
                  <a:gd name="T6" fmla="*/ 186 w 187"/>
                  <a:gd name="T7" fmla="*/ 153 h 154"/>
                  <a:gd name="T8" fmla="*/ 150 w 187"/>
                  <a:gd name="T9" fmla="*/ 153 h 154"/>
                  <a:gd name="T10" fmla="*/ 113 w 187"/>
                  <a:gd name="T11" fmla="*/ 153 h 154"/>
                  <a:gd name="T12" fmla="*/ 113 w 187"/>
                  <a:gd name="T13" fmla="*/ 114 h 154"/>
                  <a:gd name="T14" fmla="*/ 75 w 187"/>
                  <a:gd name="T15" fmla="*/ 114 h 154"/>
                  <a:gd name="T16" fmla="*/ 37 w 187"/>
                  <a:gd name="T17" fmla="*/ 114 h 154"/>
                  <a:gd name="T18" fmla="*/ 0 w 187"/>
                  <a:gd name="T19" fmla="*/ 114 h 154"/>
                  <a:gd name="T20" fmla="*/ 0 w 187"/>
                  <a:gd name="T21" fmla="*/ 153 h 154"/>
                  <a:gd name="T22" fmla="*/ 0 w 187"/>
                  <a:gd name="T23" fmla="*/ 114 h 154"/>
                  <a:gd name="T24" fmla="*/ 0 w 187"/>
                  <a:gd name="T25" fmla="*/ 75 h 154"/>
                  <a:gd name="T26" fmla="*/ 0 w 187"/>
                  <a:gd name="T27" fmla="*/ 37 h 154"/>
                  <a:gd name="T28" fmla="*/ 37 w 187"/>
                  <a:gd name="T29" fmla="*/ 37 h 154"/>
                  <a:gd name="T30" fmla="*/ 75 w 187"/>
                  <a:gd name="T31" fmla="*/ 0 h 154"/>
                  <a:gd name="T32" fmla="*/ 113 w 187"/>
                  <a:gd name="T33" fmla="*/ 0 h 154"/>
                  <a:gd name="T34" fmla="*/ 150 w 187"/>
                  <a:gd name="T3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7" h="154">
                    <a:moveTo>
                      <a:pt x="150" y="0"/>
                    </a:moveTo>
                    <a:lnTo>
                      <a:pt x="150" y="37"/>
                    </a:lnTo>
                    <a:lnTo>
                      <a:pt x="186" y="114"/>
                    </a:lnTo>
                    <a:lnTo>
                      <a:pt x="186" y="153"/>
                    </a:lnTo>
                    <a:lnTo>
                      <a:pt x="150" y="153"/>
                    </a:lnTo>
                    <a:lnTo>
                      <a:pt x="113" y="153"/>
                    </a:lnTo>
                    <a:lnTo>
                      <a:pt x="113" y="114"/>
                    </a:lnTo>
                    <a:lnTo>
                      <a:pt x="75" y="114"/>
                    </a:lnTo>
                    <a:lnTo>
                      <a:pt x="37" y="114"/>
                    </a:lnTo>
                    <a:lnTo>
                      <a:pt x="0" y="114"/>
                    </a:lnTo>
                    <a:lnTo>
                      <a:pt x="0" y="153"/>
                    </a:lnTo>
                    <a:lnTo>
                      <a:pt x="0" y="114"/>
                    </a:lnTo>
                    <a:lnTo>
                      <a:pt x="0" y="75"/>
                    </a:lnTo>
                    <a:lnTo>
                      <a:pt x="0" y="37"/>
                    </a:lnTo>
                    <a:lnTo>
                      <a:pt x="37" y="37"/>
                    </a:lnTo>
                    <a:lnTo>
                      <a:pt x="75" y="0"/>
                    </a:lnTo>
                    <a:lnTo>
                      <a:pt x="113" y="0"/>
                    </a:lnTo>
                    <a:lnTo>
                      <a:pt x="15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" name="Freeform 202"/>
              <p:cNvSpPr>
                <a:spLocks noChangeArrowheads="1"/>
              </p:cNvSpPr>
              <p:nvPr/>
            </p:nvSpPr>
            <p:spPr bwMode="auto">
              <a:xfrm>
                <a:off x="4392414" y="2583699"/>
                <a:ext cx="237832" cy="165491"/>
              </a:xfrm>
              <a:custGeom>
                <a:avLst/>
                <a:gdLst>
                  <a:gd name="T0" fmla="*/ 747 w 934"/>
                  <a:gd name="T1" fmla="*/ 802 h 803"/>
                  <a:gd name="T2" fmla="*/ 747 w 934"/>
                  <a:gd name="T3" fmla="*/ 764 h 803"/>
                  <a:gd name="T4" fmla="*/ 747 w 934"/>
                  <a:gd name="T5" fmla="*/ 726 h 803"/>
                  <a:gd name="T6" fmla="*/ 747 w 934"/>
                  <a:gd name="T7" fmla="*/ 687 h 803"/>
                  <a:gd name="T8" fmla="*/ 784 w 934"/>
                  <a:gd name="T9" fmla="*/ 687 h 803"/>
                  <a:gd name="T10" fmla="*/ 822 w 934"/>
                  <a:gd name="T11" fmla="*/ 650 h 803"/>
                  <a:gd name="T12" fmla="*/ 860 w 934"/>
                  <a:gd name="T13" fmla="*/ 650 h 803"/>
                  <a:gd name="T14" fmla="*/ 897 w 934"/>
                  <a:gd name="T15" fmla="*/ 650 h 803"/>
                  <a:gd name="T16" fmla="*/ 897 w 934"/>
                  <a:gd name="T17" fmla="*/ 611 h 803"/>
                  <a:gd name="T18" fmla="*/ 933 w 934"/>
                  <a:gd name="T19" fmla="*/ 573 h 803"/>
                  <a:gd name="T20" fmla="*/ 860 w 934"/>
                  <a:gd name="T21" fmla="*/ 534 h 803"/>
                  <a:gd name="T22" fmla="*/ 860 w 934"/>
                  <a:gd name="T23" fmla="*/ 496 h 803"/>
                  <a:gd name="T24" fmla="*/ 860 w 934"/>
                  <a:gd name="T25" fmla="*/ 459 h 803"/>
                  <a:gd name="T26" fmla="*/ 822 w 934"/>
                  <a:gd name="T27" fmla="*/ 420 h 803"/>
                  <a:gd name="T28" fmla="*/ 784 w 934"/>
                  <a:gd name="T29" fmla="*/ 420 h 803"/>
                  <a:gd name="T30" fmla="*/ 747 w 934"/>
                  <a:gd name="T31" fmla="*/ 381 h 803"/>
                  <a:gd name="T32" fmla="*/ 673 w 934"/>
                  <a:gd name="T33" fmla="*/ 343 h 803"/>
                  <a:gd name="T34" fmla="*/ 597 w 934"/>
                  <a:gd name="T35" fmla="*/ 343 h 803"/>
                  <a:gd name="T36" fmla="*/ 524 w 934"/>
                  <a:gd name="T37" fmla="*/ 306 h 803"/>
                  <a:gd name="T38" fmla="*/ 486 w 934"/>
                  <a:gd name="T39" fmla="*/ 267 h 803"/>
                  <a:gd name="T40" fmla="*/ 486 w 934"/>
                  <a:gd name="T41" fmla="*/ 229 h 803"/>
                  <a:gd name="T42" fmla="*/ 486 w 934"/>
                  <a:gd name="T43" fmla="*/ 191 h 803"/>
                  <a:gd name="T44" fmla="*/ 486 w 934"/>
                  <a:gd name="T45" fmla="*/ 113 h 803"/>
                  <a:gd name="T46" fmla="*/ 486 w 934"/>
                  <a:gd name="T47" fmla="*/ 76 h 803"/>
                  <a:gd name="T48" fmla="*/ 411 w 934"/>
                  <a:gd name="T49" fmla="*/ 38 h 803"/>
                  <a:gd name="T50" fmla="*/ 372 w 934"/>
                  <a:gd name="T51" fmla="*/ 0 h 803"/>
                  <a:gd name="T52" fmla="*/ 337 w 934"/>
                  <a:gd name="T53" fmla="*/ 38 h 803"/>
                  <a:gd name="T54" fmla="*/ 262 w 934"/>
                  <a:gd name="T55" fmla="*/ 113 h 803"/>
                  <a:gd name="T56" fmla="*/ 224 w 934"/>
                  <a:gd name="T57" fmla="*/ 113 h 803"/>
                  <a:gd name="T58" fmla="*/ 224 w 934"/>
                  <a:gd name="T59" fmla="*/ 153 h 803"/>
                  <a:gd name="T60" fmla="*/ 187 w 934"/>
                  <a:gd name="T61" fmla="*/ 153 h 803"/>
                  <a:gd name="T62" fmla="*/ 151 w 934"/>
                  <a:gd name="T63" fmla="*/ 153 h 803"/>
                  <a:gd name="T64" fmla="*/ 112 w 934"/>
                  <a:gd name="T65" fmla="*/ 191 h 803"/>
                  <a:gd name="T66" fmla="*/ 112 w 934"/>
                  <a:gd name="T67" fmla="*/ 229 h 803"/>
                  <a:gd name="T68" fmla="*/ 151 w 934"/>
                  <a:gd name="T69" fmla="*/ 420 h 803"/>
                  <a:gd name="T70" fmla="*/ 151 w 934"/>
                  <a:gd name="T71" fmla="*/ 459 h 803"/>
                  <a:gd name="T72" fmla="*/ 151 w 934"/>
                  <a:gd name="T73" fmla="*/ 534 h 803"/>
                  <a:gd name="T74" fmla="*/ 112 w 934"/>
                  <a:gd name="T75" fmla="*/ 573 h 803"/>
                  <a:gd name="T76" fmla="*/ 75 w 934"/>
                  <a:gd name="T77" fmla="*/ 611 h 803"/>
                  <a:gd name="T78" fmla="*/ 0 w 934"/>
                  <a:gd name="T79" fmla="*/ 687 h 803"/>
                  <a:gd name="T80" fmla="*/ 38 w 934"/>
                  <a:gd name="T81" fmla="*/ 687 h 803"/>
                  <a:gd name="T82" fmla="*/ 38 w 934"/>
                  <a:gd name="T83" fmla="*/ 726 h 803"/>
                  <a:gd name="T84" fmla="*/ 75 w 934"/>
                  <a:gd name="T85" fmla="*/ 726 h 803"/>
                  <a:gd name="T86" fmla="*/ 75 w 934"/>
                  <a:gd name="T87" fmla="*/ 764 h 803"/>
                  <a:gd name="T88" fmla="*/ 673 w 934"/>
                  <a:gd name="T89" fmla="*/ 802 h 803"/>
                  <a:gd name="T90" fmla="*/ 747 w 934"/>
                  <a:gd name="T91" fmla="*/ 802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34" h="803">
                    <a:moveTo>
                      <a:pt x="747" y="802"/>
                    </a:moveTo>
                    <a:lnTo>
                      <a:pt x="747" y="764"/>
                    </a:lnTo>
                    <a:lnTo>
                      <a:pt x="747" y="726"/>
                    </a:lnTo>
                    <a:lnTo>
                      <a:pt x="747" y="687"/>
                    </a:lnTo>
                    <a:lnTo>
                      <a:pt x="784" y="687"/>
                    </a:lnTo>
                    <a:lnTo>
                      <a:pt x="822" y="650"/>
                    </a:lnTo>
                    <a:lnTo>
                      <a:pt x="860" y="650"/>
                    </a:lnTo>
                    <a:lnTo>
                      <a:pt x="897" y="650"/>
                    </a:lnTo>
                    <a:lnTo>
                      <a:pt x="897" y="611"/>
                    </a:lnTo>
                    <a:lnTo>
                      <a:pt x="933" y="573"/>
                    </a:lnTo>
                    <a:lnTo>
                      <a:pt x="860" y="534"/>
                    </a:lnTo>
                    <a:lnTo>
                      <a:pt x="860" y="496"/>
                    </a:lnTo>
                    <a:lnTo>
                      <a:pt x="860" y="459"/>
                    </a:lnTo>
                    <a:lnTo>
                      <a:pt x="822" y="420"/>
                    </a:lnTo>
                    <a:lnTo>
                      <a:pt x="784" y="420"/>
                    </a:lnTo>
                    <a:lnTo>
                      <a:pt x="747" y="381"/>
                    </a:lnTo>
                    <a:lnTo>
                      <a:pt x="673" y="343"/>
                    </a:lnTo>
                    <a:lnTo>
                      <a:pt x="597" y="343"/>
                    </a:lnTo>
                    <a:lnTo>
                      <a:pt x="524" y="306"/>
                    </a:lnTo>
                    <a:lnTo>
                      <a:pt x="486" y="267"/>
                    </a:lnTo>
                    <a:lnTo>
                      <a:pt x="486" y="229"/>
                    </a:lnTo>
                    <a:lnTo>
                      <a:pt x="486" y="191"/>
                    </a:lnTo>
                    <a:lnTo>
                      <a:pt x="486" y="113"/>
                    </a:lnTo>
                    <a:lnTo>
                      <a:pt x="486" y="76"/>
                    </a:lnTo>
                    <a:lnTo>
                      <a:pt x="411" y="38"/>
                    </a:lnTo>
                    <a:lnTo>
                      <a:pt x="372" y="0"/>
                    </a:lnTo>
                    <a:lnTo>
                      <a:pt x="337" y="38"/>
                    </a:lnTo>
                    <a:lnTo>
                      <a:pt x="262" y="113"/>
                    </a:lnTo>
                    <a:lnTo>
                      <a:pt x="224" y="113"/>
                    </a:lnTo>
                    <a:lnTo>
                      <a:pt x="224" y="153"/>
                    </a:lnTo>
                    <a:lnTo>
                      <a:pt x="187" y="153"/>
                    </a:lnTo>
                    <a:lnTo>
                      <a:pt x="151" y="153"/>
                    </a:lnTo>
                    <a:lnTo>
                      <a:pt x="112" y="191"/>
                    </a:lnTo>
                    <a:lnTo>
                      <a:pt x="112" y="229"/>
                    </a:lnTo>
                    <a:lnTo>
                      <a:pt x="151" y="420"/>
                    </a:lnTo>
                    <a:lnTo>
                      <a:pt x="151" y="459"/>
                    </a:lnTo>
                    <a:lnTo>
                      <a:pt x="151" y="534"/>
                    </a:lnTo>
                    <a:lnTo>
                      <a:pt x="112" y="573"/>
                    </a:lnTo>
                    <a:lnTo>
                      <a:pt x="75" y="611"/>
                    </a:lnTo>
                    <a:lnTo>
                      <a:pt x="0" y="687"/>
                    </a:lnTo>
                    <a:lnTo>
                      <a:pt x="38" y="687"/>
                    </a:lnTo>
                    <a:lnTo>
                      <a:pt x="38" y="726"/>
                    </a:lnTo>
                    <a:lnTo>
                      <a:pt x="75" y="726"/>
                    </a:lnTo>
                    <a:lnTo>
                      <a:pt x="75" y="764"/>
                    </a:lnTo>
                    <a:lnTo>
                      <a:pt x="673" y="802"/>
                    </a:lnTo>
                    <a:lnTo>
                      <a:pt x="747" y="802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" name="Freeform 203"/>
              <p:cNvSpPr>
                <a:spLocks noChangeArrowheads="1"/>
              </p:cNvSpPr>
              <p:nvPr/>
            </p:nvSpPr>
            <p:spPr bwMode="auto">
              <a:xfrm>
                <a:off x="4392414" y="2583699"/>
                <a:ext cx="237832" cy="165491"/>
              </a:xfrm>
              <a:custGeom>
                <a:avLst/>
                <a:gdLst>
                  <a:gd name="T0" fmla="*/ 747 w 934"/>
                  <a:gd name="T1" fmla="*/ 802 h 803"/>
                  <a:gd name="T2" fmla="*/ 747 w 934"/>
                  <a:gd name="T3" fmla="*/ 764 h 803"/>
                  <a:gd name="T4" fmla="*/ 747 w 934"/>
                  <a:gd name="T5" fmla="*/ 726 h 803"/>
                  <a:gd name="T6" fmla="*/ 747 w 934"/>
                  <a:gd name="T7" fmla="*/ 687 h 803"/>
                  <a:gd name="T8" fmla="*/ 784 w 934"/>
                  <a:gd name="T9" fmla="*/ 687 h 803"/>
                  <a:gd name="T10" fmla="*/ 822 w 934"/>
                  <a:gd name="T11" fmla="*/ 650 h 803"/>
                  <a:gd name="T12" fmla="*/ 860 w 934"/>
                  <a:gd name="T13" fmla="*/ 650 h 803"/>
                  <a:gd name="T14" fmla="*/ 897 w 934"/>
                  <a:gd name="T15" fmla="*/ 650 h 803"/>
                  <a:gd name="T16" fmla="*/ 897 w 934"/>
                  <a:gd name="T17" fmla="*/ 611 h 803"/>
                  <a:gd name="T18" fmla="*/ 933 w 934"/>
                  <a:gd name="T19" fmla="*/ 573 h 803"/>
                  <a:gd name="T20" fmla="*/ 860 w 934"/>
                  <a:gd name="T21" fmla="*/ 534 h 803"/>
                  <a:gd name="T22" fmla="*/ 860 w 934"/>
                  <a:gd name="T23" fmla="*/ 496 h 803"/>
                  <a:gd name="T24" fmla="*/ 860 w 934"/>
                  <a:gd name="T25" fmla="*/ 459 h 803"/>
                  <a:gd name="T26" fmla="*/ 822 w 934"/>
                  <a:gd name="T27" fmla="*/ 420 h 803"/>
                  <a:gd name="T28" fmla="*/ 784 w 934"/>
                  <a:gd name="T29" fmla="*/ 420 h 803"/>
                  <a:gd name="T30" fmla="*/ 747 w 934"/>
                  <a:gd name="T31" fmla="*/ 381 h 803"/>
                  <a:gd name="T32" fmla="*/ 673 w 934"/>
                  <a:gd name="T33" fmla="*/ 343 h 803"/>
                  <a:gd name="T34" fmla="*/ 597 w 934"/>
                  <a:gd name="T35" fmla="*/ 343 h 803"/>
                  <a:gd name="T36" fmla="*/ 524 w 934"/>
                  <a:gd name="T37" fmla="*/ 306 h 803"/>
                  <a:gd name="T38" fmla="*/ 486 w 934"/>
                  <a:gd name="T39" fmla="*/ 267 h 803"/>
                  <a:gd name="T40" fmla="*/ 486 w 934"/>
                  <a:gd name="T41" fmla="*/ 229 h 803"/>
                  <a:gd name="T42" fmla="*/ 486 w 934"/>
                  <a:gd name="T43" fmla="*/ 191 h 803"/>
                  <a:gd name="T44" fmla="*/ 486 w 934"/>
                  <a:gd name="T45" fmla="*/ 113 h 803"/>
                  <a:gd name="T46" fmla="*/ 486 w 934"/>
                  <a:gd name="T47" fmla="*/ 76 h 803"/>
                  <a:gd name="T48" fmla="*/ 411 w 934"/>
                  <a:gd name="T49" fmla="*/ 38 h 803"/>
                  <a:gd name="T50" fmla="*/ 372 w 934"/>
                  <a:gd name="T51" fmla="*/ 0 h 803"/>
                  <a:gd name="T52" fmla="*/ 337 w 934"/>
                  <a:gd name="T53" fmla="*/ 38 h 803"/>
                  <a:gd name="T54" fmla="*/ 262 w 934"/>
                  <a:gd name="T55" fmla="*/ 113 h 803"/>
                  <a:gd name="T56" fmla="*/ 224 w 934"/>
                  <a:gd name="T57" fmla="*/ 113 h 803"/>
                  <a:gd name="T58" fmla="*/ 224 w 934"/>
                  <a:gd name="T59" fmla="*/ 153 h 803"/>
                  <a:gd name="T60" fmla="*/ 187 w 934"/>
                  <a:gd name="T61" fmla="*/ 153 h 803"/>
                  <a:gd name="T62" fmla="*/ 151 w 934"/>
                  <a:gd name="T63" fmla="*/ 153 h 803"/>
                  <a:gd name="T64" fmla="*/ 112 w 934"/>
                  <a:gd name="T65" fmla="*/ 191 h 803"/>
                  <a:gd name="T66" fmla="*/ 112 w 934"/>
                  <a:gd name="T67" fmla="*/ 229 h 803"/>
                  <a:gd name="T68" fmla="*/ 151 w 934"/>
                  <a:gd name="T69" fmla="*/ 420 h 803"/>
                  <a:gd name="T70" fmla="*/ 151 w 934"/>
                  <a:gd name="T71" fmla="*/ 459 h 803"/>
                  <a:gd name="T72" fmla="*/ 151 w 934"/>
                  <a:gd name="T73" fmla="*/ 534 h 803"/>
                  <a:gd name="T74" fmla="*/ 112 w 934"/>
                  <a:gd name="T75" fmla="*/ 573 h 803"/>
                  <a:gd name="T76" fmla="*/ 75 w 934"/>
                  <a:gd name="T77" fmla="*/ 611 h 803"/>
                  <a:gd name="T78" fmla="*/ 0 w 934"/>
                  <a:gd name="T79" fmla="*/ 687 h 803"/>
                  <a:gd name="T80" fmla="*/ 38 w 934"/>
                  <a:gd name="T81" fmla="*/ 687 h 803"/>
                  <a:gd name="T82" fmla="*/ 38 w 934"/>
                  <a:gd name="T83" fmla="*/ 726 h 803"/>
                  <a:gd name="T84" fmla="*/ 75 w 934"/>
                  <a:gd name="T85" fmla="*/ 726 h 803"/>
                  <a:gd name="T86" fmla="*/ 75 w 934"/>
                  <a:gd name="T87" fmla="*/ 764 h 803"/>
                  <a:gd name="T88" fmla="*/ 673 w 934"/>
                  <a:gd name="T89" fmla="*/ 802 h 803"/>
                  <a:gd name="T90" fmla="*/ 747 w 934"/>
                  <a:gd name="T91" fmla="*/ 802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34" h="803">
                    <a:moveTo>
                      <a:pt x="747" y="802"/>
                    </a:moveTo>
                    <a:lnTo>
                      <a:pt x="747" y="764"/>
                    </a:lnTo>
                    <a:lnTo>
                      <a:pt x="747" y="726"/>
                    </a:lnTo>
                    <a:lnTo>
                      <a:pt x="747" y="687"/>
                    </a:lnTo>
                    <a:lnTo>
                      <a:pt x="784" y="687"/>
                    </a:lnTo>
                    <a:lnTo>
                      <a:pt x="822" y="650"/>
                    </a:lnTo>
                    <a:lnTo>
                      <a:pt x="860" y="650"/>
                    </a:lnTo>
                    <a:lnTo>
                      <a:pt x="897" y="650"/>
                    </a:lnTo>
                    <a:lnTo>
                      <a:pt x="897" y="611"/>
                    </a:lnTo>
                    <a:lnTo>
                      <a:pt x="933" y="573"/>
                    </a:lnTo>
                    <a:lnTo>
                      <a:pt x="860" y="534"/>
                    </a:lnTo>
                    <a:lnTo>
                      <a:pt x="860" y="496"/>
                    </a:lnTo>
                    <a:lnTo>
                      <a:pt x="860" y="459"/>
                    </a:lnTo>
                    <a:lnTo>
                      <a:pt x="822" y="420"/>
                    </a:lnTo>
                    <a:lnTo>
                      <a:pt x="784" y="420"/>
                    </a:lnTo>
                    <a:lnTo>
                      <a:pt x="747" y="381"/>
                    </a:lnTo>
                    <a:lnTo>
                      <a:pt x="673" y="343"/>
                    </a:lnTo>
                    <a:lnTo>
                      <a:pt x="597" y="343"/>
                    </a:lnTo>
                    <a:lnTo>
                      <a:pt x="524" y="306"/>
                    </a:lnTo>
                    <a:lnTo>
                      <a:pt x="486" y="267"/>
                    </a:lnTo>
                    <a:lnTo>
                      <a:pt x="486" y="229"/>
                    </a:lnTo>
                    <a:lnTo>
                      <a:pt x="486" y="191"/>
                    </a:lnTo>
                    <a:lnTo>
                      <a:pt x="486" y="113"/>
                    </a:lnTo>
                    <a:lnTo>
                      <a:pt x="486" y="76"/>
                    </a:lnTo>
                    <a:lnTo>
                      <a:pt x="411" y="38"/>
                    </a:lnTo>
                    <a:lnTo>
                      <a:pt x="372" y="0"/>
                    </a:lnTo>
                    <a:lnTo>
                      <a:pt x="337" y="38"/>
                    </a:lnTo>
                    <a:lnTo>
                      <a:pt x="262" y="113"/>
                    </a:lnTo>
                    <a:lnTo>
                      <a:pt x="224" y="113"/>
                    </a:lnTo>
                    <a:lnTo>
                      <a:pt x="224" y="153"/>
                    </a:lnTo>
                    <a:lnTo>
                      <a:pt x="187" y="153"/>
                    </a:lnTo>
                    <a:lnTo>
                      <a:pt x="151" y="153"/>
                    </a:lnTo>
                    <a:lnTo>
                      <a:pt x="112" y="191"/>
                    </a:lnTo>
                    <a:lnTo>
                      <a:pt x="112" y="229"/>
                    </a:lnTo>
                    <a:lnTo>
                      <a:pt x="151" y="420"/>
                    </a:lnTo>
                    <a:lnTo>
                      <a:pt x="151" y="459"/>
                    </a:lnTo>
                    <a:lnTo>
                      <a:pt x="151" y="534"/>
                    </a:lnTo>
                    <a:lnTo>
                      <a:pt x="112" y="573"/>
                    </a:lnTo>
                    <a:lnTo>
                      <a:pt x="75" y="611"/>
                    </a:lnTo>
                    <a:lnTo>
                      <a:pt x="0" y="687"/>
                    </a:lnTo>
                    <a:lnTo>
                      <a:pt x="38" y="687"/>
                    </a:lnTo>
                    <a:lnTo>
                      <a:pt x="38" y="726"/>
                    </a:lnTo>
                    <a:lnTo>
                      <a:pt x="75" y="726"/>
                    </a:lnTo>
                    <a:lnTo>
                      <a:pt x="75" y="764"/>
                    </a:lnTo>
                    <a:lnTo>
                      <a:pt x="673" y="802"/>
                    </a:lnTo>
                    <a:lnTo>
                      <a:pt x="747" y="802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" name="Freeform 204"/>
              <p:cNvSpPr>
                <a:spLocks noChangeArrowheads="1"/>
              </p:cNvSpPr>
              <p:nvPr/>
            </p:nvSpPr>
            <p:spPr bwMode="auto">
              <a:xfrm>
                <a:off x="4697876" y="2782105"/>
                <a:ext cx="28179" cy="22858"/>
              </a:xfrm>
              <a:custGeom>
                <a:avLst/>
                <a:gdLst>
                  <a:gd name="T0" fmla="*/ 112 w 113"/>
                  <a:gd name="T1" fmla="*/ 114 h 115"/>
                  <a:gd name="T2" fmla="*/ 112 w 113"/>
                  <a:gd name="T3" fmla="*/ 76 h 115"/>
                  <a:gd name="T4" fmla="*/ 112 w 113"/>
                  <a:gd name="T5" fmla="*/ 38 h 115"/>
                  <a:gd name="T6" fmla="*/ 76 w 113"/>
                  <a:gd name="T7" fmla="*/ 38 h 115"/>
                  <a:gd name="T8" fmla="*/ 76 w 113"/>
                  <a:gd name="T9" fmla="*/ 0 h 115"/>
                  <a:gd name="T10" fmla="*/ 38 w 113"/>
                  <a:gd name="T11" fmla="*/ 38 h 115"/>
                  <a:gd name="T12" fmla="*/ 0 w 113"/>
                  <a:gd name="T13" fmla="*/ 76 h 115"/>
                  <a:gd name="T14" fmla="*/ 0 w 113"/>
                  <a:gd name="T15" fmla="*/ 114 h 115"/>
                  <a:gd name="T16" fmla="*/ 38 w 113"/>
                  <a:gd name="T17" fmla="*/ 114 h 115"/>
                  <a:gd name="T18" fmla="*/ 76 w 113"/>
                  <a:gd name="T19" fmla="*/ 114 h 115"/>
                  <a:gd name="T20" fmla="*/ 112 w 113"/>
                  <a:gd name="T21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115">
                    <a:moveTo>
                      <a:pt x="112" y="114"/>
                    </a:moveTo>
                    <a:lnTo>
                      <a:pt x="112" y="76"/>
                    </a:lnTo>
                    <a:lnTo>
                      <a:pt x="112" y="38"/>
                    </a:lnTo>
                    <a:lnTo>
                      <a:pt x="76" y="38"/>
                    </a:lnTo>
                    <a:lnTo>
                      <a:pt x="76" y="0"/>
                    </a:lnTo>
                    <a:lnTo>
                      <a:pt x="38" y="38"/>
                    </a:lnTo>
                    <a:lnTo>
                      <a:pt x="0" y="76"/>
                    </a:lnTo>
                    <a:lnTo>
                      <a:pt x="0" y="114"/>
                    </a:lnTo>
                    <a:lnTo>
                      <a:pt x="38" y="114"/>
                    </a:lnTo>
                    <a:lnTo>
                      <a:pt x="76" y="114"/>
                    </a:lnTo>
                    <a:lnTo>
                      <a:pt x="112" y="114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8" name="Freeform 205"/>
              <p:cNvSpPr>
                <a:spLocks noChangeArrowheads="1"/>
              </p:cNvSpPr>
              <p:nvPr/>
            </p:nvSpPr>
            <p:spPr bwMode="auto">
              <a:xfrm>
                <a:off x="4697876" y="2782105"/>
                <a:ext cx="28179" cy="22858"/>
              </a:xfrm>
              <a:custGeom>
                <a:avLst/>
                <a:gdLst>
                  <a:gd name="T0" fmla="*/ 112 w 113"/>
                  <a:gd name="T1" fmla="*/ 114 h 115"/>
                  <a:gd name="T2" fmla="*/ 112 w 113"/>
                  <a:gd name="T3" fmla="*/ 76 h 115"/>
                  <a:gd name="T4" fmla="*/ 112 w 113"/>
                  <a:gd name="T5" fmla="*/ 38 h 115"/>
                  <a:gd name="T6" fmla="*/ 76 w 113"/>
                  <a:gd name="T7" fmla="*/ 38 h 115"/>
                  <a:gd name="T8" fmla="*/ 76 w 113"/>
                  <a:gd name="T9" fmla="*/ 0 h 115"/>
                  <a:gd name="T10" fmla="*/ 38 w 113"/>
                  <a:gd name="T11" fmla="*/ 38 h 115"/>
                  <a:gd name="T12" fmla="*/ 0 w 113"/>
                  <a:gd name="T13" fmla="*/ 76 h 115"/>
                  <a:gd name="T14" fmla="*/ 0 w 113"/>
                  <a:gd name="T15" fmla="*/ 114 h 115"/>
                  <a:gd name="T16" fmla="*/ 38 w 113"/>
                  <a:gd name="T17" fmla="*/ 114 h 115"/>
                  <a:gd name="T18" fmla="*/ 76 w 113"/>
                  <a:gd name="T19" fmla="*/ 114 h 115"/>
                  <a:gd name="T20" fmla="*/ 112 w 113"/>
                  <a:gd name="T21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115">
                    <a:moveTo>
                      <a:pt x="112" y="114"/>
                    </a:moveTo>
                    <a:lnTo>
                      <a:pt x="112" y="76"/>
                    </a:lnTo>
                    <a:lnTo>
                      <a:pt x="112" y="38"/>
                    </a:lnTo>
                    <a:lnTo>
                      <a:pt x="76" y="38"/>
                    </a:lnTo>
                    <a:lnTo>
                      <a:pt x="76" y="0"/>
                    </a:lnTo>
                    <a:lnTo>
                      <a:pt x="38" y="38"/>
                    </a:lnTo>
                    <a:lnTo>
                      <a:pt x="0" y="76"/>
                    </a:lnTo>
                    <a:lnTo>
                      <a:pt x="0" y="114"/>
                    </a:lnTo>
                    <a:lnTo>
                      <a:pt x="38" y="114"/>
                    </a:lnTo>
                    <a:lnTo>
                      <a:pt x="76" y="114"/>
                    </a:lnTo>
                    <a:lnTo>
                      <a:pt x="112" y="114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9" name="Freeform 206"/>
              <p:cNvSpPr>
                <a:spLocks noChangeArrowheads="1"/>
              </p:cNvSpPr>
              <p:nvPr/>
            </p:nvSpPr>
            <p:spPr bwMode="auto">
              <a:xfrm>
                <a:off x="4697876" y="2765648"/>
                <a:ext cx="113844" cy="86860"/>
              </a:xfrm>
              <a:custGeom>
                <a:avLst/>
                <a:gdLst>
                  <a:gd name="T0" fmla="*/ 412 w 450"/>
                  <a:gd name="T1" fmla="*/ 346 h 422"/>
                  <a:gd name="T2" fmla="*/ 412 w 450"/>
                  <a:gd name="T3" fmla="*/ 421 h 422"/>
                  <a:gd name="T4" fmla="*/ 300 w 450"/>
                  <a:gd name="T5" fmla="*/ 421 h 422"/>
                  <a:gd name="T6" fmla="*/ 225 w 450"/>
                  <a:gd name="T7" fmla="*/ 421 h 422"/>
                  <a:gd name="T8" fmla="*/ 225 w 450"/>
                  <a:gd name="T9" fmla="*/ 383 h 422"/>
                  <a:gd name="T10" fmla="*/ 151 w 450"/>
                  <a:gd name="T11" fmla="*/ 346 h 422"/>
                  <a:gd name="T12" fmla="*/ 112 w 450"/>
                  <a:gd name="T13" fmla="*/ 346 h 422"/>
                  <a:gd name="T14" fmla="*/ 76 w 450"/>
                  <a:gd name="T15" fmla="*/ 307 h 422"/>
                  <a:gd name="T16" fmla="*/ 38 w 450"/>
                  <a:gd name="T17" fmla="*/ 307 h 422"/>
                  <a:gd name="T18" fmla="*/ 0 w 450"/>
                  <a:gd name="T19" fmla="*/ 268 h 422"/>
                  <a:gd name="T20" fmla="*/ 0 w 450"/>
                  <a:gd name="T21" fmla="*/ 231 h 422"/>
                  <a:gd name="T22" fmla="*/ 0 w 450"/>
                  <a:gd name="T23" fmla="*/ 192 h 422"/>
                  <a:gd name="T24" fmla="*/ 0 w 450"/>
                  <a:gd name="T25" fmla="*/ 154 h 422"/>
                  <a:gd name="T26" fmla="*/ 0 w 450"/>
                  <a:gd name="T27" fmla="*/ 192 h 422"/>
                  <a:gd name="T28" fmla="*/ 38 w 450"/>
                  <a:gd name="T29" fmla="*/ 192 h 422"/>
                  <a:gd name="T30" fmla="*/ 76 w 450"/>
                  <a:gd name="T31" fmla="*/ 192 h 422"/>
                  <a:gd name="T32" fmla="*/ 112 w 450"/>
                  <a:gd name="T33" fmla="*/ 192 h 422"/>
                  <a:gd name="T34" fmla="*/ 112 w 450"/>
                  <a:gd name="T35" fmla="*/ 231 h 422"/>
                  <a:gd name="T36" fmla="*/ 151 w 450"/>
                  <a:gd name="T37" fmla="*/ 231 h 422"/>
                  <a:gd name="T38" fmla="*/ 187 w 450"/>
                  <a:gd name="T39" fmla="*/ 268 h 422"/>
                  <a:gd name="T40" fmla="*/ 263 w 450"/>
                  <a:gd name="T41" fmla="*/ 268 h 422"/>
                  <a:gd name="T42" fmla="*/ 263 w 450"/>
                  <a:gd name="T43" fmla="*/ 231 h 422"/>
                  <a:gd name="T44" fmla="*/ 300 w 450"/>
                  <a:gd name="T45" fmla="*/ 192 h 422"/>
                  <a:gd name="T46" fmla="*/ 300 w 450"/>
                  <a:gd name="T47" fmla="*/ 154 h 422"/>
                  <a:gd name="T48" fmla="*/ 336 w 450"/>
                  <a:gd name="T49" fmla="*/ 116 h 422"/>
                  <a:gd name="T50" fmla="*/ 373 w 450"/>
                  <a:gd name="T51" fmla="*/ 78 h 422"/>
                  <a:gd name="T52" fmla="*/ 373 w 450"/>
                  <a:gd name="T53" fmla="*/ 0 h 422"/>
                  <a:gd name="T54" fmla="*/ 412 w 450"/>
                  <a:gd name="T55" fmla="*/ 0 h 422"/>
                  <a:gd name="T56" fmla="*/ 412 w 450"/>
                  <a:gd name="T57" fmla="*/ 39 h 422"/>
                  <a:gd name="T58" fmla="*/ 449 w 450"/>
                  <a:gd name="T59" fmla="*/ 78 h 422"/>
                  <a:gd name="T60" fmla="*/ 412 w 450"/>
                  <a:gd name="T61" fmla="*/ 34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0" h="422">
                    <a:moveTo>
                      <a:pt x="412" y="346"/>
                    </a:moveTo>
                    <a:lnTo>
                      <a:pt x="412" y="421"/>
                    </a:lnTo>
                    <a:lnTo>
                      <a:pt x="300" y="421"/>
                    </a:lnTo>
                    <a:lnTo>
                      <a:pt x="225" y="421"/>
                    </a:lnTo>
                    <a:lnTo>
                      <a:pt x="225" y="383"/>
                    </a:lnTo>
                    <a:lnTo>
                      <a:pt x="151" y="346"/>
                    </a:lnTo>
                    <a:lnTo>
                      <a:pt x="112" y="346"/>
                    </a:lnTo>
                    <a:lnTo>
                      <a:pt x="76" y="307"/>
                    </a:lnTo>
                    <a:lnTo>
                      <a:pt x="38" y="307"/>
                    </a:lnTo>
                    <a:lnTo>
                      <a:pt x="0" y="268"/>
                    </a:lnTo>
                    <a:lnTo>
                      <a:pt x="0" y="231"/>
                    </a:lnTo>
                    <a:lnTo>
                      <a:pt x="0" y="192"/>
                    </a:lnTo>
                    <a:lnTo>
                      <a:pt x="0" y="154"/>
                    </a:lnTo>
                    <a:lnTo>
                      <a:pt x="0" y="192"/>
                    </a:lnTo>
                    <a:lnTo>
                      <a:pt x="38" y="192"/>
                    </a:lnTo>
                    <a:lnTo>
                      <a:pt x="76" y="192"/>
                    </a:lnTo>
                    <a:lnTo>
                      <a:pt x="112" y="192"/>
                    </a:lnTo>
                    <a:lnTo>
                      <a:pt x="112" y="231"/>
                    </a:lnTo>
                    <a:lnTo>
                      <a:pt x="151" y="231"/>
                    </a:lnTo>
                    <a:lnTo>
                      <a:pt x="187" y="268"/>
                    </a:lnTo>
                    <a:lnTo>
                      <a:pt x="263" y="268"/>
                    </a:lnTo>
                    <a:lnTo>
                      <a:pt x="263" y="231"/>
                    </a:lnTo>
                    <a:lnTo>
                      <a:pt x="300" y="192"/>
                    </a:lnTo>
                    <a:lnTo>
                      <a:pt x="300" y="154"/>
                    </a:lnTo>
                    <a:lnTo>
                      <a:pt x="336" y="116"/>
                    </a:lnTo>
                    <a:lnTo>
                      <a:pt x="373" y="78"/>
                    </a:lnTo>
                    <a:lnTo>
                      <a:pt x="373" y="0"/>
                    </a:lnTo>
                    <a:lnTo>
                      <a:pt x="412" y="0"/>
                    </a:lnTo>
                    <a:lnTo>
                      <a:pt x="412" y="39"/>
                    </a:lnTo>
                    <a:lnTo>
                      <a:pt x="449" y="78"/>
                    </a:lnTo>
                    <a:lnTo>
                      <a:pt x="412" y="346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0" name="Freeform 207"/>
              <p:cNvSpPr>
                <a:spLocks noChangeArrowheads="1"/>
              </p:cNvSpPr>
              <p:nvPr/>
            </p:nvSpPr>
            <p:spPr bwMode="auto">
              <a:xfrm>
                <a:off x="4697876" y="2765648"/>
                <a:ext cx="113844" cy="86860"/>
              </a:xfrm>
              <a:custGeom>
                <a:avLst/>
                <a:gdLst>
                  <a:gd name="T0" fmla="*/ 412 w 450"/>
                  <a:gd name="T1" fmla="*/ 346 h 422"/>
                  <a:gd name="T2" fmla="*/ 412 w 450"/>
                  <a:gd name="T3" fmla="*/ 421 h 422"/>
                  <a:gd name="T4" fmla="*/ 300 w 450"/>
                  <a:gd name="T5" fmla="*/ 421 h 422"/>
                  <a:gd name="T6" fmla="*/ 225 w 450"/>
                  <a:gd name="T7" fmla="*/ 421 h 422"/>
                  <a:gd name="T8" fmla="*/ 225 w 450"/>
                  <a:gd name="T9" fmla="*/ 383 h 422"/>
                  <a:gd name="T10" fmla="*/ 151 w 450"/>
                  <a:gd name="T11" fmla="*/ 346 h 422"/>
                  <a:gd name="T12" fmla="*/ 112 w 450"/>
                  <a:gd name="T13" fmla="*/ 346 h 422"/>
                  <a:gd name="T14" fmla="*/ 76 w 450"/>
                  <a:gd name="T15" fmla="*/ 307 h 422"/>
                  <a:gd name="T16" fmla="*/ 38 w 450"/>
                  <a:gd name="T17" fmla="*/ 307 h 422"/>
                  <a:gd name="T18" fmla="*/ 0 w 450"/>
                  <a:gd name="T19" fmla="*/ 268 h 422"/>
                  <a:gd name="T20" fmla="*/ 0 w 450"/>
                  <a:gd name="T21" fmla="*/ 231 h 422"/>
                  <a:gd name="T22" fmla="*/ 0 w 450"/>
                  <a:gd name="T23" fmla="*/ 192 h 422"/>
                  <a:gd name="T24" fmla="*/ 0 w 450"/>
                  <a:gd name="T25" fmla="*/ 154 h 422"/>
                  <a:gd name="T26" fmla="*/ 0 w 450"/>
                  <a:gd name="T27" fmla="*/ 192 h 422"/>
                  <a:gd name="T28" fmla="*/ 38 w 450"/>
                  <a:gd name="T29" fmla="*/ 192 h 422"/>
                  <a:gd name="T30" fmla="*/ 76 w 450"/>
                  <a:gd name="T31" fmla="*/ 192 h 422"/>
                  <a:gd name="T32" fmla="*/ 112 w 450"/>
                  <a:gd name="T33" fmla="*/ 192 h 422"/>
                  <a:gd name="T34" fmla="*/ 112 w 450"/>
                  <a:gd name="T35" fmla="*/ 231 h 422"/>
                  <a:gd name="T36" fmla="*/ 151 w 450"/>
                  <a:gd name="T37" fmla="*/ 231 h 422"/>
                  <a:gd name="T38" fmla="*/ 187 w 450"/>
                  <a:gd name="T39" fmla="*/ 268 h 422"/>
                  <a:gd name="T40" fmla="*/ 263 w 450"/>
                  <a:gd name="T41" fmla="*/ 268 h 422"/>
                  <a:gd name="T42" fmla="*/ 263 w 450"/>
                  <a:gd name="T43" fmla="*/ 231 h 422"/>
                  <a:gd name="T44" fmla="*/ 300 w 450"/>
                  <a:gd name="T45" fmla="*/ 192 h 422"/>
                  <a:gd name="T46" fmla="*/ 300 w 450"/>
                  <a:gd name="T47" fmla="*/ 154 h 422"/>
                  <a:gd name="T48" fmla="*/ 336 w 450"/>
                  <a:gd name="T49" fmla="*/ 116 h 422"/>
                  <a:gd name="T50" fmla="*/ 373 w 450"/>
                  <a:gd name="T51" fmla="*/ 78 h 422"/>
                  <a:gd name="T52" fmla="*/ 373 w 450"/>
                  <a:gd name="T53" fmla="*/ 0 h 422"/>
                  <a:gd name="T54" fmla="*/ 412 w 450"/>
                  <a:gd name="T55" fmla="*/ 0 h 422"/>
                  <a:gd name="T56" fmla="*/ 412 w 450"/>
                  <a:gd name="T57" fmla="*/ 39 h 422"/>
                  <a:gd name="T58" fmla="*/ 449 w 450"/>
                  <a:gd name="T59" fmla="*/ 78 h 422"/>
                  <a:gd name="T60" fmla="*/ 412 w 450"/>
                  <a:gd name="T61" fmla="*/ 34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0" h="422">
                    <a:moveTo>
                      <a:pt x="412" y="346"/>
                    </a:moveTo>
                    <a:lnTo>
                      <a:pt x="412" y="421"/>
                    </a:lnTo>
                    <a:lnTo>
                      <a:pt x="300" y="421"/>
                    </a:lnTo>
                    <a:lnTo>
                      <a:pt x="225" y="421"/>
                    </a:lnTo>
                    <a:lnTo>
                      <a:pt x="225" y="383"/>
                    </a:lnTo>
                    <a:lnTo>
                      <a:pt x="151" y="346"/>
                    </a:lnTo>
                    <a:lnTo>
                      <a:pt x="112" y="346"/>
                    </a:lnTo>
                    <a:lnTo>
                      <a:pt x="76" y="307"/>
                    </a:lnTo>
                    <a:lnTo>
                      <a:pt x="38" y="307"/>
                    </a:lnTo>
                    <a:lnTo>
                      <a:pt x="0" y="268"/>
                    </a:lnTo>
                    <a:lnTo>
                      <a:pt x="0" y="231"/>
                    </a:lnTo>
                    <a:lnTo>
                      <a:pt x="0" y="192"/>
                    </a:lnTo>
                    <a:lnTo>
                      <a:pt x="0" y="154"/>
                    </a:lnTo>
                    <a:lnTo>
                      <a:pt x="0" y="192"/>
                    </a:lnTo>
                    <a:lnTo>
                      <a:pt x="38" y="192"/>
                    </a:lnTo>
                    <a:lnTo>
                      <a:pt x="76" y="192"/>
                    </a:lnTo>
                    <a:lnTo>
                      <a:pt x="112" y="192"/>
                    </a:lnTo>
                    <a:lnTo>
                      <a:pt x="112" y="231"/>
                    </a:lnTo>
                    <a:lnTo>
                      <a:pt x="151" y="231"/>
                    </a:lnTo>
                    <a:lnTo>
                      <a:pt x="187" y="268"/>
                    </a:lnTo>
                    <a:lnTo>
                      <a:pt x="263" y="268"/>
                    </a:lnTo>
                    <a:lnTo>
                      <a:pt x="263" y="231"/>
                    </a:lnTo>
                    <a:lnTo>
                      <a:pt x="300" y="192"/>
                    </a:lnTo>
                    <a:lnTo>
                      <a:pt x="300" y="154"/>
                    </a:lnTo>
                    <a:lnTo>
                      <a:pt x="336" y="116"/>
                    </a:lnTo>
                    <a:lnTo>
                      <a:pt x="373" y="78"/>
                    </a:lnTo>
                    <a:lnTo>
                      <a:pt x="373" y="0"/>
                    </a:lnTo>
                    <a:lnTo>
                      <a:pt x="412" y="0"/>
                    </a:lnTo>
                    <a:lnTo>
                      <a:pt x="412" y="39"/>
                    </a:lnTo>
                    <a:lnTo>
                      <a:pt x="449" y="78"/>
                    </a:lnTo>
                    <a:lnTo>
                      <a:pt x="412" y="346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1" name="Freeform 208"/>
              <p:cNvSpPr>
                <a:spLocks noChangeArrowheads="1"/>
              </p:cNvSpPr>
              <p:nvPr/>
            </p:nvSpPr>
            <p:spPr bwMode="auto">
              <a:xfrm>
                <a:off x="4765506" y="2750104"/>
                <a:ext cx="142023" cy="236808"/>
              </a:xfrm>
              <a:custGeom>
                <a:avLst/>
                <a:gdLst>
                  <a:gd name="T0" fmla="*/ 0 w 561"/>
                  <a:gd name="T1" fmla="*/ 995 h 1148"/>
                  <a:gd name="T2" fmla="*/ 186 w 561"/>
                  <a:gd name="T3" fmla="*/ 1147 h 1148"/>
                  <a:gd name="T4" fmla="*/ 223 w 561"/>
                  <a:gd name="T5" fmla="*/ 1147 h 1148"/>
                  <a:gd name="T6" fmla="*/ 260 w 561"/>
                  <a:gd name="T7" fmla="*/ 1147 h 1148"/>
                  <a:gd name="T8" fmla="*/ 298 w 561"/>
                  <a:gd name="T9" fmla="*/ 1108 h 1148"/>
                  <a:gd name="T10" fmla="*/ 335 w 561"/>
                  <a:gd name="T11" fmla="*/ 1070 h 1148"/>
                  <a:gd name="T12" fmla="*/ 373 w 561"/>
                  <a:gd name="T13" fmla="*/ 1070 h 1148"/>
                  <a:gd name="T14" fmla="*/ 373 w 561"/>
                  <a:gd name="T15" fmla="*/ 1031 h 1148"/>
                  <a:gd name="T16" fmla="*/ 373 w 561"/>
                  <a:gd name="T17" fmla="*/ 955 h 1148"/>
                  <a:gd name="T18" fmla="*/ 409 w 561"/>
                  <a:gd name="T19" fmla="*/ 917 h 1148"/>
                  <a:gd name="T20" fmla="*/ 446 w 561"/>
                  <a:gd name="T21" fmla="*/ 878 h 1148"/>
                  <a:gd name="T22" fmla="*/ 446 w 561"/>
                  <a:gd name="T23" fmla="*/ 841 h 1148"/>
                  <a:gd name="T24" fmla="*/ 446 w 561"/>
                  <a:gd name="T25" fmla="*/ 802 h 1148"/>
                  <a:gd name="T26" fmla="*/ 446 w 561"/>
                  <a:gd name="T27" fmla="*/ 764 h 1148"/>
                  <a:gd name="T28" fmla="*/ 446 w 561"/>
                  <a:gd name="T29" fmla="*/ 727 h 1148"/>
                  <a:gd name="T30" fmla="*/ 485 w 561"/>
                  <a:gd name="T31" fmla="*/ 727 h 1148"/>
                  <a:gd name="T32" fmla="*/ 485 w 561"/>
                  <a:gd name="T33" fmla="*/ 688 h 1148"/>
                  <a:gd name="T34" fmla="*/ 485 w 561"/>
                  <a:gd name="T35" fmla="*/ 611 h 1148"/>
                  <a:gd name="T36" fmla="*/ 485 w 561"/>
                  <a:gd name="T37" fmla="*/ 574 h 1148"/>
                  <a:gd name="T38" fmla="*/ 522 w 561"/>
                  <a:gd name="T39" fmla="*/ 496 h 1148"/>
                  <a:gd name="T40" fmla="*/ 522 w 561"/>
                  <a:gd name="T41" fmla="*/ 458 h 1148"/>
                  <a:gd name="T42" fmla="*/ 522 w 561"/>
                  <a:gd name="T43" fmla="*/ 421 h 1148"/>
                  <a:gd name="T44" fmla="*/ 522 w 561"/>
                  <a:gd name="T45" fmla="*/ 381 h 1148"/>
                  <a:gd name="T46" fmla="*/ 560 w 561"/>
                  <a:gd name="T47" fmla="*/ 381 h 1148"/>
                  <a:gd name="T48" fmla="*/ 560 w 561"/>
                  <a:gd name="T49" fmla="*/ 343 h 1148"/>
                  <a:gd name="T50" fmla="*/ 560 w 561"/>
                  <a:gd name="T51" fmla="*/ 306 h 1148"/>
                  <a:gd name="T52" fmla="*/ 560 w 561"/>
                  <a:gd name="T53" fmla="*/ 267 h 1148"/>
                  <a:gd name="T54" fmla="*/ 522 w 561"/>
                  <a:gd name="T55" fmla="*/ 229 h 1148"/>
                  <a:gd name="T56" fmla="*/ 485 w 561"/>
                  <a:gd name="T57" fmla="*/ 229 h 1148"/>
                  <a:gd name="T58" fmla="*/ 446 w 561"/>
                  <a:gd name="T59" fmla="*/ 229 h 1148"/>
                  <a:gd name="T60" fmla="*/ 409 w 561"/>
                  <a:gd name="T61" fmla="*/ 229 h 1148"/>
                  <a:gd name="T62" fmla="*/ 298 w 561"/>
                  <a:gd name="T63" fmla="*/ 191 h 1148"/>
                  <a:gd name="T64" fmla="*/ 260 w 561"/>
                  <a:gd name="T65" fmla="*/ 191 h 1148"/>
                  <a:gd name="T66" fmla="*/ 223 w 561"/>
                  <a:gd name="T67" fmla="*/ 191 h 1148"/>
                  <a:gd name="T68" fmla="*/ 186 w 561"/>
                  <a:gd name="T69" fmla="*/ 153 h 1148"/>
                  <a:gd name="T70" fmla="*/ 149 w 561"/>
                  <a:gd name="T71" fmla="*/ 458 h 1148"/>
                  <a:gd name="T72" fmla="*/ 186 w 561"/>
                  <a:gd name="T73" fmla="*/ 458 h 1148"/>
                  <a:gd name="T74" fmla="*/ 223 w 561"/>
                  <a:gd name="T75" fmla="*/ 574 h 1148"/>
                  <a:gd name="T76" fmla="*/ 223 w 561"/>
                  <a:gd name="T77" fmla="*/ 649 h 1148"/>
                  <a:gd name="T78" fmla="*/ 260 w 561"/>
                  <a:gd name="T79" fmla="*/ 727 h 1148"/>
                  <a:gd name="T80" fmla="*/ 223 w 561"/>
                  <a:gd name="T81" fmla="*/ 727 h 1148"/>
                  <a:gd name="T82" fmla="*/ 186 w 561"/>
                  <a:gd name="T83" fmla="*/ 764 h 1148"/>
                  <a:gd name="T84" fmla="*/ 149 w 561"/>
                  <a:gd name="T85" fmla="*/ 841 h 1148"/>
                  <a:gd name="T86" fmla="*/ 110 w 561"/>
                  <a:gd name="T87" fmla="*/ 841 h 1148"/>
                  <a:gd name="T88" fmla="*/ 110 w 561"/>
                  <a:gd name="T89" fmla="*/ 878 h 1148"/>
                  <a:gd name="T90" fmla="*/ 74 w 561"/>
                  <a:gd name="T91" fmla="*/ 878 h 1148"/>
                  <a:gd name="T92" fmla="*/ 0 w 561"/>
                  <a:gd name="T93" fmla="*/ 995 h 1148"/>
                  <a:gd name="T94" fmla="*/ 110 w 561"/>
                  <a:gd name="T95" fmla="*/ 75 h 1148"/>
                  <a:gd name="T96" fmla="*/ 149 w 561"/>
                  <a:gd name="T97" fmla="*/ 75 h 1148"/>
                  <a:gd name="T98" fmla="*/ 149 w 561"/>
                  <a:gd name="T99" fmla="*/ 38 h 1148"/>
                  <a:gd name="T100" fmla="*/ 110 w 561"/>
                  <a:gd name="T101" fmla="*/ 0 h 1148"/>
                  <a:gd name="T102" fmla="*/ 110 w 561"/>
                  <a:gd name="T103" fmla="*/ 38 h 1148"/>
                  <a:gd name="T104" fmla="*/ 110 w 561"/>
                  <a:gd name="T105" fmla="*/ 75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61" h="1148">
                    <a:moveTo>
                      <a:pt x="0" y="995"/>
                    </a:moveTo>
                    <a:lnTo>
                      <a:pt x="186" y="1147"/>
                    </a:lnTo>
                    <a:lnTo>
                      <a:pt x="223" y="1147"/>
                    </a:lnTo>
                    <a:lnTo>
                      <a:pt x="260" y="1147"/>
                    </a:lnTo>
                    <a:lnTo>
                      <a:pt x="298" y="1108"/>
                    </a:lnTo>
                    <a:lnTo>
                      <a:pt x="335" y="1070"/>
                    </a:lnTo>
                    <a:lnTo>
                      <a:pt x="373" y="1070"/>
                    </a:lnTo>
                    <a:lnTo>
                      <a:pt x="373" y="1031"/>
                    </a:lnTo>
                    <a:lnTo>
                      <a:pt x="373" y="955"/>
                    </a:lnTo>
                    <a:lnTo>
                      <a:pt x="409" y="917"/>
                    </a:lnTo>
                    <a:lnTo>
                      <a:pt x="446" y="878"/>
                    </a:lnTo>
                    <a:lnTo>
                      <a:pt x="446" y="841"/>
                    </a:lnTo>
                    <a:lnTo>
                      <a:pt x="446" y="802"/>
                    </a:lnTo>
                    <a:lnTo>
                      <a:pt x="446" y="764"/>
                    </a:lnTo>
                    <a:lnTo>
                      <a:pt x="446" y="727"/>
                    </a:lnTo>
                    <a:lnTo>
                      <a:pt x="485" y="727"/>
                    </a:lnTo>
                    <a:lnTo>
                      <a:pt x="485" y="688"/>
                    </a:lnTo>
                    <a:lnTo>
                      <a:pt x="485" y="611"/>
                    </a:lnTo>
                    <a:lnTo>
                      <a:pt x="485" y="574"/>
                    </a:lnTo>
                    <a:lnTo>
                      <a:pt x="522" y="496"/>
                    </a:lnTo>
                    <a:lnTo>
                      <a:pt x="522" y="458"/>
                    </a:lnTo>
                    <a:lnTo>
                      <a:pt x="522" y="421"/>
                    </a:lnTo>
                    <a:lnTo>
                      <a:pt x="522" y="381"/>
                    </a:lnTo>
                    <a:lnTo>
                      <a:pt x="560" y="381"/>
                    </a:lnTo>
                    <a:lnTo>
                      <a:pt x="560" y="343"/>
                    </a:lnTo>
                    <a:lnTo>
                      <a:pt x="560" y="306"/>
                    </a:lnTo>
                    <a:lnTo>
                      <a:pt x="560" y="267"/>
                    </a:lnTo>
                    <a:lnTo>
                      <a:pt x="522" y="229"/>
                    </a:lnTo>
                    <a:lnTo>
                      <a:pt x="485" y="229"/>
                    </a:lnTo>
                    <a:lnTo>
                      <a:pt x="446" y="229"/>
                    </a:lnTo>
                    <a:lnTo>
                      <a:pt x="409" y="229"/>
                    </a:lnTo>
                    <a:lnTo>
                      <a:pt x="298" y="191"/>
                    </a:lnTo>
                    <a:lnTo>
                      <a:pt x="260" y="191"/>
                    </a:lnTo>
                    <a:lnTo>
                      <a:pt x="223" y="191"/>
                    </a:lnTo>
                    <a:lnTo>
                      <a:pt x="186" y="153"/>
                    </a:lnTo>
                    <a:lnTo>
                      <a:pt x="149" y="458"/>
                    </a:lnTo>
                    <a:lnTo>
                      <a:pt x="186" y="458"/>
                    </a:lnTo>
                    <a:lnTo>
                      <a:pt x="223" y="574"/>
                    </a:lnTo>
                    <a:lnTo>
                      <a:pt x="223" y="649"/>
                    </a:lnTo>
                    <a:lnTo>
                      <a:pt x="260" y="727"/>
                    </a:lnTo>
                    <a:lnTo>
                      <a:pt x="223" y="727"/>
                    </a:lnTo>
                    <a:lnTo>
                      <a:pt x="186" y="764"/>
                    </a:lnTo>
                    <a:lnTo>
                      <a:pt x="149" y="841"/>
                    </a:lnTo>
                    <a:lnTo>
                      <a:pt x="110" y="841"/>
                    </a:lnTo>
                    <a:lnTo>
                      <a:pt x="110" y="878"/>
                    </a:lnTo>
                    <a:lnTo>
                      <a:pt x="74" y="878"/>
                    </a:lnTo>
                    <a:lnTo>
                      <a:pt x="0" y="995"/>
                    </a:lnTo>
                    <a:close/>
                    <a:moveTo>
                      <a:pt x="110" y="75"/>
                    </a:moveTo>
                    <a:lnTo>
                      <a:pt x="149" y="75"/>
                    </a:lnTo>
                    <a:lnTo>
                      <a:pt x="149" y="38"/>
                    </a:lnTo>
                    <a:lnTo>
                      <a:pt x="110" y="0"/>
                    </a:lnTo>
                    <a:lnTo>
                      <a:pt x="110" y="38"/>
                    </a:lnTo>
                    <a:lnTo>
                      <a:pt x="110" y="75"/>
                    </a:lnTo>
                    <a:close/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2" name="Freeform 209"/>
              <p:cNvSpPr>
                <a:spLocks noChangeArrowheads="1"/>
              </p:cNvSpPr>
              <p:nvPr/>
            </p:nvSpPr>
            <p:spPr bwMode="auto">
              <a:xfrm>
                <a:off x="4765506" y="2782105"/>
                <a:ext cx="142023" cy="205721"/>
              </a:xfrm>
              <a:custGeom>
                <a:avLst/>
                <a:gdLst>
                  <a:gd name="T0" fmla="*/ 0 w 561"/>
                  <a:gd name="T1" fmla="*/ 842 h 996"/>
                  <a:gd name="T2" fmla="*/ 186 w 561"/>
                  <a:gd name="T3" fmla="*/ 995 h 996"/>
                  <a:gd name="T4" fmla="*/ 223 w 561"/>
                  <a:gd name="T5" fmla="*/ 995 h 996"/>
                  <a:gd name="T6" fmla="*/ 260 w 561"/>
                  <a:gd name="T7" fmla="*/ 995 h 996"/>
                  <a:gd name="T8" fmla="*/ 298 w 561"/>
                  <a:gd name="T9" fmla="*/ 955 h 996"/>
                  <a:gd name="T10" fmla="*/ 335 w 561"/>
                  <a:gd name="T11" fmla="*/ 917 h 996"/>
                  <a:gd name="T12" fmla="*/ 373 w 561"/>
                  <a:gd name="T13" fmla="*/ 917 h 996"/>
                  <a:gd name="T14" fmla="*/ 373 w 561"/>
                  <a:gd name="T15" fmla="*/ 878 h 996"/>
                  <a:gd name="T16" fmla="*/ 373 w 561"/>
                  <a:gd name="T17" fmla="*/ 802 h 996"/>
                  <a:gd name="T18" fmla="*/ 409 w 561"/>
                  <a:gd name="T19" fmla="*/ 764 h 996"/>
                  <a:gd name="T20" fmla="*/ 446 w 561"/>
                  <a:gd name="T21" fmla="*/ 727 h 996"/>
                  <a:gd name="T22" fmla="*/ 446 w 561"/>
                  <a:gd name="T23" fmla="*/ 688 h 996"/>
                  <a:gd name="T24" fmla="*/ 446 w 561"/>
                  <a:gd name="T25" fmla="*/ 650 h 996"/>
                  <a:gd name="T26" fmla="*/ 446 w 561"/>
                  <a:gd name="T27" fmla="*/ 611 h 996"/>
                  <a:gd name="T28" fmla="*/ 446 w 561"/>
                  <a:gd name="T29" fmla="*/ 574 h 996"/>
                  <a:gd name="T30" fmla="*/ 485 w 561"/>
                  <a:gd name="T31" fmla="*/ 574 h 996"/>
                  <a:gd name="T32" fmla="*/ 485 w 561"/>
                  <a:gd name="T33" fmla="*/ 535 h 996"/>
                  <a:gd name="T34" fmla="*/ 485 w 561"/>
                  <a:gd name="T35" fmla="*/ 458 h 996"/>
                  <a:gd name="T36" fmla="*/ 485 w 561"/>
                  <a:gd name="T37" fmla="*/ 421 h 996"/>
                  <a:gd name="T38" fmla="*/ 522 w 561"/>
                  <a:gd name="T39" fmla="*/ 343 h 996"/>
                  <a:gd name="T40" fmla="*/ 522 w 561"/>
                  <a:gd name="T41" fmla="*/ 306 h 996"/>
                  <a:gd name="T42" fmla="*/ 522 w 561"/>
                  <a:gd name="T43" fmla="*/ 268 h 996"/>
                  <a:gd name="T44" fmla="*/ 522 w 561"/>
                  <a:gd name="T45" fmla="*/ 229 h 996"/>
                  <a:gd name="T46" fmla="*/ 560 w 561"/>
                  <a:gd name="T47" fmla="*/ 229 h 996"/>
                  <a:gd name="T48" fmla="*/ 560 w 561"/>
                  <a:gd name="T49" fmla="*/ 190 h 996"/>
                  <a:gd name="T50" fmla="*/ 560 w 561"/>
                  <a:gd name="T51" fmla="*/ 153 h 996"/>
                  <a:gd name="T52" fmla="*/ 560 w 561"/>
                  <a:gd name="T53" fmla="*/ 114 h 996"/>
                  <a:gd name="T54" fmla="*/ 522 w 561"/>
                  <a:gd name="T55" fmla="*/ 76 h 996"/>
                  <a:gd name="T56" fmla="*/ 485 w 561"/>
                  <a:gd name="T57" fmla="*/ 76 h 996"/>
                  <a:gd name="T58" fmla="*/ 446 w 561"/>
                  <a:gd name="T59" fmla="*/ 76 h 996"/>
                  <a:gd name="T60" fmla="*/ 409 w 561"/>
                  <a:gd name="T61" fmla="*/ 76 h 996"/>
                  <a:gd name="T62" fmla="*/ 298 w 561"/>
                  <a:gd name="T63" fmla="*/ 38 h 996"/>
                  <a:gd name="T64" fmla="*/ 260 w 561"/>
                  <a:gd name="T65" fmla="*/ 38 h 996"/>
                  <a:gd name="T66" fmla="*/ 223 w 561"/>
                  <a:gd name="T67" fmla="*/ 38 h 996"/>
                  <a:gd name="T68" fmla="*/ 186 w 561"/>
                  <a:gd name="T69" fmla="*/ 0 h 996"/>
                  <a:gd name="T70" fmla="*/ 149 w 561"/>
                  <a:gd name="T71" fmla="*/ 306 h 996"/>
                  <a:gd name="T72" fmla="*/ 186 w 561"/>
                  <a:gd name="T73" fmla="*/ 306 h 996"/>
                  <a:gd name="T74" fmla="*/ 223 w 561"/>
                  <a:gd name="T75" fmla="*/ 421 h 996"/>
                  <a:gd name="T76" fmla="*/ 223 w 561"/>
                  <a:gd name="T77" fmla="*/ 496 h 996"/>
                  <a:gd name="T78" fmla="*/ 260 w 561"/>
                  <a:gd name="T79" fmla="*/ 574 h 996"/>
                  <a:gd name="T80" fmla="*/ 223 w 561"/>
                  <a:gd name="T81" fmla="*/ 574 h 996"/>
                  <a:gd name="T82" fmla="*/ 186 w 561"/>
                  <a:gd name="T83" fmla="*/ 611 h 996"/>
                  <a:gd name="T84" fmla="*/ 149 w 561"/>
                  <a:gd name="T85" fmla="*/ 688 h 996"/>
                  <a:gd name="T86" fmla="*/ 110 w 561"/>
                  <a:gd name="T87" fmla="*/ 688 h 996"/>
                  <a:gd name="T88" fmla="*/ 110 w 561"/>
                  <a:gd name="T89" fmla="*/ 727 h 996"/>
                  <a:gd name="T90" fmla="*/ 74 w 561"/>
                  <a:gd name="T91" fmla="*/ 727 h 996"/>
                  <a:gd name="T92" fmla="*/ 0 w 561"/>
                  <a:gd name="T93" fmla="*/ 842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1" h="996">
                    <a:moveTo>
                      <a:pt x="0" y="842"/>
                    </a:moveTo>
                    <a:lnTo>
                      <a:pt x="186" y="995"/>
                    </a:lnTo>
                    <a:lnTo>
                      <a:pt x="223" y="995"/>
                    </a:lnTo>
                    <a:lnTo>
                      <a:pt x="260" y="995"/>
                    </a:lnTo>
                    <a:lnTo>
                      <a:pt x="298" y="955"/>
                    </a:lnTo>
                    <a:lnTo>
                      <a:pt x="335" y="917"/>
                    </a:lnTo>
                    <a:lnTo>
                      <a:pt x="373" y="917"/>
                    </a:lnTo>
                    <a:lnTo>
                      <a:pt x="373" y="878"/>
                    </a:lnTo>
                    <a:lnTo>
                      <a:pt x="373" y="802"/>
                    </a:lnTo>
                    <a:lnTo>
                      <a:pt x="409" y="764"/>
                    </a:lnTo>
                    <a:lnTo>
                      <a:pt x="446" y="727"/>
                    </a:lnTo>
                    <a:lnTo>
                      <a:pt x="446" y="688"/>
                    </a:lnTo>
                    <a:lnTo>
                      <a:pt x="446" y="650"/>
                    </a:lnTo>
                    <a:lnTo>
                      <a:pt x="446" y="611"/>
                    </a:lnTo>
                    <a:lnTo>
                      <a:pt x="446" y="574"/>
                    </a:lnTo>
                    <a:lnTo>
                      <a:pt x="485" y="574"/>
                    </a:lnTo>
                    <a:lnTo>
                      <a:pt x="485" y="535"/>
                    </a:lnTo>
                    <a:lnTo>
                      <a:pt x="485" y="458"/>
                    </a:lnTo>
                    <a:lnTo>
                      <a:pt x="485" y="421"/>
                    </a:lnTo>
                    <a:lnTo>
                      <a:pt x="522" y="343"/>
                    </a:lnTo>
                    <a:lnTo>
                      <a:pt x="522" y="306"/>
                    </a:lnTo>
                    <a:lnTo>
                      <a:pt x="522" y="268"/>
                    </a:lnTo>
                    <a:lnTo>
                      <a:pt x="522" y="229"/>
                    </a:lnTo>
                    <a:lnTo>
                      <a:pt x="560" y="229"/>
                    </a:lnTo>
                    <a:lnTo>
                      <a:pt x="560" y="190"/>
                    </a:lnTo>
                    <a:lnTo>
                      <a:pt x="560" y="153"/>
                    </a:lnTo>
                    <a:lnTo>
                      <a:pt x="560" y="114"/>
                    </a:lnTo>
                    <a:lnTo>
                      <a:pt x="522" y="76"/>
                    </a:lnTo>
                    <a:lnTo>
                      <a:pt x="485" y="76"/>
                    </a:lnTo>
                    <a:lnTo>
                      <a:pt x="446" y="76"/>
                    </a:lnTo>
                    <a:lnTo>
                      <a:pt x="409" y="76"/>
                    </a:lnTo>
                    <a:lnTo>
                      <a:pt x="298" y="38"/>
                    </a:lnTo>
                    <a:lnTo>
                      <a:pt x="260" y="38"/>
                    </a:lnTo>
                    <a:lnTo>
                      <a:pt x="223" y="38"/>
                    </a:lnTo>
                    <a:lnTo>
                      <a:pt x="186" y="0"/>
                    </a:lnTo>
                    <a:lnTo>
                      <a:pt x="149" y="306"/>
                    </a:lnTo>
                    <a:lnTo>
                      <a:pt x="186" y="306"/>
                    </a:lnTo>
                    <a:lnTo>
                      <a:pt x="223" y="421"/>
                    </a:lnTo>
                    <a:lnTo>
                      <a:pt x="223" y="496"/>
                    </a:lnTo>
                    <a:lnTo>
                      <a:pt x="260" y="574"/>
                    </a:lnTo>
                    <a:lnTo>
                      <a:pt x="223" y="574"/>
                    </a:lnTo>
                    <a:lnTo>
                      <a:pt x="186" y="611"/>
                    </a:lnTo>
                    <a:lnTo>
                      <a:pt x="149" y="688"/>
                    </a:lnTo>
                    <a:lnTo>
                      <a:pt x="110" y="688"/>
                    </a:lnTo>
                    <a:lnTo>
                      <a:pt x="110" y="727"/>
                    </a:lnTo>
                    <a:lnTo>
                      <a:pt x="74" y="727"/>
                    </a:lnTo>
                    <a:lnTo>
                      <a:pt x="0" y="842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" name="Freeform 210"/>
              <p:cNvSpPr>
                <a:spLocks noChangeArrowheads="1"/>
              </p:cNvSpPr>
              <p:nvPr/>
            </p:nvSpPr>
            <p:spPr bwMode="auto">
              <a:xfrm>
                <a:off x="4793685" y="2750104"/>
                <a:ext cx="9017" cy="14629"/>
              </a:xfrm>
              <a:custGeom>
                <a:avLst/>
                <a:gdLst>
                  <a:gd name="T0" fmla="*/ 0 w 39"/>
                  <a:gd name="T1" fmla="*/ 75 h 76"/>
                  <a:gd name="T2" fmla="*/ 38 w 39"/>
                  <a:gd name="T3" fmla="*/ 75 h 76"/>
                  <a:gd name="T4" fmla="*/ 38 w 39"/>
                  <a:gd name="T5" fmla="*/ 38 h 76"/>
                  <a:gd name="T6" fmla="*/ 0 w 39"/>
                  <a:gd name="T7" fmla="*/ 0 h 76"/>
                  <a:gd name="T8" fmla="*/ 0 w 39"/>
                  <a:gd name="T9" fmla="*/ 38 h 76"/>
                  <a:gd name="T10" fmla="*/ 0 w 39"/>
                  <a:gd name="T11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76">
                    <a:moveTo>
                      <a:pt x="0" y="75"/>
                    </a:moveTo>
                    <a:lnTo>
                      <a:pt x="38" y="75"/>
                    </a:lnTo>
                    <a:lnTo>
                      <a:pt x="38" y="38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0" y="7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4" name="Freeform 211"/>
              <p:cNvSpPr>
                <a:spLocks noChangeArrowheads="1"/>
              </p:cNvSpPr>
              <p:nvPr/>
            </p:nvSpPr>
            <p:spPr bwMode="auto">
              <a:xfrm>
                <a:off x="4554726" y="2955825"/>
                <a:ext cx="256993" cy="197492"/>
              </a:xfrm>
              <a:custGeom>
                <a:avLst/>
                <a:gdLst>
                  <a:gd name="T0" fmla="*/ 0 w 1009"/>
                  <a:gd name="T1" fmla="*/ 610 h 956"/>
                  <a:gd name="T2" fmla="*/ 37 w 1009"/>
                  <a:gd name="T3" fmla="*/ 572 h 956"/>
                  <a:gd name="T4" fmla="*/ 75 w 1009"/>
                  <a:gd name="T5" fmla="*/ 457 h 956"/>
                  <a:gd name="T6" fmla="*/ 111 w 1009"/>
                  <a:gd name="T7" fmla="*/ 419 h 956"/>
                  <a:gd name="T8" fmla="*/ 111 w 1009"/>
                  <a:gd name="T9" fmla="*/ 381 h 956"/>
                  <a:gd name="T10" fmla="*/ 149 w 1009"/>
                  <a:gd name="T11" fmla="*/ 343 h 956"/>
                  <a:gd name="T12" fmla="*/ 186 w 1009"/>
                  <a:gd name="T13" fmla="*/ 343 h 956"/>
                  <a:gd name="T14" fmla="*/ 225 w 1009"/>
                  <a:gd name="T15" fmla="*/ 343 h 956"/>
                  <a:gd name="T16" fmla="*/ 411 w 1009"/>
                  <a:gd name="T17" fmla="*/ 381 h 956"/>
                  <a:gd name="T18" fmla="*/ 447 w 1009"/>
                  <a:gd name="T19" fmla="*/ 381 h 956"/>
                  <a:gd name="T20" fmla="*/ 447 w 1009"/>
                  <a:gd name="T21" fmla="*/ 343 h 956"/>
                  <a:gd name="T22" fmla="*/ 485 w 1009"/>
                  <a:gd name="T23" fmla="*/ 228 h 956"/>
                  <a:gd name="T24" fmla="*/ 485 w 1009"/>
                  <a:gd name="T25" fmla="*/ 190 h 956"/>
                  <a:gd name="T26" fmla="*/ 522 w 1009"/>
                  <a:gd name="T27" fmla="*/ 153 h 956"/>
                  <a:gd name="T28" fmla="*/ 560 w 1009"/>
                  <a:gd name="T29" fmla="*/ 113 h 956"/>
                  <a:gd name="T30" fmla="*/ 597 w 1009"/>
                  <a:gd name="T31" fmla="*/ 113 h 956"/>
                  <a:gd name="T32" fmla="*/ 671 w 1009"/>
                  <a:gd name="T33" fmla="*/ 75 h 956"/>
                  <a:gd name="T34" fmla="*/ 710 w 1009"/>
                  <a:gd name="T35" fmla="*/ 36 h 956"/>
                  <a:gd name="T36" fmla="*/ 783 w 1009"/>
                  <a:gd name="T37" fmla="*/ 0 h 956"/>
                  <a:gd name="T38" fmla="*/ 822 w 1009"/>
                  <a:gd name="T39" fmla="*/ 0 h 956"/>
                  <a:gd name="T40" fmla="*/ 1008 w 1009"/>
                  <a:gd name="T41" fmla="*/ 153 h 956"/>
                  <a:gd name="T42" fmla="*/ 1008 w 1009"/>
                  <a:gd name="T43" fmla="*/ 190 h 956"/>
                  <a:gd name="T44" fmla="*/ 971 w 1009"/>
                  <a:gd name="T45" fmla="*/ 228 h 956"/>
                  <a:gd name="T46" fmla="*/ 971 w 1009"/>
                  <a:gd name="T47" fmla="*/ 306 h 956"/>
                  <a:gd name="T48" fmla="*/ 971 w 1009"/>
                  <a:gd name="T49" fmla="*/ 343 h 956"/>
                  <a:gd name="T50" fmla="*/ 971 w 1009"/>
                  <a:gd name="T51" fmla="*/ 381 h 956"/>
                  <a:gd name="T52" fmla="*/ 971 w 1009"/>
                  <a:gd name="T53" fmla="*/ 419 h 956"/>
                  <a:gd name="T54" fmla="*/ 932 w 1009"/>
                  <a:gd name="T55" fmla="*/ 419 h 956"/>
                  <a:gd name="T56" fmla="*/ 896 w 1009"/>
                  <a:gd name="T57" fmla="*/ 457 h 956"/>
                  <a:gd name="T58" fmla="*/ 858 w 1009"/>
                  <a:gd name="T59" fmla="*/ 496 h 956"/>
                  <a:gd name="T60" fmla="*/ 822 w 1009"/>
                  <a:gd name="T61" fmla="*/ 572 h 956"/>
                  <a:gd name="T62" fmla="*/ 746 w 1009"/>
                  <a:gd name="T63" fmla="*/ 610 h 956"/>
                  <a:gd name="T64" fmla="*/ 710 w 1009"/>
                  <a:gd name="T65" fmla="*/ 610 h 956"/>
                  <a:gd name="T66" fmla="*/ 671 w 1009"/>
                  <a:gd name="T67" fmla="*/ 649 h 956"/>
                  <a:gd name="T68" fmla="*/ 597 w 1009"/>
                  <a:gd name="T69" fmla="*/ 687 h 956"/>
                  <a:gd name="T70" fmla="*/ 560 w 1009"/>
                  <a:gd name="T71" fmla="*/ 725 h 956"/>
                  <a:gd name="T72" fmla="*/ 522 w 1009"/>
                  <a:gd name="T73" fmla="*/ 725 h 956"/>
                  <a:gd name="T74" fmla="*/ 485 w 1009"/>
                  <a:gd name="T75" fmla="*/ 764 h 956"/>
                  <a:gd name="T76" fmla="*/ 447 w 1009"/>
                  <a:gd name="T77" fmla="*/ 801 h 956"/>
                  <a:gd name="T78" fmla="*/ 411 w 1009"/>
                  <a:gd name="T79" fmla="*/ 839 h 956"/>
                  <a:gd name="T80" fmla="*/ 373 w 1009"/>
                  <a:gd name="T81" fmla="*/ 877 h 956"/>
                  <a:gd name="T82" fmla="*/ 335 w 1009"/>
                  <a:gd name="T83" fmla="*/ 877 h 956"/>
                  <a:gd name="T84" fmla="*/ 298 w 1009"/>
                  <a:gd name="T85" fmla="*/ 917 h 956"/>
                  <a:gd name="T86" fmla="*/ 261 w 1009"/>
                  <a:gd name="T87" fmla="*/ 955 h 956"/>
                  <a:gd name="T88" fmla="*/ 225 w 1009"/>
                  <a:gd name="T89" fmla="*/ 955 h 956"/>
                  <a:gd name="T90" fmla="*/ 186 w 1009"/>
                  <a:gd name="T91" fmla="*/ 955 h 956"/>
                  <a:gd name="T92" fmla="*/ 186 w 1009"/>
                  <a:gd name="T93" fmla="*/ 917 h 956"/>
                  <a:gd name="T94" fmla="*/ 111 w 1009"/>
                  <a:gd name="T95" fmla="*/ 839 h 956"/>
                  <a:gd name="T96" fmla="*/ 111 w 1009"/>
                  <a:gd name="T97" fmla="*/ 801 h 956"/>
                  <a:gd name="T98" fmla="*/ 75 w 1009"/>
                  <a:gd name="T99" fmla="*/ 725 h 956"/>
                  <a:gd name="T100" fmla="*/ 37 w 1009"/>
                  <a:gd name="T101" fmla="*/ 687 h 956"/>
                  <a:gd name="T102" fmla="*/ 37 w 1009"/>
                  <a:gd name="T103" fmla="*/ 649 h 956"/>
                  <a:gd name="T104" fmla="*/ 0 w 1009"/>
                  <a:gd name="T105" fmla="*/ 610 h 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09" h="956">
                    <a:moveTo>
                      <a:pt x="0" y="610"/>
                    </a:moveTo>
                    <a:lnTo>
                      <a:pt x="37" y="572"/>
                    </a:lnTo>
                    <a:lnTo>
                      <a:pt x="75" y="457"/>
                    </a:lnTo>
                    <a:lnTo>
                      <a:pt x="111" y="419"/>
                    </a:lnTo>
                    <a:lnTo>
                      <a:pt x="111" y="381"/>
                    </a:lnTo>
                    <a:lnTo>
                      <a:pt x="149" y="343"/>
                    </a:lnTo>
                    <a:lnTo>
                      <a:pt x="186" y="343"/>
                    </a:lnTo>
                    <a:lnTo>
                      <a:pt x="225" y="343"/>
                    </a:lnTo>
                    <a:lnTo>
                      <a:pt x="411" y="381"/>
                    </a:lnTo>
                    <a:lnTo>
                      <a:pt x="447" y="381"/>
                    </a:lnTo>
                    <a:lnTo>
                      <a:pt x="447" y="343"/>
                    </a:lnTo>
                    <a:lnTo>
                      <a:pt x="485" y="228"/>
                    </a:lnTo>
                    <a:lnTo>
                      <a:pt x="485" y="190"/>
                    </a:lnTo>
                    <a:lnTo>
                      <a:pt x="522" y="153"/>
                    </a:lnTo>
                    <a:lnTo>
                      <a:pt x="560" y="113"/>
                    </a:lnTo>
                    <a:lnTo>
                      <a:pt x="597" y="113"/>
                    </a:lnTo>
                    <a:lnTo>
                      <a:pt x="671" y="75"/>
                    </a:lnTo>
                    <a:lnTo>
                      <a:pt x="710" y="36"/>
                    </a:lnTo>
                    <a:lnTo>
                      <a:pt x="783" y="0"/>
                    </a:lnTo>
                    <a:lnTo>
                      <a:pt x="822" y="0"/>
                    </a:lnTo>
                    <a:lnTo>
                      <a:pt x="1008" y="153"/>
                    </a:lnTo>
                    <a:lnTo>
                      <a:pt x="1008" y="190"/>
                    </a:lnTo>
                    <a:lnTo>
                      <a:pt x="971" y="228"/>
                    </a:lnTo>
                    <a:lnTo>
                      <a:pt x="971" y="306"/>
                    </a:lnTo>
                    <a:lnTo>
                      <a:pt x="971" y="343"/>
                    </a:lnTo>
                    <a:lnTo>
                      <a:pt x="971" y="381"/>
                    </a:lnTo>
                    <a:lnTo>
                      <a:pt x="971" y="419"/>
                    </a:lnTo>
                    <a:lnTo>
                      <a:pt x="932" y="419"/>
                    </a:lnTo>
                    <a:lnTo>
                      <a:pt x="896" y="457"/>
                    </a:lnTo>
                    <a:lnTo>
                      <a:pt x="858" y="496"/>
                    </a:lnTo>
                    <a:lnTo>
                      <a:pt x="822" y="572"/>
                    </a:lnTo>
                    <a:lnTo>
                      <a:pt x="746" y="610"/>
                    </a:lnTo>
                    <a:lnTo>
                      <a:pt x="710" y="610"/>
                    </a:lnTo>
                    <a:lnTo>
                      <a:pt x="671" y="649"/>
                    </a:lnTo>
                    <a:lnTo>
                      <a:pt x="597" y="687"/>
                    </a:lnTo>
                    <a:lnTo>
                      <a:pt x="560" y="725"/>
                    </a:lnTo>
                    <a:lnTo>
                      <a:pt x="522" y="725"/>
                    </a:lnTo>
                    <a:lnTo>
                      <a:pt x="485" y="764"/>
                    </a:lnTo>
                    <a:lnTo>
                      <a:pt x="447" y="801"/>
                    </a:lnTo>
                    <a:lnTo>
                      <a:pt x="411" y="839"/>
                    </a:lnTo>
                    <a:lnTo>
                      <a:pt x="373" y="877"/>
                    </a:lnTo>
                    <a:lnTo>
                      <a:pt x="335" y="877"/>
                    </a:lnTo>
                    <a:lnTo>
                      <a:pt x="298" y="917"/>
                    </a:lnTo>
                    <a:lnTo>
                      <a:pt x="261" y="955"/>
                    </a:lnTo>
                    <a:lnTo>
                      <a:pt x="225" y="955"/>
                    </a:lnTo>
                    <a:lnTo>
                      <a:pt x="186" y="955"/>
                    </a:lnTo>
                    <a:lnTo>
                      <a:pt x="186" y="917"/>
                    </a:lnTo>
                    <a:lnTo>
                      <a:pt x="111" y="839"/>
                    </a:lnTo>
                    <a:lnTo>
                      <a:pt x="111" y="801"/>
                    </a:lnTo>
                    <a:lnTo>
                      <a:pt x="75" y="725"/>
                    </a:lnTo>
                    <a:lnTo>
                      <a:pt x="37" y="687"/>
                    </a:lnTo>
                    <a:lnTo>
                      <a:pt x="37" y="649"/>
                    </a:lnTo>
                    <a:lnTo>
                      <a:pt x="0" y="61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5" name="Freeform 212"/>
              <p:cNvSpPr>
                <a:spLocks noChangeArrowheads="1"/>
              </p:cNvSpPr>
              <p:nvPr/>
            </p:nvSpPr>
            <p:spPr bwMode="auto">
              <a:xfrm>
                <a:off x="4554726" y="2955825"/>
                <a:ext cx="256993" cy="197492"/>
              </a:xfrm>
              <a:custGeom>
                <a:avLst/>
                <a:gdLst>
                  <a:gd name="T0" fmla="*/ 0 w 1009"/>
                  <a:gd name="T1" fmla="*/ 610 h 956"/>
                  <a:gd name="T2" fmla="*/ 37 w 1009"/>
                  <a:gd name="T3" fmla="*/ 572 h 956"/>
                  <a:gd name="T4" fmla="*/ 75 w 1009"/>
                  <a:gd name="T5" fmla="*/ 457 h 956"/>
                  <a:gd name="T6" fmla="*/ 111 w 1009"/>
                  <a:gd name="T7" fmla="*/ 419 h 956"/>
                  <a:gd name="T8" fmla="*/ 111 w 1009"/>
                  <a:gd name="T9" fmla="*/ 381 h 956"/>
                  <a:gd name="T10" fmla="*/ 149 w 1009"/>
                  <a:gd name="T11" fmla="*/ 343 h 956"/>
                  <a:gd name="T12" fmla="*/ 186 w 1009"/>
                  <a:gd name="T13" fmla="*/ 343 h 956"/>
                  <a:gd name="T14" fmla="*/ 225 w 1009"/>
                  <a:gd name="T15" fmla="*/ 343 h 956"/>
                  <a:gd name="T16" fmla="*/ 411 w 1009"/>
                  <a:gd name="T17" fmla="*/ 381 h 956"/>
                  <a:gd name="T18" fmla="*/ 447 w 1009"/>
                  <a:gd name="T19" fmla="*/ 381 h 956"/>
                  <a:gd name="T20" fmla="*/ 447 w 1009"/>
                  <a:gd name="T21" fmla="*/ 343 h 956"/>
                  <a:gd name="T22" fmla="*/ 485 w 1009"/>
                  <a:gd name="T23" fmla="*/ 228 h 956"/>
                  <a:gd name="T24" fmla="*/ 485 w 1009"/>
                  <a:gd name="T25" fmla="*/ 190 h 956"/>
                  <a:gd name="T26" fmla="*/ 522 w 1009"/>
                  <a:gd name="T27" fmla="*/ 153 h 956"/>
                  <a:gd name="T28" fmla="*/ 560 w 1009"/>
                  <a:gd name="T29" fmla="*/ 113 h 956"/>
                  <a:gd name="T30" fmla="*/ 597 w 1009"/>
                  <a:gd name="T31" fmla="*/ 113 h 956"/>
                  <a:gd name="T32" fmla="*/ 671 w 1009"/>
                  <a:gd name="T33" fmla="*/ 75 h 956"/>
                  <a:gd name="T34" fmla="*/ 710 w 1009"/>
                  <a:gd name="T35" fmla="*/ 36 h 956"/>
                  <a:gd name="T36" fmla="*/ 783 w 1009"/>
                  <a:gd name="T37" fmla="*/ 0 h 956"/>
                  <a:gd name="T38" fmla="*/ 822 w 1009"/>
                  <a:gd name="T39" fmla="*/ 0 h 956"/>
                  <a:gd name="T40" fmla="*/ 1008 w 1009"/>
                  <a:gd name="T41" fmla="*/ 153 h 956"/>
                  <a:gd name="T42" fmla="*/ 1008 w 1009"/>
                  <a:gd name="T43" fmla="*/ 190 h 956"/>
                  <a:gd name="T44" fmla="*/ 971 w 1009"/>
                  <a:gd name="T45" fmla="*/ 228 h 956"/>
                  <a:gd name="T46" fmla="*/ 971 w 1009"/>
                  <a:gd name="T47" fmla="*/ 306 h 956"/>
                  <a:gd name="T48" fmla="*/ 971 w 1009"/>
                  <a:gd name="T49" fmla="*/ 343 h 956"/>
                  <a:gd name="T50" fmla="*/ 971 w 1009"/>
                  <a:gd name="T51" fmla="*/ 381 h 956"/>
                  <a:gd name="T52" fmla="*/ 971 w 1009"/>
                  <a:gd name="T53" fmla="*/ 419 h 956"/>
                  <a:gd name="T54" fmla="*/ 932 w 1009"/>
                  <a:gd name="T55" fmla="*/ 419 h 956"/>
                  <a:gd name="T56" fmla="*/ 896 w 1009"/>
                  <a:gd name="T57" fmla="*/ 457 h 956"/>
                  <a:gd name="T58" fmla="*/ 858 w 1009"/>
                  <a:gd name="T59" fmla="*/ 496 h 956"/>
                  <a:gd name="T60" fmla="*/ 822 w 1009"/>
                  <a:gd name="T61" fmla="*/ 572 h 956"/>
                  <a:gd name="T62" fmla="*/ 746 w 1009"/>
                  <a:gd name="T63" fmla="*/ 610 h 956"/>
                  <a:gd name="T64" fmla="*/ 710 w 1009"/>
                  <a:gd name="T65" fmla="*/ 610 h 956"/>
                  <a:gd name="T66" fmla="*/ 671 w 1009"/>
                  <a:gd name="T67" fmla="*/ 649 h 956"/>
                  <a:gd name="T68" fmla="*/ 597 w 1009"/>
                  <a:gd name="T69" fmla="*/ 687 h 956"/>
                  <a:gd name="T70" fmla="*/ 560 w 1009"/>
                  <a:gd name="T71" fmla="*/ 725 h 956"/>
                  <a:gd name="T72" fmla="*/ 522 w 1009"/>
                  <a:gd name="T73" fmla="*/ 725 h 956"/>
                  <a:gd name="T74" fmla="*/ 485 w 1009"/>
                  <a:gd name="T75" fmla="*/ 764 h 956"/>
                  <a:gd name="T76" fmla="*/ 447 w 1009"/>
                  <a:gd name="T77" fmla="*/ 801 h 956"/>
                  <a:gd name="T78" fmla="*/ 411 w 1009"/>
                  <a:gd name="T79" fmla="*/ 839 h 956"/>
                  <a:gd name="T80" fmla="*/ 373 w 1009"/>
                  <a:gd name="T81" fmla="*/ 877 h 956"/>
                  <a:gd name="T82" fmla="*/ 335 w 1009"/>
                  <a:gd name="T83" fmla="*/ 877 h 956"/>
                  <a:gd name="T84" fmla="*/ 298 w 1009"/>
                  <a:gd name="T85" fmla="*/ 917 h 956"/>
                  <a:gd name="T86" fmla="*/ 261 w 1009"/>
                  <a:gd name="T87" fmla="*/ 955 h 956"/>
                  <a:gd name="T88" fmla="*/ 225 w 1009"/>
                  <a:gd name="T89" fmla="*/ 955 h 956"/>
                  <a:gd name="T90" fmla="*/ 186 w 1009"/>
                  <a:gd name="T91" fmla="*/ 955 h 956"/>
                  <a:gd name="T92" fmla="*/ 186 w 1009"/>
                  <a:gd name="T93" fmla="*/ 917 h 956"/>
                  <a:gd name="T94" fmla="*/ 111 w 1009"/>
                  <a:gd name="T95" fmla="*/ 839 h 956"/>
                  <a:gd name="T96" fmla="*/ 111 w 1009"/>
                  <a:gd name="T97" fmla="*/ 801 h 956"/>
                  <a:gd name="T98" fmla="*/ 75 w 1009"/>
                  <a:gd name="T99" fmla="*/ 725 h 956"/>
                  <a:gd name="T100" fmla="*/ 37 w 1009"/>
                  <a:gd name="T101" fmla="*/ 687 h 956"/>
                  <a:gd name="T102" fmla="*/ 37 w 1009"/>
                  <a:gd name="T103" fmla="*/ 649 h 956"/>
                  <a:gd name="T104" fmla="*/ 0 w 1009"/>
                  <a:gd name="T105" fmla="*/ 610 h 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09" h="956">
                    <a:moveTo>
                      <a:pt x="0" y="610"/>
                    </a:moveTo>
                    <a:lnTo>
                      <a:pt x="37" y="572"/>
                    </a:lnTo>
                    <a:lnTo>
                      <a:pt x="75" y="457"/>
                    </a:lnTo>
                    <a:lnTo>
                      <a:pt x="111" y="419"/>
                    </a:lnTo>
                    <a:lnTo>
                      <a:pt x="111" y="381"/>
                    </a:lnTo>
                    <a:lnTo>
                      <a:pt x="149" y="343"/>
                    </a:lnTo>
                    <a:lnTo>
                      <a:pt x="186" y="343"/>
                    </a:lnTo>
                    <a:lnTo>
                      <a:pt x="225" y="343"/>
                    </a:lnTo>
                    <a:lnTo>
                      <a:pt x="411" y="381"/>
                    </a:lnTo>
                    <a:lnTo>
                      <a:pt x="447" y="381"/>
                    </a:lnTo>
                    <a:lnTo>
                      <a:pt x="447" y="343"/>
                    </a:lnTo>
                    <a:lnTo>
                      <a:pt x="485" y="228"/>
                    </a:lnTo>
                    <a:lnTo>
                      <a:pt x="485" y="190"/>
                    </a:lnTo>
                    <a:lnTo>
                      <a:pt x="522" y="153"/>
                    </a:lnTo>
                    <a:lnTo>
                      <a:pt x="560" y="113"/>
                    </a:lnTo>
                    <a:lnTo>
                      <a:pt x="597" y="113"/>
                    </a:lnTo>
                    <a:lnTo>
                      <a:pt x="671" y="75"/>
                    </a:lnTo>
                    <a:lnTo>
                      <a:pt x="710" y="36"/>
                    </a:lnTo>
                    <a:lnTo>
                      <a:pt x="783" y="0"/>
                    </a:lnTo>
                    <a:lnTo>
                      <a:pt x="822" y="0"/>
                    </a:lnTo>
                    <a:lnTo>
                      <a:pt x="1008" y="153"/>
                    </a:lnTo>
                    <a:lnTo>
                      <a:pt x="1008" y="190"/>
                    </a:lnTo>
                    <a:lnTo>
                      <a:pt x="971" y="228"/>
                    </a:lnTo>
                    <a:lnTo>
                      <a:pt x="971" y="306"/>
                    </a:lnTo>
                    <a:lnTo>
                      <a:pt x="971" y="343"/>
                    </a:lnTo>
                    <a:lnTo>
                      <a:pt x="971" y="381"/>
                    </a:lnTo>
                    <a:lnTo>
                      <a:pt x="971" y="419"/>
                    </a:lnTo>
                    <a:lnTo>
                      <a:pt x="932" y="419"/>
                    </a:lnTo>
                    <a:lnTo>
                      <a:pt x="896" y="457"/>
                    </a:lnTo>
                    <a:lnTo>
                      <a:pt x="858" y="496"/>
                    </a:lnTo>
                    <a:lnTo>
                      <a:pt x="822" y="572"/>
                    </a:lnTo>
                    <a:lnTo>
                      <a:pt x="746" y="610"/>
                    </a:lnTo>
                    <a:lnTo>
                      <a:pt x="710" y="610"/>
                    </a:lnTo>
                    <a:lnTo>
                      <a:pt x="671" y="649"/>
                    </a:lnTo>
                    <a:lnTo>
                      <a:pt x="597" y="687"/>
                    </a:lnTo>
                    <a:lnTo>
                      <a:pt x="560" y="725"/>
                    </a:lnTo>
                    <a:lnTo>
                      <a:pt x="522" y="725"/>
                    </a:lnTo>
                    <a:lnTo>
                      <a:pt x="485" y="764"/>
                    </a:lnTo>
                    <a:lnTo>
                      <a:pt x="447" y="801"/>
                    </a:lnTo>
                    <a:lnTo>
                      <a:pt x="411" y="839"/>
                    </a:lnTo>
                    <a:lnTo>
                      <a:pt x="373" y="877"/>
                    </a:lnTo>
                    <a:lnTo>
                      <a:pt x="335" y="877"/>
                    </a:lnTo>
                    <a:lnTo>
                      <a:pt x="298" y="917"/>
                    </a:lnTo>
                    <a:lnTo>
                      <a:pt x="261" y="955"/>
                    </a:lnTo>
                    <a:lnTo>
                      <a:pt x="225" y="955"/>
                    </a:lnTo>
                    <a:lnTo>
                      <a:pt x="186" y="955"/>
                    </a:lnTo>
                    <a:lnTo>
                      <a:pt x="186" y="917"/>
                    </a:lnTo>
                    <a:lnTo>
                      <a:pt x="111" y="839"/>
                    </a:lnTo>
                    <a:lnTo>
                      <a:pt x="111" y="801"/>
                    </a:lnTo>
                    <a:lnTo>
                      <a:pt x="75" y="725"/>
                    </a:lnTo>
                    <a:lnTo>
                      <a:pt x="37" y="687"/>
                    </a:lnTo>
                    <a:lnTo>
                      <a:pt x="37" y="649"/>
                    </a:lnTo>
                    <a:lnTo>
                      <a:pt x="0" y="61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6" name="Freeform 213"/>
              <p:cNvSpPr>
                <a:spLocks noChangeArrowheads="1"/>
              </p:cNvSpPr>
              <p:nvPr/>
            </p:nvSpPr>
            <p:spPr bwMode="auto">
              <a:xfrm>
                <a:off x="4316894" y="2733647"/>
                <a:ext cx="513987" cy="348354"/>
              </a:xfrm>
              <a:custGeom>
                <a:avLst/>
                <a:gdLst>
                  <a:gd name="T0" fmla="*/ 0 w 2016"/>
                  <a:gd name="T1" fmla="*/ 421 h 1684"/>
                  <a:gd name="T2" fmla="*/ 36 w 2016"/>
                  <a:gd name="T3" fmla="*/ 536 h 1684"/>
                  <a:gd name="T4" fmla="*/ 74 w 2016"/>
                  <a:gd name="T5" fmla="*/ 613 h 1684"/>
                  <a:gd name="T6" fmla="*/ 149 w 2016"/>
                  <a:gd name="T7" fmla="*/ 689 h 1684"/>
                  <a:gd name="T8" fmla="*/ 185 w 2016"/>
                  <a:gd name="T9" fmla="*/ 727 h 1684"/>
                  <a:gd name="T10" fmla="*/ 298 w 2016"/>
                  <a:gd name="T11" fmla="*/ 880 h 1684"/>
                  <a:gd name="T12" fmla="*/ 336 w 2016"/>
                  <a:gd name="T13" fmla="*/ 956 h 1684"/>
                  <a:gd name="T14" fmla="*/ 410 w 2016"/>
                  <a:gd name="T15" fmla="*/ 1033 h 1684"/>
                  <a:gd name="T16" fmla="*/ 485 w 2016"/>
                  <a:gd name="T17" fmla="*/ 1109 h 1684"/>
                  <a:gd name="T18" fmla="*/ 521 w 2016"/>
                  <a:gd name="T19" fmla="*/ 1186 h 1684"/>
                  <a:gd name="T20" fmla="*/ 597 w 2016"/>
                  <a:gd name="T21" fmla="*/ 1263 h 1684"/>
                  <a:gd name="T22" fmla="*/ 709 w 2016"/>
                  <a:gd name="T23" fmla="*/ 1339 h 1684"/>
                  <a:gd name="T24" fmla="*/ 746 w 2016"/>
                  <a:gd name="T25" fmla="*/ 1416 h 1684"/>
                  <a:gd name="T26" fmla="*/ 822 w 2016"/>
                  <a:gd name="T27" fmla="*/ 1492 h 1684"/>
                  <a:gd name="T28" fmla="*/ 857 w 2016"/>
                  <a:gd name="T29" fmla="*/ 1568 h 1684"/>
                  <a:gd name="T30" fmla="*/ 895 w 2016"/>
                  <a:gd name="T31" fmla="*/ 1644 h 1684"/>
                  <a:gd name="T32" fmla="*/ 933 w 2016"/>
                  <a:gd name="T33" fmla="*/ 1683 h 1684"/>
                  <a:gd name="T34" fmla="*/ 1007 w 2016"/>
                  <a:gd name="T35" fmla="*/ 1530 h 1684"/>
                  <a:gd name="T36" fmla="*/ 1045 w 2016"/>
                  <a:gd name="T37" fmla="*/ 1454 h 1684"/>
                  <a:gd name="T38" fmla="*/ 1119 w 2016"/>
                  <a:gd name="T39" fmla="*/ 1416 h 1684"/>
                  <a:gd name="T40" fmla="*/ 1343 w 2016"/>
                  <a:gd name="T41" fmla="*/ 1454 h 1684"/>
                  <a:gd name="T42" fmla="*/ 1381 w 2016"/>
                  <a:gd name="T43" fmla="*/ 1416 h 1684"/>
                  <a:gd name="T44" fmla="*/ 1418 w 2016"/>
                  <a:gd name="T45" fmla="*/ 1263 h 1684"/>
                  <a:gd name="T46" fmla="*/ 1492 w 2016"/>
                  <a:gd name="T47" fmla="*/ 1186 h 1684"/>
                  <a:gd name="T48" fmla="*/ 1604 w 2016"/>
                  <a:gd name="T49" fmla="*/ 1147 h 1684"/>
                  <a:gd name="T50" fmla="*/ 1717 w 2016"/>
                  <a:gd name="T51" fmla="*/ 1073 h 1684"/>
                  <a:gd name="T52" fmla="*/ 1828 w 2016"/>
                  <a:gd name="T53" fmla="*/ 956 h 1684"/>
                  <a:gd name="T54" fmla="*/ 1865 w 2016"/>
                  <a:gd name="T55" fmla="*/ 919 h 1684"/>
                  <a:gd name="T56" fmla="*/ 1941 w 2016"/>
                  <a:gd name="T57" fmla="*/ 842 h 1684"/>
                  <a:gd name="T58" fmla="*/ 2015 w 2016"/>
                  <a:gd name="T59" fmla="*/ 804 h 1684"/>
                  <a:gd name="T60" fmla="*/ 1977 w 2016"/>
                  <a:gd name="T61" fmla="*/ 652 h 1684"/>
                  <a:gd name="T62" fmla="*/ 1904 w 2016"/>
                  <a:gd name="T63" fmla="*/ 536 h 1684"/>
                  <a:gd name="T64" fmla="*/ 1792 w 2016"/>
                  <a:gd name="T65" fmla="*/ 574 h 1684"/>
                  <a:gd name="T66" fmla="*/ 1717 w 2016"/>
                  <a:gd name="T67" fmla="*/ 536 h 1684"/>
                  <a:gd name="T68" fmla="*/ 1604 w 2016"/>
                  <a:gd name="T69" fmla="*/ 499 h 1684"/>
                  <a:gd name="T70" fmla="*/ 1530 w 2016"/>
                  <a:gd name="T71" fmla="*/ 459 h 1684"/>
                  <a:gd name="T72" fmla="*/ 1492 w 2016"/>
                  <a:gd name="T73" fmla="*/ 383 h 1684"/>
                  <a:gd name="T74" fmla="*/ 1492 w 2016"/>
                  <a:gd name="T75" fmla="*/ 307 h 1684"/>
                  <a:gd name="T76" fmla="*/ 1455 w 2016"/>
                  <a:gd name="T77" fmla="*/ 269 h 1684"/>
                  <a:gd name="T78" fmla="*/ 1343 w 2016"/>
                  <a:gd name="T79" fmla="*/ 192 h 1684"/>
                  <a:gd name="T80" fmla="*/ 1307 w 2016"/>
                  <a:gd name="T81" fmla="*/ 116 h 1684"/>
                  <a:gd name="T82" fmla="*/ 1194 w 2016"/>
                  <a:gd name="T83" fmla="*/ 78 h 1684"/>
                  <a:gd name="T84" fmla="*/ 1158 w 2016"/>
                  <a:gd name="T85" fmla="*/ 39 h 1684"/>
                  <a:gd name="T86" fmla="*/ 1082 w 2016"/>
                  <a:gd name="T87" fmla="*/ 39 h 1684"/>
                  <a:gd name="T88" fmla="*/ 1045 w 2016"/>
                  <a:gd name="T89" fmla="*/ 78 h 1684"/>
                  <a:gd name="T90" fmla="*/ 372 w 2016"/>
                  <a:gd name="T91" fmla="*/ 0 h 1684"/>
                  <a:gd name="T92" fmla="*/ 261 w 2016"/>
                  <a:gd name="T93" fmla="*/ 116 h 1684"/>
                  <a:gd name="T94" fmla="*/ 261 w 2016"/>
                  <a:gd name="T95" fmla="*/ 192 h 1684"/>
                  <a:gd name="T96" fmla="*/ 224 w 2016"/>
                  <a:gd name="T97" fmla="*/ 231 h 1684"/>
                  <a:gd name="T98" fmla="*/ 149 w 2016"/>
                  <a:gd name="T99" fmla="*/ 345 h 1684"/>
                  <a:gd name="T100" fmla="*/ 111 w 2016"/>
                  <a:gd name="T101" fmla="*/ 383 h 1684"/>
                  <a:gd name="T102" fmla="*/ 0 w 2016"/>
                  <a:gd name="T103" fmla="*/ 383 h 1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16" h="1684">
                    <a:moveTo>
                      <a:pt x="0" y="383"/>
                    </a:moveTo>
                    <a:lnTo>
                      <a:pt x="0" y="421"/>
                    </a:lnTo>
                    <a:lnTo>
                      <a:pt x="36" y="459"/>
                    </a:lnTo>
                    <a:lnTo>
                      <a:pt x="36" y="536"/>
                    </a:lnTo>
                    <a:lnTo>
                      <a:pt x="74" y="574"/>
                    </a:lnTo>
                    <a:lnTo>
                      <a:pt x="74" y="613"/>
                    </a:lnTo>
                    <a:lnTo>
                      <a:pt x="111" y="613"/>
                    </a:lnTo>
                    <a:lnTo>
                      <a:pt x="149" y="689"/>
                    </a:lnTo>
                    <a:lnTo>
                      <a:pt x="185" y="689"/>
                    </a:lnTo>
                    <a:lnTo>
                      <a:pt x="185" y="727"/>
                    </a:lnTo>
                    <a:lnTo>
                      <a:pt x="261" y="804"/>
                    </a:lnTo>
                    <a:lnTo>
                      <a:pt x="298" y="880"/>
                    </a:lnTo>
                    <a:lnTo>
                      <a:pt x="336" y="919"/>
                    </a:lnTo>
                    <a:lnTo>
                      <a:pt x="336" y="956"/>
                    </a:lnTo>
                    <a:lnTo>
                      <a:pt x="410" y="995"/>
                    </a:lnTo>
                    <a:lnTo>
                      <a:pt x="410" y="1033"/>
                    </a:lnTo>
                    <a:lnTo>
                      <a:pt x="448" y="1073"/>
                    </a:lnTo>
                    <a:lnTo>
                      <a:pt x="485" y="1109"/>
                    </a:lnTo>
                    <a:lnTo>
                      <a:pt x="521" y="1147"/>
                    </a:lnTo>
                    <a:lnTo>
                      <a:pt x="521" y="1186"/>
                    </a:lnTo>
                    <a:lnTo>
                      <a:pt x="560" y="1225"/>
                    </a:lnTo>
                    <a:lnTo>
                      <a:pt x="597" y="1263"/>
                    </a:lnTo>
                    <a:lnTo>
                      <a:pt x="635" y="1300"/>
                    </a:lnTo>
                    <a:lnTo>
                      <a:pt x="709" y="1339"/>
                    </a:lnTo>
                    <a:lnTo>
                      <a:pt x="746" y="1377"/>
                    </a:lnTo>
                    <a:lnTo>
                      <a:pt x="746" y="1416"/>
                    </a:lnTo>
                    <a:lnTo>
                      <a:pt x="783" y="1492"/>
                    </a:lnTo>
                    <a:lnTo>
                      <a:pt x="822" y="1492"/>
                    </a:lnTo>
                    <a:lnTo>
                      <a:pt x="822" y="1530"/>
                    </a:lnTo>
                    <a:lnTo>
                      <a:pt x="857" y="1568"/>
                    </a:lnTo>
                    <a:lnTo>
                      <a:pt x="895" y="1607"/>
                    </a:lnTo>
                    <a:lnTo>
                      <a:pt x="895" y="1644"/>
                    </a:lnTo>
                    <a:lnTo>
                      <a:pt x="933" y="1644"/>
                    </a:lnTo>
                    <a:lnTo>
                      <a:pt x="933" y="1683"/>
                    </a:lnTo>
                    <a:lnTo>
                      <a:pt x="971" y="1644"/>
                    </a:lnTo>
                    <a:lnTo>
                      <a:pt x="1007" y="1530"/>
                    </a:lnTo>
                    <a:lnTo>
                      <a:pt x="1045" y="1492"/>
                    </a:lnTo>
                    <a:lnTo>
                      <a:pt x="1045" y="1454"/>
                    </a:lnTo>
                    <a:lnTo>
                      <a:pt x="1082" y="1416"/>
                    </a:lnTo>
                    <a:lnTo>
                      <a:pt x="1119" y="1416"/>
                    </a:lnTo>
                    <a:lnTo>
                      <a:pt x="1158" y="1416"/>
                    </a:lnTo>
                    <a:lnTo>
                      <a:pt x="1343" y="1454"/>
                    </a:lnTo>
                    <a:lnTo>
                      <a:pt x="1381" y="1454"/>
                    </a:lnTo>
                    <a:lnTo>
                      <a:pt x="1381" y="1416"/>
                    </a:lnTo>
                    <a:lnTo>
                      <a:pt x="1418" y="1300"/>
                    </a:lnTo>
                    <a:lnTo>
                      <a:pt x="1418" y="1263"/>
                    </a:lnTo>
                    <a:lnTo>
                      <a:pt x="1455" y="1225"/>
                    </a:lnTo>
                    <a:lnTo>
                      <a:pt x="1492" y="1186"/>
                    </a:lnTo>
                    <a:lnTo>
                      <a:pt x="1530" y="1186"/>
                    </a:lnTo>
                    <a:lnTo>
                      <a:pt x="1604" y="1147"/>
                    </a:lnTo>
                    <a:lnTo>
                      <a:pt x="1643" y="1109"/>
                    </a:lnTo>
                    <a:lnTo>
                      <a:pt x="1717" y="1073"/>
                    </a:lnTo>
                    <a:lnTo>
                      <a:pt x="1755" y="1073"/>
                    </a:lnTo>
                    <a:lnTo>
                      <a:pt x="1828" y="956"/>
                    </a:lnTo>
                    <a:lnTo>
                      <a:pt x="1865" y="956"/>
                    </a:lnTo>
                    <a:lnTo>
                      <a:pt x="1865" y="919"/>
                    </a:lnTo>
                    <a:lnTo>
                      <a:pt x="1904" y="919"/>
                    </a:lnTo>
                    <a:lnTo>
                      <a:pt x="1941" y="842"/>
                    </a:lnTo>
                    <a:lnTo>
                      <a:pt x="1977" y="804"/>
                    </a:lnTo>
                    <a:lnTo>
                      <a:pt x="2015" y="804"/>
                    </a:lnTo>
                    <a:lnTo>
                      <a:pt x="1977" y="727"/>
                    </a:lnTo>
                    <a:lnTo>
                      <a:pt x="1977" y="652"/>
                    </a:lnTo>
                    <a:lnTo>
                      <a:pt x="1941" y="536"/>
                    </a:lnTo>
                    <a:lnTo>
                      <a:pt x="1904" y="536"/>
                    </a:lnTo>
                    <a:lnTo>
                      <a:pt x="1904" y="574"/>
                    </a:lnTo>
                    <a:lnTo>
                      <a:pt x="1792" y="574"/>
                    </a:lnTo>
                    <a:lnTo>
                      <a:pt x="1717" y="574"/>
                    </a:lnTo>
                    <a:lnTo>
                      <a:pt x="1717" y="536"/>
                    </a:lnTo>
                    <a:lnTo>
                      <a:pt x="1643" y="499"/>
                    </a:lnTo>
                    <a:lnTo>
                      <a:pt x="1604" y="499"/>
                    </a:lnTo>
                    <a:lnTo>
                      <a:pt x="1568" y="459"/>
                    </a:lnTo>
                    <a:lnTo>
                      <a:pt x="1530" y="459"/>
                    </a:lnTo>
                    <a:lnTo>
                      <a:pt x="1492" y="421"/>
                    </a:lnTo>
                    <a:lnTo>
                      <a:pt x="1492" y="383"/>
                    </a:lnTo>
                    <a:lnTo>
                      <a:pt x="1492" y="345"/>
                    </a:lnTo>
                    <a:lnTo>
                      <a:pt x="1492" y="307"/>
                    </a:lnTo>
                    <a:lnTo>
                      <a:pt x="1455" y="307"/>
                    </a:lnTo>
                    <a:lnTo>
                      <a:pt x="1455" y="269"/>
                    </a:lnTo>
                    <a:lnTo>
                      <a:pt x="1418" y="231"/>
                    </a:lnTo>
                    <a:lnTo>
                      <a:pt x="1343" y="192"/>
                    </a:lnTo>
                    <a:lnTo>
                      <a:pt x="1343" y="153"/>
                    </a:lnTo>
                    <a:lnTo>
                      <a:pt x="1307" y="116"/>
                    </a:lnTo>
                    <a:lnTo>
                      <a:pt x="1231" y="78"/>
                    </a:lnTo>
                    <a:lnTo>
                      <a:pt x="1194" y="78"/>
                    </a:lnTo>
                    <a:lnTo>
                      <a:pt x="1158" y="78"/>
                    </a:lnTo>
                    <a:lnTo>
                      <a:pt x="1158" y="39"/>
                    </a:lnTo>
                    <a:lnTo>
                      <a:pt x="1119" y="39"/>
                    </a:lnTo>
                    <a:lnTo>
                      <a:pt x="1082" y="39"/>
                    </a:lnTo>
                    <a:lnTo>
                      <a:pt x="1045" y="39"/>
                    </a:lnTo>
                    <a:lnTo>
                      <a:pt x="1045" y="78"/>
                    </a:lnTo>
                    <a:lnTo>
                      <a:pt x="971" y="78"/>
                    </a:lnTo>
                    <a:lnTo>
                      <a:pt x="372" y="0"/>
                    </a:lnTo>
                    <a:lnTo>
                      <a:pt x="298" y="78"/>
                    </a:lnTo>
                    <a:lnTo>
                      <a:pt x="261" y="116"/>
                    </a:lnTo>
                    <a:lnTo>
                      <a:pt x="261" y="153"/>
                    </a:lnTo>
                    <a:lnTo>
                      <a:pt x="261" y="192"/>
                    </a:lnTo>
                    <a:lnTo>
                      <a:pt x="261" y="231"/>
                    </a:lnTo>
                    <a:lnTo>
                      <a:pt x="224" y="231"/>
                    </a:lnTo>
                    <a:lnTo>
                      <a:pt x="185" y="307"/>
                    </a:lnTo>
                    <a:lnTo>
                      <a:pt x="149" y="345"/>
                    </a:lnTo>
                    <a:lnTo>
                      <a:pt x="149" y="383"/>
                    </a:lnTo>
                    <a:lnTo>
                      <a:pt x="111" y="383"/>
                    </a:lnTo>
                    <a:lnTo>
                      <a:pt x="111" y="421"/>
                    </a:lnTo>
                    <a:lnTo>
                      <a:pt x="0" y="383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7" name="Freeform 214"/>
              <p:cNvSpPr>
                <a:spLocks noChangeArrowheads="1"/>
              </p:cNvSpPr>
              <p:nvPr/>
            </p:nvSpPr>
            <p:spPr bwMode="auto">
              <a:xfrm>
                <a:off x="4316894" y="2733647"/>
                <a:ext cx="513987" cy="348354"/>
              </a:xfrm>
              <a:custGeom>
                <a:avLst/>
                <a:gdLst>
                  <a:gd name="T0" fmla="*/ 0 w 2016"/>
                  <a:gd name="T1" fmla="*/ 421 h 1684"/>
                  <a:gd name="T2" fmla="*/ 36 w 2016"/>
                  <a:gd name="T3" fmla="*/ 536 h 1684"/>
                  <a:gd name="T4" fmla="*/ 74 w 2016"/>
                  <a:gd name="T5" fmla="*/ 613 h 1684"/>
                  <a:gd name="T6" fmla="*/ 149 w 2016"/>
                  <a:gd name="T7" fmla="*/ 689 h 1684"/>
                  <a:gd name="T8" fmla="*/ 185 w 2016"/>
                  <a:gd name="T9" fmla="*/ 727 h 1684"/>
                  <a:gd name="T10" fmla="*/ 298 w 2016"/>
                  <a:gd name="T11" fmla="*/ 880 h 1684"/>
                  <a:gd name="T12" fmla="*/ 336 w 2016"/>
                  <a:gd name="T13" fmla="*/ 956 h 1684"/>
                  <a:gd name="T14" fmla="*/ 410 w 2016"/>
                  <a:gd name="T15" fmla="*/ 1033 h 1684"/>
                  <a:gd name="T16" fmla="*/ 485 w 2016"/>
                  <a:gd name="T17" fmla="*/ 1109 h 1684"/>
                  <a:gd name="T18" fmla="*/ 521 w 2016"/>
                  <a:gd name="T19" fmla="*/ 1186 h 1684"/>
                  <a:gd name="T20" fmla="*/ 597 w 2016"/>
                  <a:gd name="T21" fmla="*/ 1263 h 1684"/>
                  <a:gd name="T22" fmla="*/ 709 w 2016"/>
                  <a:gd name="T23" fmla="*/ 1339 h 1684"/>
                  <a:gd name="T24" fmla="*/ 746 w 2016"/>
                  <a:gd name="T25" fmla="*/ 1416 h 1684"/>
                  <a:gd name="T26" fmla="*/ 822 w 2016"/>
                  <a:gd name="T27" fmla="*/ 1492 h 1684"/>
                  <a:gd name="T28" fmla="*/ 857 w 2016"/>
                  <a:gd name="T29" fmla="*/ 1568 h 1684"/>
                  <a:gd name="T30" fmla="*/ 895 w 2016"/>
                  <a:gd name="T31" fmla="*/ 1644 h 1684"/>
                  <a:gd name="T32" fmla="*/ 933 w 2016"/>
                  <a:gd name="T33" fmla="*/ 1683 h 1684"/>
                  <a:gd name="T34" fmla="*/ 1007 w 2016"/>
                  <a:gd name="T35" fmla="*/ 1530 h 1684"/>
                  <a:gd name="T36" fmla="*/ 1045 w 2016"/>
                  <a:gd name="T37" fmla="*/ 1454 h 1684"/>
                  <a:gd name="T38" fmla="*/ 1119 w 2016"/>
                  <a:gd name="T39" fmla="*/ 1416 h 1684"/>
                  <a:gd name="T40" fmla="*/ 1343 w 2016"/>
                  <a:gd name="T41" fmla="*/ 1454 h 1684"/>
                  <a:gd name="T42" fmla="*/ 1381 w 2016"/>
                  <a:gd name="T43" fmla="*/ 1416 h 1684"/>
                  <a:gd name="T44" fmla="*/ 1418 w 2016"/>
                  <a:gd name="T45" fmla="*/ 1263 h 1684"/>
                  <a:gd name="T46" fmla="*/ 1492 w 2016"/>
                  <a:gd name="T47" fmla="*/ 1186 h 1684"/>
                  <a:gd name="T48" fmla="*/ 1604 w 2016"/>
                  <a:gd name="T49" fmla="*/ 1147 h 1684"/>
                  <a:gd name="T50" fmla="*/ 1717 w 2016"/>
                  <a:gd name="T51" fmla="*/ 1073 h 1684"/>
                  <a:gd name="T52" fmla="*/ 1828 w 2016"/>
                  <a:gd name="T53" fmla="*/ 956 h 1684"/>
                  <a:gd name="T54" fmla="*/ 1865 w 2016"/>
                  <a:gd name="T55" fmla="*/ 919 h 1684"/>
                  <a:gd name="T56" fmla="*/ 1941 w 2016"/>
                  <a:gd name="T57" fmla="*/ 842 h 1684"/>
                  <a:gd name="T58" fmla="*/ 2015 w 2016"/>
                  <a:gd name="T59" fmla="*/ 804 h 1684"/>
                  <a:gd name="T60" fmla="*/ 1977 w 2016"/>
                  <a:gd name="T61" fmla="*/ 652 h 1684"/>
                  <a:gd name="T62" fmla="*/ 1904 w 2016"/>
                  <a:gd name="T63" fmla="*/ 536 h 1684"/>
                  <a:gd name="T64" fmla="*/ 1792 w 2016"/>
                  <a:gd name="T65" fmla="*/ 574 h 1684"/>
                  <a:gd name="T66" fmla="*/ 1717 w 2016"/>
                  <a:gd name="T67" fmla="*/ 536 h 1684"/>
                  <a:gd name="T68" fmla="*/ 1604 w 2016"/>
                  <a:gd name="T69" fmla="*/ 499 h 1684"/>
                  <a:gd name="T70" fmla="*/ 1530 w 2016"/>
                  <a:gd name="T71" fmla="*/ 459 h 1684"/>
                  <a:gd name="T72" fmla="*/ 1492 w 2016"/>
                  <a:gd name="T73" fmla="*/ 383 h 1684"/>
                  <a:gd name="T74" fmla="*/ 1492 w 2016"/>
                  <a:gd name="T75" fmla="*/ 307 h 1684"/>
                  <a:gd name="T76" fmla="*/ 1455 w 2016"/>
                  <a:gd name="T77" fmla="*/ 269 h 1684"/>
                  <a:gd name="T78" fmla="*/ 1343 w 2016"/>
                  <a:gd name="T79" fmla="*/ 192 h 1684"/>
                  <a:gd name="T80" fmla="*/ 1307 w 2016"/>
                  <a:gd name="T81" fmla="*/ 116 h 1684"/>
                  <a:gd name="T82" fmla="*/ 1194 w 2016"/>
                  <a:gd name="T83" fmla="*/ 78 h 1684"/>
                  <a:gd name="T84" fmla="*/ 1158 w 2016"/>
                  <a:gd name="T85" fmla="*/ 39 h 1684"/>
                  <a:gd name="T86" fmla="*/ 1082 w 2016"/>
                  <a:gd name="T87" fmla="*/ 39 h 1684"/>
                  <a:gd name="T88" fmla="*/ 1045 w 2016"/>
                  <a:gd name="T89" fmla="*/ 78 h 1684"/>
                  <a:gd name="T90" fmla="*/ 372 w 2016"/>
                  <a:gd name="T91" fmla="*/ 0 h 1684"/>
                  <a:gd name="T92" fmla="*/ 261 w 2016"/>
                  <a:gd name="T93" fmla="*/ 116 h 1684"/>
                  <a:gd name="T94" fmla="*/ 261 w 2016"/>
                  <a:gd name="T95" fmla="*/ 192 h 1684"/>
                  <a:gd name="T96" fmla="*/ 224 w 2016"/>
                  <a:gd name="T97" fmla="*/ 231 h 1684"/>
                  <a:gd name="T98" fmla="*/ 149 w 2016"/>
                  <a:gd name="T99" fmla="*/ 345 h 1684"/>
                  <a:gd name="T100" fmla="*/ 111 w 2016"/>
                  <a:gd name="T101" fmla="*/ 383 h 1684"/>
                  <a:gd name="T102" fmla="*/ 0 w 2016"/>
                  <a:gd name="T103" fmla="*/ 383 h 1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16" h="1684">
                    <a:moveTo>
                      <a:pt x="0" y="383"/>
                    </a:moveTo>
                    <a:lnTo>
                      <a:pt x="0" y="421"/>
                    </a:lnTo>
                    <a:lnTo>
                      <a:pt x="36" y="459"/>
                    </a:lnTo>
                    <a:lnTo>
                      <a:pt x="36" y="536"/>
                    </a:lnTo>
                    <a:lnTo>
                      <a:pt x="74" y="574"/>
                    </a:lnTo>
                    <a:lnTo>
                      <a:pt x="74" y="613"/>
                    </a:lnTo>
                    <a:lnTo>
                      <a:pt x="111" y="613"/>
                    </a:lnTo>
                    <a:lnTo>
                      <a:pt x="149" y="689"/>
                    </a:lnTo>
                    <a:lnTo>
                      <a:pt x="185" y="689"/>
                    </a:lnTo>
                    <a:lnTo>
                      <a:pt x="185" y="727"/>
                    </a:lnTo>
                    <a:lnTo>
                      <a:pt x="261" y="804"/>
                    </a:lnTo>
                    <a:lnTo>
                      <a:pt x="298" y="880"/>
                    </a:lnTo>
                    <a:lnTo>
                      <a:pt x="336" y="919"/>
                    </a:lnTo>
                    <a:lnTo>
                      <a:pt x="336" y="956"/>
                    </a:lnTo>
                    <a:lnTo>
                      <a:pt x="410" y="995"/>
                    </a:lnTo>
                    <a:lnTo>
                      <a:pt x="410" y="1033"/>
                    </a:lnTo>
                    <a:lnTo>
                      <a:pt x="448" y="1073"/>
                    </a:lnTo>
                    <a:lnTo>
                      <a:pt x="485" y="1109"/>
                    </a:lnTo>
                    <a:lnTo>
                      <a:pt x="521" y="1147"/>
                    </a:lnTo>
                    <a:lnTo>
                      <a:pt x="521" y="1186"/>
                    </a:lnTo>
                    <a:lnTo>
                      <a:pt x="560" y="1225"/>
                    </a:lnTo>
                    <a:lnTo>
                      <a:pt x="597" y="1263"/>
                    </a:lnTo>
                    <a:lnTo>
                      <a:pt x="635" y="1300"/>
                    </a:lnTo>
                    <a:lnTo>
                      <a:pt x="709" y="1339"/>
                    </a:lnTo>
                    <a:lnTo>
                      <a:pt x="746" y="1377"/>
                    </a:lnTo>
                    <a:lnTo>
                      <a:pt x="746" y="1416"/>
                    </a:lnTo>
                    <a:lnTo>
                      <a:pt x="783" y="1492"/>
                    </a:lnTo>
                    <a:lnTo>
                      <a:pt x="822" y="1492"/>
                    </a:lnTo>
                    <a:lnTo>
                      <a:pt x="822" y="1530"/>
                    </a:lnTo>
                    <a:lnTo>
                      <a:pt x="857" y="1568"/>
                    </a:lnTo>
                    <a:lnTo>
                      <a:pt x="895" y="1607"/>
                    </a:lnTo>
                    <a:lnTo>
                      <a:pt x="895" y="1644"/>
                    </a:lnTo>
                    <a:lnTo>
                      <a:pt x="933" y="1644"/>
                    </a:lnTo>
                    <a:lnTo>
                      <a:pt x="933" y="1683"/>
                    </a:lnTo>
                    <a:lnTo>
                      <a:pt x="971" y="1644"/>
                    </a:lnTo>
                    <a:lnTo>
                      <a:pt x="1007" y="1530"/>
                    </a:lnTo>
                    <a:lnTo>
                      <a:pt x="1045" y="1492"/>
                    </a:lnTo>
                    <a:lnTo>
                      <a:pt x="1045" y="1454"/>
                    </a:lnTo>
                    <a:lnTo>
                      <a:pt x="1082" y="1416"/>
                    </a:lnTo>
                    <a:lnTo>
                      <a:pt x="1119" y="1416"/>
                    </a:lnTo>
                    <a:lnTo>
                      <a:pt x="1158" y="1416"/>
                    </a:lnTo>
                    <a:lnTo>
                      <a:pt x="1343" y="1454"/>
                    </a:lnTo>
                    <a:lnTo>
                      <a:pt x="1381" y="1454"/>
                    </a:lnTo>
                    <a:lnTo>
                      <a:pt x="1381" y="1416"/>
                    </a:lnTo>
                    <a:lnTo>
                      <a:pt x="1418" y="1300"/>
                    </a:lnTo>
                    <a:lnTo>
                      <a:pt x="1418" y="1263"/>
                    </a:lnTo>
                    <a:lnTo>
                      <a:pt x="1455" y="1225"/>
                    </a:lnTo>
                    <a:lnTo>
                      <a:pt x="1492" y="1186"/>
                    </a:lnTo>
                    <a:lnTo>
                      <a:pt x="1530" y="1186"/>
                    </a:lnTo>
                    <a:lnTo>
                      <a:pt x="1604" y="1147"/>
                    </a:lnTo>
                    <a:lnTo>
                      <a:pt x="1643" y="1109"/>
                    </a:lnTo>
                    <a:lnTo>
                      <a:pt x="1717" y="1073"/>
                    </a:lnTo>
                    <a:lnTo>
                      <a:pt x="1755" y="1073"/>
                    </a:lnTo>
                    <a:lnTo>
                      <a:pt x="1828" y="956"/>
                    </a:lnTo>
                    <a:lnTo>
                      <a:pt x="1865" y="956"/>
                    </a:lnTo>
                    <a:lnTo>
                      <a:pt x="1865" y="919"/>
                    </a:lnTo>
                    <a:lnTo>
                      <a:pt x="1904" y="919"/>
                    </a:lnTo>
                    <a:lnTo>
                      <a:pt x="1941" y="842"/>
                    </a:lnTo>
                    <a:lnTo>
                      <a:pt x="1977" y="804"/>
                    </a:lnTo>
                    <a:lnTo>
                      <a:pt x="2015" y="804"/>
                    </a:lnTo>
                    <a:lnTo>
                      <a:pt x="1977" y="727"/>
                    </a:lnTo>
                    <a:lnTo>
                      <a:pt x="1977" y="652"/>
                    </a:lnTo>
                    <a:lnTo>
                      <a:pt x="1941" y="536"/>
                    </a:lnTo>
                    <a:lnTo>
                      <a:pt x="1904" y="536"/>
                    </a:lnTo>
                    <a:lnTo>
                      <a:pt x="1904" y="574"/>
                    </a:lnTo>
                    <a:lnTo>
                      <a:pt x="1792" y="574"/>
                    </a:lnTo>
                    <a:lnTo>
                      <a:pt x="1717" y="574"/>
                    </a:lnTo>
                    <a:lnTo>
                      <a:pt x="1717" y="536"/>
                    </a:lnTo>
                    <a:lnTo>
                      <a:pt x="1643" y="499"/>
                    </a:lnTo>
                    <a:lnTo>
                      <a:pt x="1604" y="499"/>
                    </a:lnTo>
                    <a:lnTo>
                      <a:pt x="1568" y="459"/>
                    </a:lnTo>
                    <a:lnTo>
                      <a:pt x="1530" y="459"/>
                    </a:lnTo>
                    <a:lnTo>
                      <a:pt x="1492" y="421"/>
                    </a:lnTo>
                    <a:lnTo>
                      <a:pt x="1492" y="383"/>
                    </a:lnTo>
                    <a:lnTo>
                      <a:pt x="1492" y="345"/>
                    </a:lnTo>
                    <a:lnTo>
                      <a:pt x="1492" y="307"/>
                    </a:lnTo>
                    <a:lnTo>
                      <a:pt x="1455" y="307"/>
                    </a:lnTo>
                    <a:lnTo>
                      <a:pt x="1455" y="269"/>
                    </a:lnTo>
                    <a:lnTo>
                      <a:pt x="1418" y="231"/>
                    </a:lnTo>
                    <a:lnTo>
                      <a:pt x="1343" y="192"/>
                    </a:lnTo>
                    <a:lnTo>
                      <a:pt x="1343" y="153"/>
                    </a:lnTo>
                    <a:lnTo>
                      <a:pt x="1307" y="116"/>
                    </a:lnTo>
                    <a:lnTo>
                      <a:pt x="1231" y="78"/>
                    </a:lnTo>
                    <a:lnTo>
                      <a:pt x="1194" y="78"/>
                    </a:lnTo>
                    <a:lnTo>
                      <a:pt x="1158" y="78"/>
                    </a:lnTo>
                    <a:lnTo>
                      <a:pt x="1158" y="39"/>
                    </a:lnTo>
                    <a:lnTo>
                      <a:pt x="1119" y="39"/>
                    </a:lnTo>
                    <a:lnTo>
                      <a:pt x="1082" y="39"/>
                    </a:lnTo>
                    <a:lnTo>
                      <a:pt x="1045" y="39"/>
                    </a:lnTo>
                    <a:lnTo>
                      <a:pt x="1045" y="78"/>
                    </a:lnTo>
                    <a:lnTo>
                      <a:pt x="971" y="78"/>
                    </a:lnTo>
                    <a:lnTo>
                      <a:pt x="372" y="0"/>
                    </a:lnTo>
                    <a:lnTo>
                      <a:pt x="298" y="78"/>
                    </a:lnTo>
                    <a:lnTo>
                      <a:pt x="261" y="116"/>
                    </a:lnTo>
                    <a:lnTo>
                      <a:pt x="261" y="153"/>
                    </a:lnTo>
                    <a:lnTo>
                      <a:pt x="261" y="192"/>
                    </a:lnTo>
                    <a:lnTo>
                      <a:pt x="261" y="231"/>
                    </a:lnTo>
                    <a:lnTo>
                      <a:pt x="224" y="231"/>
                    </a:lnTo>
                    <a:lnTo>
                      <a:pt x="185" y="307"/>
                    </a:lnTo>
                    <a:lnTo>
                      <a:pt x="149" y="345"/>
                    </a:lnTo>
                    <a:lnTo>
                      <a:pt x="149" y="383"/>
                    </a:lnTo>
                    <a:lnTo>
                      <a:pt x="111" y="383"/>
                    </a:lnTo>
                    <a:lnTo>
                      <a:pt x="111" y="421"/>
                    </a:lnTo>
                    <a:lnTo>
                      <a:pt x="0" y="383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" name="Freeform 215"/>
              <p:cNvSpPr>
                <a:spLocks noChangeArrowheads="1"/>
              </p:cNvSpPr>
              <p:nvPr/>
            </p:nvSpPr>
            <p:spPr bwMode="auto">
              <a:xfrm>
                <a:off x="4240247" y="4152663"/>
                <a:ext cx="65376" cy="54859"/>
              </a:xfrm>
              <a:custGeom>
                <a:avLst/>
                <a:gdLst>
                  <a:gd name="T0" fmla="*/ 150 w 262"/>
                  <a:gd name="T1" fmla="*/ 0 h 268"/>
                  <a:gd name="T2" fmla="*/ 111 w 262"/>
                  <a:gd name="T3" fmla="*/ 75 h 268"/>
                  <a:gd name="T4" fmla="*/ 74 w 262"/>
                  <a:gd name="T5" fmla="*/ 114 h 268"/>
                  <a:gd name="T6" fmla="*/ 36 w 262"/>
                  <a:gd name="T7" fmla="*/ 153 h 268"/>
                  <a:gd name="T8" fmla="*/ 0 w 262"/>
                  <a:gd name="T9" fmla="*/ 191 h 268"/>
                  <a:gd name="T10" fmla="*/ 0 w 262"/>
                  <a:gd name="T11" fmla="*/ 228 h 268"/>
                  <a:gd name="T12" fmla="*/ 36 w 262"/>
                  <a:gd name="T13" fmla="*/ 228 h 268"/>
                  <a:gd name="T14" fmla="*/ 74 w 262"/>
                  <a:gd name="T15" fmla="*/ 228 h 268"/>
                  <a:gd name="T16" fmla="*/ 111 w 262"/>
                  <a:gd name="T17" fmla="*/ 267 h 268"/>
                  <a:gd name="T18" fmla="*/ 150 w 262"/>
                  <a:gd name="T19" fmla="*/ 228 h 268"/>
                  <a:gd name="T20" fmla="*/ 223 w 262"/>
                  <a:gd name="T21" fmla="*/ 191 h 268"/>
                  <a:gd name="T22" fmla="*/ 261 w 262"/>
                  <a:gd name="T23" fmla="*/ 153 h 268"/>
                  <a:gd name="T24" fmla="*/ 261 w 262"/>
                  <a:gd name="T25" fmla="*/ 114 h 268"/>
                  <a:gd name="T26" fmla="*/ 223 w 262"/>
                  <a:gd name="T27" fmla="*/ 75 h 268"/>
                  <a:gd name="T28" fmla="*/ 185 w 262"/>
                  <a:gd name="T29" fmla="*/ 37 h 268"/>
                  <a:gd name="T30" fmla="*/ 150 w 262"/>
                  <a:gd name="T31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2" h="268">
                    <a:moveTo>
                      <a:pt x="150" y="0"/>
                    </a:moveTo>
                    <a:lnTo>
                      <a:pt x="111" y="75"/>
                    </a:lnTo>
                    <a:lnTo>
                      <a:pt x="74" y="114"/>
                    </a:lnTo>
                    <a:lnTo>
                      <a:pt x="36" y="153"/>
                    </a:lnTo>
                    <a:lnTo>
                      <a:pt x="0" y="191"/>
                    </a:lnTo>
                    <a:lnTo>
                      <a:pt x="0" y="228"/>
                    </a:lnTo>
                    <a:lnTo>
                      <a:pt x="36" y="228"/>
                    </a:lnTo>
                    <a:lnTo>
                      <a:pt x="74" y="228"/>
                    </a:lnTo>
                    <a:lnTo>
                      <a:pt x="111" y="267"/>
                    </a:lnTo>
                    <a:lnTo>
                      <a:pt x="150" y="228"/>
                    </a:lnTo>
                    <a:lnTo>
                      <a:pt x="223" y="191"/>
                    </a:lnTo>
                    <a:lnTo>
                      <a:pt x="261" y="153"/>
                    </a:lnTo>
                    <a:lnTo>
                      <a:pt x="261" y="114"/>
                    </a:lnTo>
                    <a:lnTo>
                      <a:pt x="223" y="75"/>
                    </a:lnTo>
                    <a:lnTo>
                      <a:pt x="185" y="37"/>
                    </a:lnTo>
                    <a:lnTo>
                      <a:pt x="150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9" name="Freeform 216"/>
              <p:cNvSpPr>
                <a:spLocks noChangeArrowheads="1"/>
              </p:cNvSpPr>
              <p:nvPr/>
            </p:nvSpPr>
            <p:spPr bwMode="auto">
              <a:xfrm>
                <a:off x="4240247" y="4152663"/>
                <a:ext cx="65376" cy="54859"/>
              </a:xfrm>
              <a:custGeom>
                <a:avLst/>
                <a:gdLst>
                  <a:gd name="T0" fmla="*/ 150 w 262"/>
                  <a:gd name="T1" fmla="*/ 0 h 268"/>
                  <a:gd name="T2" fmla="*/ 111 w 262"/>
                  <a:gd name="T3" fmla="*/ 75 h 268"/>
                  <a:gd name="T4" fmla="*/ 74 w 262"/>
                  <a:gd name="T5" fmla="*/ 114 h 268"/>
                  <a:gd name="T6" fmla="*/ 36 w 262"/>
                  <a:gd name="T7" fmla="*/ 153 h 268"/>
                  <a:gd name="T8" fmla="*/ 0 w 262"/>
                  <a:gd name="T9" fmla="*/ 191 h 268"/>
                  <a:gd name="T10" fmla="*/ 0 w 262"/>
                  <a:gd name="T11" fmla="*/ 228 h 268"/>
                  <a:gd name="T12" fmla="*/ 36 w 262"/>
                  <a:gd name="T13" fmla="*/ 228 h 268"/>
                  <a:gd name="T14" fmla="*/ 74 w 262"/>
                  <a:gd name="T15" fmla="*/ 228 h 268"/>
                  <a:gd name="T16" fmla="*/ 111 w 262"/>
                  <a:gd name="T17" fmla="*/ 267 h 268"/>
                  <a:gd name="T18" fmla="*/ 150 w 262"/>
                  <a:gd name="T19" fmla="*/ 228 h 268"/>
                  <a:gd name="T20" fmla="*/ 223 w 262"/>
                  <a:gd name="T21" fmla="*/ 191 h 268"/>
                  <a:gd name="T22" fmla="*/ 261 w 262"/>
                  <a:gd name="T23" fmla="*/ 153 h 268"/>
                  <a:gd name="T24" fmla="*/ 261 w 262"/>
                  <a:gd name="T25" fmla="*/ 114 h 268"/>
                  <a:gd name="T26" fmla="*/ 223 w 262"/>
                  <a:gd name="T27" fmla="*/ 75 h 268"/>
                  <a:gd name="T28" fmla="*/ 185 w 262"/>
                  <a:gd name="T29" fmla="*/ 37 h 268"/>
                  <a:gd name="T30" fmla="*/ 150 w 262"/>
                  <a:gd name="T31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2" h="268">
                    <a:moveTo>
                      <a:pt x="150" y="0"/>
                    </a:moveTo>
                    <a:lnTo>
                      <a:pt x="111" y="75"/>
                    </a:lnTo>
                    <a:lnTo>
                      <a:pt x="74" y="114"/>
                    </a:lnTo>
                    <a:lnTo>
                      <a:pt x="36" y="153"/>
                    </a:lnTo>
                    <a:lnTo>
                      <a:pt x="0" y="191"/>
                    </a:lnTo>
                    <a:lnTo>
                      <a:pt x="0" y="228"/>
                    </a:lnTo>
                    <a:lnTo>
                      <a:pt x="36" y="228"/>
                    </a:lnTo>
                    <a:lnTo>
                      <a:pt x="74" y="228"/>
                    </a:lnTo>
                    <a:lnTo>
                      <a:pt x="111" y="267"/>
                    </a:lnTo>
                    <a:lnTo>
                      <a:pt x="150" y="228"/>
                    </a:lnTo>
                    <a:lnTo>
                      <a:pt x="223" y="191"/>
                    </a:lnTo>
                    <a:lnTo>
                      <a:pt x="261" y="153"/>
                    </a:lnTo>
                    <a:lnTo>
                      <a:pt x="261" y="114"/>
                    </a:lnTo>
                    <a:lnTo>
                      <a:pt x="223" y="75"/>
                    </a:lnTo>
                    <a:lnTo>
                      <a:pt x="185" y="37"/>
                    </a:lnTo>
                    <a:lnTo>
                      <a:pt x="15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" name="Freeform 217"/>
              <p:cNvSpPr>
                <a:spLocks noChangeArrowheads="1"/>
              </p:cNvSpPr>
              <p:nvPr/>
            </p:nvSpPr>
            <p:spPr bwMode="auto">
              <a:xfrm>
                <a:off x="4373253" y="4064889"/>
                <a:ext cx="46214" cy="39316"/>
              </a:xfrm>
              <a:custGeom>
                <a:avLst/>
                <a:gdLst>
                  <a:gd name="T0" fmla="*/ 186 w 187"/>
                  <a:gd name="T1" fmla="*/ 77 h 192"/>
                  <a:gd name="T2" fmla="*/ 149 w 187"/>
                  <a:gd name="T3" fmla="*/ 38 h 192"/>
                  <a:gd name="T4" fmla="*/ 112 w 187"/>
                  <a:gd name="T5" fmla="*/ 0 h 192"/>
                  <a:gd name="T6" fmla="*/ 37 w 187"/>
                  <a:gd name="T7" fmla="*/ 0 h 192"/>
                  <a:gd name="T8" fmla="*/ 37 w 187"/>
                  <a:gd name="T9" fmla="*/ 38 h 192"/>
                  <a:gd name="T10" fmla="*/ 0 w 187"/>
                  <a:gd name="T11" fmla="*/ 77 h 192"/>
                  <a:gd name="T12" fmla="*/ 0 w 187"/>
                  <a:gd name="T13" fmla="*/ 114 h 192"/>
                  <a:gd name="T14" fmla="*/ 74 w 187"/>
                  <a:gd name="T15" fmla="*/ 153 h 192"/>
                  <a:gd name="T16" fmla="*/ 74 w 187"/>
                  <a:gd name="T17" fmla="*/ 191 h 192"/>
                  <a:gd name="T18" fmla="*/ 112 w 187"/>
                  <a:gd name="T19" fmla="*/ 153 h 192"/>
                  <a:gd name="T20" fmla="*/ 112 w 187"/>
                  <a:gd name="T21" fmla="*/ 114 h 192"/>
                  <a:gd name="T22" fmla="*/ 186 w 187"/>
                  <a:gd name="T23" fmla="*/ 77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7" h="192">
                    <a:moveTo>
                      <a:pt x="186" y="77"/>
                    </a:moveTo>
                    <a:lnTo>
                      <a:pt x="149" y="38"/>
                    </a:lnTo>
                    <a:lnTo>
                      <a:pt x="112" y="0"/>
                    </a:lnTo>
                    <a:lnTo>
                      <a:pt x="37" y="0"/>
                    </a:lnTo>
                    <a:lnTo>
                      <a:pt x="37" y="38"/>
                    </a:lnTo>
                    <a:lnTo>
                      <a:pt x="0" y="77"/>
                    </a:lnTo>
                    <a:lnTo>
                      <a:pt x="0" y="114"/>
                    </a:lnTo>
                    <a:lnTo>
                      <a:pt x="74" y="153"/>
                    </a:lnTo>
                    <a:lnTo>
                      <a:pt x="74" y="191"/>
                    </a:lnTo>
                    <a:lnTo>
                      <a:pt x="112" y="153"/>
                    </a:lnTo>
                    <a:lnTo>
                      <a:pt x="112" y="114"/>
                    </a:lnTo>
                    <a:lnTo>
                      <a:pt x="186" y="77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1" name="Freeform 218"/>
              <p:cNvSpPr>
                <a:spLocks noChangeArrowheads="1"/>
              </p:cNvSpPr>
              <p:nvPr/>
            </p:nvSpPr>
            <p:spPr bwMode="auto">
              <a:xfrm>
                <a:off x="4373253" y="4064889"/>
                <a:ext cx="46214" cy="39316"/>
              </a:xfrm>
              <a:custGeom>
                <a:avLst/>
                <a:gdLst>
                  <a:gd name="T0" fmla="*/ 186 w 187"/>
                  <a:gd name="T1" fmla="*/ 77 h 192"/>
                  <a:gd name="T2" fmla="*/ 149 w 187"/>
                  <a:gd name="T3" fmla="*/ 38 h 192"/>
                  <a:gd name="T4" fmla="*/ 112 w 187"/>
                  <a:gd name="T5" fmla="*/ 0 h 192"/>
                  <a:gd name="T6" fmla="*/ 37 w 187"/>
                  <a:gd name="T7" fmla="*/ 0 h 192"/>
                  <a:gd name="T8" fmla="*/ 37 w 187"/>
                  <a:gd name="T9" fmla="*/ 38 h 192"/>
                  <a:gd name="T10" fmla="*/ 0 w 187"/>
                  <a:gd name="T11" fmla="*/ 77 h 192"/>
                  <a:gd name="T12" fmla="*/ 0 w 187"/>
                  <a:gd name="T13" fmla="*/ 114 h 192"/>
                  <a:gd name="T14" fmla="*/ 74 w 187"/>
                  <a:gd name="T15" fmla="*/ 153 h 192"/>
                  <a:gd name="T16" fmla="*/ 74 w 187"/>
                  <a:gd name="T17" fmla="*/ 191 h 192"/>
                  <a:gd name="T18" fmla="*/ 112 w 187"/>
                  <a:gd name="T19" fmla="*/ 153 h 192"/>
                  <a:gd name="T20" fmla="*/ 112 w 187"/>
                  <a:gd name="T21" fmla="*/ 114 h 192"/>
                  <a:gd name="T22" fmla="*/ 186 w 187"/>
                  <a:gd name="T23" fmla="*/ 77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7" h="192">
                    <a:moveTo>
                      <a:pt x="186" y="77"/>
                    </a:moveTo>
                    <a:lnTo>
                      <a:pt x="149" y="38"/>
                    </a:lnTo>
                    <a:lnTo>
                      <a:pt x="112" y="0"/>
                    </a:lnTo>
                    <a:lnTo>
                      <a:pt x="37" y="0"/>
                    </a:lnTo>
                    <a:lnTo>
                      <a:pt x="37" y="38"/>
                    </a:lnTo>
                    <a:lnTo>
                      <a:pt x="0" y="77"/>
                    </a:lnTo>
                    <a:lnTo>
                      <a:pt x="0" y="114"/>
                    </a:lnTo>
                    <a:lnTo>
                      <a:pt x="74" y="153"/>
                    </a:lnTo>
                    <a:lnTo>
                      <a:pt x="74" y="191"/>
                    </a:lnTo>
                    <a:lnTo>
                      <a:pt x="112" y="153"/>
                    </a:lnTo>
                    <a:lnTo>
                      <a:pt x="112" y="114"/>
                    </a:lnTo>
                    <a:lnTo>
                      <a:pt x="186" y="7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" name="Freeform 219"/>
              <p:cNvSpPr>
                <a:spLocks noChangeArrowheads="1"/>
              </p:cNvSpPr>
              <p:nvPr/>
            </p:nvSpPr>
            <p:spPr bwMode="auto">
              <a:xfrm>
                <a:off x="3944930" y="3994487"/>
                <a:ext cx="485808" cy="340125"/>
              </a:xfrm>
              <a:custGeom>
                <a:avLst/>
                <a:gdLst>
                  <a:gd name="T0" fmla="*/ 1865 w 1905"/>
                  <a:gd name="T1" fmla="*/ 457 h 1644"/>
                  <a:gd name="T2" fmla="*/ 1865 w 1905"/>
                  <a:gd name="T3" fmla="*/ 574 h 1644"/>
                  <a:gd name="T4" fmla="*/ 1792 w 1905"/>
                  <a:gd name="T5" fmla="*/ 726 h 1644"/>
                  <a:gd name="T6" fmla="*/ 1604 w 1905"/>
                  <a:gd name="T7" fmla="*/ 878 h 1644"/>
                  <a:gd name="T8" fmla="*/ 1529 w 1905"/>
                  <a:gd name="T9" fmla="*/ 1031 h 1644"/>
                  <a:gd name="T10" fmla="*/ 1455 w 1905"/>
                  <a:gd name="T11" fmla="*/ 1108 h 1644"/>
                  <a:gd name="T12" fmla="*/ 1342 w 1905"/>
                  <a:gd name="T13" fmla="*/ 1260 h 1644"/>
                  <a:gd name="T14" fmla="*/ 1193 w 1905"/>
                  <a:gd name="T15" fmla="*/ 1375 h 1644"/>
                  <a:gd name="T16" fmla="*/ 1006 w 1905"/>
                  <a:gd name="T17" fmla="*/ 1528 h 1644"/>
                  <a:gd name="T18" fmla="*/ 895 w 1905"/>
                  <a:gd name="T19" fmla="*/ 1565 h 1644"/>
                  <a:gd name="T20" fmla="*/ 634 w 1905"/>
                  <a:gd name="T21" fmla="*/ 1565 h 1644"/>
                  <a:gd name="T22" fmla="*/ 446 w 1905"/>
                  <a:gd name="T23" fmla="*/ 1604 h 1644"/>
                  <a:gd name="T24" fmla="*/ 298 w 1905"/>
                  <a:gd name="T25" fmla="*/ 1604 h 1644"/>
                  <a:gd name="T26" fmla="*/ 185 w 1905"/>
                  <a:gd name="T27" fmla="*/ 1451 h 1644"/>
                  <a:gd name="T28" fmla="*/ 149 w 1905"/>
                  <a:gd name="T29" fmla="*/ 1338 h 1644"/>
                  <a:gd name="T30" fmla="*/ 73 w 1905"/>
                  <a:gd name="T31" fmla="*/ 1108 h 1644"/>
                  <a:gd name="T32" fmla="*/ 35 w 1905"/>
                  <a:gd name="T33" fmla="*/ 955 h 1644"/>
                  <a:gd name="T34" fmla="*/ 0 w 1905"/>
                  <a:gd name="T35" fmla="*/ 839 h 1644"/>
                  <a:gd name="T36" fmla="*/ 111 w 1905"/>
                  <a:gd name="T37" fmla="*/ 839 h 1644"/>
                  <a:gd name="T38" fmla="*/ 223 w 1905"/>
                  <a:gd name="T39" fmla="*/ 878 h 1644"/>
                  <a:gd name="T40" fmla="*/ 372 w 1905"/>
                  <a:gd name="T41" fmla="*/ 839 h 1644"/>
                  <a:gd name="T42" fmla="*/ 372 w 1905"/>
                  <a:gd name="T43" fmla="*/ 726 h 1644"/>
                  <a:gd name="T44" fmla="*/ 335 w 1905"/>
                  <a:gd name="T45" fmla="*/ 420 h 1644"/>
                  <a:gd name="T46" fmla="*/ 446 w 1905"/>
                  <a:gd name="T47" fmla="*/ 457 h 1644"/>
                  <a:gd name="T48" fmla="*/ 485 w 1905"/>
                  <a:gd name="T49" fmla="*/ 610 h 1644"/>
                  <a:gd name="T50" fmla="*/ 596 w 1905"/>
                  <a:gd name="T51" fmla="*/ 574 h 1644"/>
                  <a:gd name="T52" fmla="*/ 670 w 1905"/>
                  <a:gd name="T53" fmla="*/ 496 h 1644"/>
                  <a:gd name="T54" fmla="*/ 821 w 1905"/>
                  <a:gd name="T55" fmla="*/ 534 h 1644"/>
                  <a:gd name="T56" fmla="*/ 895 w 1905"/>
                  <a:gd name="T57" fmla="*/ 496 h 1644"/>
                  <a:gd name="T58" fmla="*/ 1006 w 1905"/>
                  <a:gd name="T59" fmla="*/ 420 h 1644"/>
                  <a:gd name="T60" fmla="*/ 1082 w 1905"/>
                  <a:gd name="T61" fmla="*/ 381 h 1644"/>
                  <a:gd name="T62" fmla="*/ 1119 w 1905"/>
                  <a:gd name="T63" fmla="*/ 306 h 1644"/>
                  <a:gd name="T64" fmla="*/ 1193 w 1905"/>
                  <a:gd name="T65" fmla="*/ 153 h 1644"/>
                  <a:gd name="T66" fmla="*/ 1307 w 1905"/>
                  <a:gd name="T67" fmla="*/ 36 h 1644"/>
                  <a:gd name="T68" fmla="*/ 1529 w 1905"/>
                  <a:gd name="T69" fmla="*/ 36 h 1644"/>
                  <a:gd name="T70" fmla="*/ 1717 w 1905"/>
                  <a:gd name="T71" fmla="*/ 0 h 1644"/>
                  <a:gd name="T72" fmla="*/ 1792 w 1905"/>
                  <a:gd name="T73" fmla="*/ 190 h 1644"/>
                  <a:gd name="T74" fmla="*/ 1717 w 1905"/>
                  <a:gd name="T75" fmla="*/ 343 h 1644"/>
                  <a:gd name="T76" fmla="*/ 1679 w 1905"/>
                  <a:gd name="T77" fmla="*/ 457 h 1644"/>
                  <a:gd name="T78" fmla="*/ 1792 w 1905"/>
                  <a:gd name="T79" fmla="*/ 496 h 1644"/>
                  <a:gd name="T80" fmla="*/ 1307 w 1905"/>
                  <a:gd name="T81" fmla="*/ 764 h 1644"/>
                  <a:gd name="T82" fmla="*/ 1193 w 1905"/>
                  <a:gd name="T83" fmla="*/ 917 h 1644"/>
                  <a:gd name="T84" fmla="*/ 1193 w 1905"/>
                  <a:gd name="T85" fmla="*/ 992 h 1644"/>
                  <a:gd name="T86" fmla="*/ 1307 w 1905"/>
                  <a:gd name="T87" fmla="*/ 992 h 1644"/>
                  <a:gd name="T88" fmla="*/ 1418 w 1905"/>
                  <a:gd name="T89" fmla="*/ 878 h 1644"/>
                  <a:gd name="T90" fmla="*/ 1307 w 1905"/>
                  <a:gd name="T91" fmla="*/ 764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05" h="1644">
                    <a:moveTo>
                      <a:pt x="1828" y="420"/>
                    </a:moveTo>
                    <a:lnTo>
                      <a:pt x="1865" y="420"/>
                    </a:lnTo>
                    <a:lnTo>
                      <a:pt x="1865" y="457"/>
                    </a:lnTo>
                    <a:lnTo>
                      <a:pt x="1904" y="457"/>
                    </a:lnTo>
                    <a:lnTo>
                      <a:pt x="1904" y="496"/>
                    </a:lnTo>
                    <a:lnTo>
                      <a:pt x="1865" y="574"/>
                    </a:lnTo>
                    <a:lnTo>
                      <a:pt x="1828" y="610"/>
                    </a:lnTo>
                    <a:lnTo>
                      <a:pt x="1792" y="687"/>
                    </a:lnTo>
                    <a:lnTo>
                      <a:pt x="1792" y="726"/>
                    </a:lnTo>
                    <a:lnTo>
                      <a:pt x="1753" y="764"/>
                    </a:lnTo>
                    <a:lnTo>
                      <a:pt x="1717" y="801"/>
                    </a:lnTo>
                    <a:lnTo>
                      <a:pt x="1604" y="878"/>
                    </a:lnTo>
                    <a:lnTo>
                      <a:pt x="1567" y="917"/>
                    </a:lnTo>
                    <a:lnTo>
                      <a:pt x="1567" y="955"/>
                    </a:lnTo>
                    <a:lnTo>
                      <a:pt x="1529" y="1031"/>
                    </a:lnTo>
                    <a:lnTo>
                      <a:pt x="1492" y="1031"/>
                    </a:lnTo>
                    <a:lnTo>
                      <a:pt x="1492" y="1070"/>
                    </a:lnTo>
                    <a:lnTo>
                      <a:pt x="1455" y="1108"/>
                    </a:lnTo>
                    <a:lnTo>
                      <a:pt x="1380" y="1184"/>
                    </a:lnTo>
                    <a:lnTo>
                      <a:pt x="1380" y="1222"/>
                    </a:lnTo>
                    <a:lnTo>
                      <a:pt x="1342" y="1260"/>
                    </a:lnTo>
                    <a:lnTo>
                      <a:pt x="1307" y="1338"/>
                    </a:lnTo>
                    <a:lnTo>
                      <a:pt x="1268" y="1338"/>
                    </a:lnTo>
                    <a:lnTo>
                      <a:pt x="1193" y="1375"/>
                    </a:lnTo>
                    <a:lnTo>
                      <a:pt x="1119" y="1451"/>
                    </a:lnTo>
                    <a:lnTo>
                      <a:pt x="1082" y="1451"/>
                    </a:lnTo>
                    <a:lnTo>
                      <a:pt x="1006" y="1528"/>
                    </a:lnTo>
                    <a:lnTo>
                      <a:pt x="932" y="1528"/>
                    </a:lnTo>
                    <a:lnTo>
                      <a:pt x="895" y="1528"/>
                    </a:lnTo>
                    <a:lnTo>
                      <a:pt x="895" y="1565"/>
                    </a:lnTo>
                    <a:lnTo>
                      <a:pt x="857" y="1565"/>
                    </a:lnTo>
                    <a:lnTo>
                      <a:pt x="782" y="1565"/>
                    </a:lnTo>
                    <a:lnTo>
                      <a:pt x="634" y="1565"/>
                    </a:lnTo>
                    <a:lnTo>
                      <a:pt x="559" y="1565"/>
                    </a:lnTo>
                    <a:lnTo>
                      <a:pt x="521" y="1604"/>
                    </a:lnTo>
                    <a:lnTo>
                      <a:pt x="446" y="1604"/>
                    </a:lnTo>
                    <a:lnTo>
                      <a:pt x="409" y="1604"/>
                    </a:lnTo>
                    <a:lnTo>
                      <a:pt x="335" y="1643"/>
                    </a:lnTo>
                    <a:lnTo>
                      <a:pt x="298" y="1604"/>
                    </a:lnTo>
                    <a:lnTo>
                      <a:pt x="260" y="1565"/>
                    </a:lnTo>
                    <a:lnTo>
                      <a:pt x="223" y="1528"/>
                    </a:lnTo>
                    <a:lnTo>
                      <a:pt x="185" y="1451"/>
                    </a:lnTo>
                    <a:lnTo>
                      <a:pt x="149" y="1413"/>
                    </a:lnTo>
                    <a:lnTo>
                      <a:pt x="149" y="1375"/>
                    </a:lnTo>
                    <a:lnTo>
                      <a:pt x="149" y="1338"/>
                    </a:lnTo>
                    <a:lnTo>
                      <a:pt x="149" y="1222"/>
                    </a:lnTo>
                    <a:lnTo>
                      <a:pt x="111" y="1222"/>
                    </a:lnTo>
                    <a:lnTo>
                      <a:pt x="73" y="1108"/>
                    </a:lnTo>
                    <a:lnTo>
                      <a:pt x="73" y="1070"/>
                    </a:lnTo>
                    <a:lnTo>
                      <a:pt x="73" y="1031"/>
                    </a:lnTo>
                    <a:lnTo>
                      <a:pt x="35" y="955"/>
                    </a:lnTo>
                    <a:lnTo>
                      <a:pt x="0" y="917"/>
                    </a:lnTo>
                    <a:lnTo>
                      <a:pt x="0" y="878"/>
                    </a:lnTo>
                    <a:lnTo>
                      <a:pt x="0" y="839"/>
                    </a:lnTo>
                    <a:lnTo>
                      <a:pt x="35" y="801"/>
                    </a:lnTo>
                    <a:lnTo>
                      <a:pt x="73" y="839"/>
                    </a:lnTo>
                    <a:lnTo>
                      <a:pt x="111" y="839"/>
                    </a:lnTo>
                    <a:lnTo>
                      <a:pt x="149" y="878"/>
                    </a:lnTo>
                    <a:lnTo>
                      <a:pt x="185" y="878"/>
                    </a:lnTo>
                    <a:lnTo>
                      <a:pt x="223" y="878"/>
                    </a:lnTo>
                    <a:lnTo>
                      <a:pt x="260" y="878"/>
                    </a:lnTo>
                    <a:lnTo>
                      <a:pt x="298" y="839"/>
                    </a:lnTo>
                    <a:lnTo>
                      <a:pt x="372" y="839"/>
                    </a:lnTo>
                    <a:lnTo>
                      <a:pt x="409" y="801"/>
                    </a:lnTo>
                    <a:lnTo>
                      <a:pt x="372" y="764"/>
                    </a:lnTo>
                    <a:lnTo>
                      <a:pt x="372" y="726"/>
                    </a:lnTo>
                    <a:lnTo>
                      <a:pt x="372" y="610"/>
                    </a:lnTo>
                    <a:lnTo>
                      <a:pt x="372" y="496"/>
                    </a:lnTo>
                    <a:lnTo>
                      <a:pt x="335" y="420"/>
                    </a:lnTo>
                    <a:lnTo>
                      <a:pt x="372" y="420"/>
                    </a:lnTo>
                    <a:lnTo>
                      <a:pt x="409" y="420"/>
                    </a:lnTo>
                    <a:lnTo>
                      <a:pt x="446" y="457"/>
                    </a:lnTo>
                    <a:lnTo>
                      <a:pt x="446" y="574"/>
                    </a:lnTo>
                    <a:lnTo>
                      <a:pt x="446" y="610"/>
                    </a:lnTo>
                    <a:lnTo>
                      <a:pt x="485" y="610"/>
                    </a:lnTo>
                    <a:lnTo>
                      <a:pt x="521" y="649"/>
                    </a:lnTo>
                    <a:lnTo>
                      <a:pt x="559" y="610"/>
                    </a:lnTo>
                    <a:lnTo>
                      <a:pt x="596" y="574"/>
                    </a:lnTo>
                    <a:lnTo>
                      <a:pt x="596" y="534"/>
                    </a:lnTo>
                    <a:lnTo>
                      <a:pt x="634" y="496"/>
                    </a:lnTo>
                    <a:lnTo>
                      <a:pt x="670" y="496"/>
                    </a:lnTo>
                    <a:lnTo>
                      <a:pt x="709" y="534"/>
                    </a:lnTo>
                    <a:lnTo>
                      <a:pt x="746" y="574"/>
                    </a:lnTo>
                    <a:lnTo>
                      <a:pt x="821" y="534"/>
                    </a:lnTo>
                    <a:lnTo>
                      <a:pt x="857" y="534"/>
                    </a:lnTo>
                    <a:lnTo>
                      <a:pt x="895" y="534"/>
                    </a:lnTo>
                    <a:lnTo>
                      <a:pt x="895" y="496"/>
                    </a:lnTo>
                    <a:lnTo>
                      <a:pt x="932" y="457"/>
                    </a:lnTo>
                    <a:lnTo>
                      <a:pt x="1006" y="457"/>
                    </a:lnTo>
                    <a:lnTo>
                      <a:pt x="1006" y="420"/>
                    </a:lnTo>
                    <a:lnTo>
                      <a:pt x="1044" y="420"/>
                    </a:lnTo>
                    <a:lnTo>
                      <a:pt x="1082" y="420"/>
                    </a:lnTo>
                    <a:lnTo>
                      <a:pt x="1082" y="381"/>
                    </a:lnTo>
                    <a:lnTo>
                      <a:pt x="1082" y="343"/>
                    </a:lnTo>
                    <a:lnTo>
                      <a:pt x="1119" y="343"/>
                    </a:lnTo>
                    <a:lnTo>
                      <a:pt x="1119" y="306"/>
                    </a:lnTo>
                    <a:lnTo>
                      <a:pt x="1157" y="267"/>
                    </a:lnTo>
                    <a:lnTo>
                      <a:pt x="1193" y="228"/>
                    </a:lnTo>
                    <a:lnTo>
                      <a:pt x="1193" y="153"/>
                    </a:lnTo>
                    <a:lnTo>
                      <a:pt x="1231" y="114"/>
                    </a:lnTo>
                    <a:lnTo>
                      <a:pt x="1268" y="75"/>
                    </a:lnTo>
                    <a:lnTo>
                      <a:pt x="1307" y="36"/>
                    </a:lnTo>
                    <a:lnTo>
                      <a:pt x="1455" y="0"/>
                    </a:lnTo>
                    <a:lnTo>
                      <a:pt x="1492" y="0"/>
                    </a:lnTo>
                    <a:lnTo>
                      <a:pt x="1529" y="36"/>
                    </a:lnTo>
                    <a:lnTo>
                      <a:pt x="1604" y="36"/>
                    </a:lnTo>
                    <a:lnTo>
                      <a:pt x="1642" y="0"/>
                    </a:lnTo>
                    <a:lnTo>
                      <a:pt x="1717" y="0"/>
                    </a:lnTo>
                    <a:lnTo>
                      <a:pt x="1753" y="0"/>
                    </a:lnTo>
                    <a:lnTo>
                      <a:pt x="1753" y="75"/>
                    </a:lnTo>
                    <a:lnTo>
                      <a:pt x="1792" y="190"/>
                    </a:lnTo>
                    <a:lnTo>
                      <a:pt x="1792" y="306"/>
                    </a:lnTo>
                    <a:lnTo>
                      <a:pt x="1792" y="343"/>
                    </a:lnTo>
                    <a:lnTo>
                      <a:pt x="1717" y="343"/>
                    </a:lnTo>
                    <a:lnTo>
                      <a:pt x="1717" y="381"/>
                    </a:lnTo>
                    <a:lnTo>
                      <a:pt x="1679" y="420"/>
                    </a:lnTo>
                    <a:lnTo>
                      <a:pt x="1679" y="457"/>
                    </a:lnTo>
                    <a:lnTo>
                      <a:pt x="1753" y="496"/>
                    </a:lnTo>
                    <a:lnTo>
                      <a:pt x="1753" y="534"/>
                    </a:lnTo>
                    <a:lnTo>
                      <a:pt x="1792" y="496"/>
                    </a:lnTo>
                    <a:lnTo>
                      <a:pt x="1792" y="457"/>
                    </a:lnTo>
                    <a:lnTo>
                      <a:pt x="1828" y="420"/>
                    </a:lnTo>
                    <a:close/>
                    <a:moveTo>
                      <a:pt x="1307" y="764"/>
                    </a:moveTo>
                    <a:lnTo>
                      <a:pt x="1268" y="839"/>
                    </a:lnTo>
                    <a:lnTo>
                      <a:pt x="1231" y="878"/>
                    </a:lnTo>
                    <a:lnTo>
                      <a:pt x="1193" y="917"/>
                    </a:lnTo>
                    <a:lnTo>
                      <a:pt x="1157" y="955"/>
                    </a:lnTo>
                    <a:lnTo>
                      <a:pt x="1157" y="992"/>
                    </a:lnTo>
                    <a:lnTo>
                      <a:pt x="1193" y="992"/>
                    </a:lnTo>
                    <a:lnTo>
                      <a:pt x="1231" y="992"/>
                    </a:lnTo>
                    <a:lnTo>
                      <a:pt x="1268" y="1031"/>
                    </a:lnTo>
                    <a:lnTo>
                      <a:pt x="1307" y="992"/>
                    </a:lnTo>
                    <a:lnTo>
                      <a:pt x="1380" y="955"/>
                    </a:lnTo>
                    <a:lnTo>
                      <a:pt x="1418" y="917"/>
                    </a:lnTo>
                    <a:lnTo>
                      <a:pt x="1418" y="878"/>
                    </a:lnTo>
                    <a:lnTo>
                      <a:pt x="1380" y="839"/>
                    </a:lnTo>
                    <a:lnTo>
                      <a:pt x="1342" y="801"/>
                    </a:lnTo>
                    <a:lnTo>
                      <a:pt x="1307" y="764"/>
                    </a:lnTo>
                    <a:close/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3" name="Freeform 220"/>
              <p:cNvSpPr>
                <a:spLocks noChangeArrowheads="1"/>
              </p:cNvSpPr>
              <p:nvPr/>
            </p:nvSpPr>
            <p:spPr bwMode="auto">
              <a:xfrm>
                <a:off x="3944930" y="3994487"/>
                <a:ext cx="485808" cy="340125"/>
              </a:xfrm>
              <a:custGeom>
                <a:avLst/>
                <a:gdLst>
                  <a:gd name="T0" fmla="*/ 1865 w 1905"/>
                  <a:gd name="T1" fmla="*/ 420 h 1644"/>
                  <a:gd name="T2" fmla="*/ 1904 w 1905"/>
                  <a:gd name="T3" fmla="*/ 457 h 1644"/>
                  <a:gd name="T4" fmla="*/ 1865 w 1905"/>
                  <a:gd name="T5" fmla="*/ 574 h 1644"/>
                  <a:gd name="T6" fmla="*/ 1792 w 1905"/>
                  <a:gd name="T7" fmla="*/ 687 h 1644"/>
                  <a:gd name="T8" fmla="*/ 1753 w 1905"/>
                  <a:gd name="T9" fmla="*/ 764 h 1644"/>
                  <a:gd name="T10" fmla="*/ 1604 w 1905"/>
                  <a:gd name="T11" fmla="*/ 878 h 1644"/>
                  <a:gd name="T12" fmla="*/ 1567 w 1905"/>
                  <a:gd name="T13" fmla="*/ 955 h 1644"/>
                  <a:gd name="T14" fmla="*/ 1492 w 1905"/>
                  <a:gd name="T15" fmla="*/ 1031 h 1644"/>
                  <a:gd name="T16" fmla="*/ 1455 w 1905"/>
                  <a:gd name="T17" fmla="*/ 1108 h 1644"/>
                  <a:gd name="T18" fmla="*/ 1380 w 1905"/>
                  <a:gd name="T19" fmla="*/ 1222 h 1644"/>
                  <a:gd name="T20" fmla="*/ 1307 w 1905"/>
                  <a:gd name="T21" fmla="*/ 1338 h 1644"/>
                  <a:gd name="T22" fmla="*/ 1193 w 1905"/>
                  <a:gd name="T23" fmla="*/ 1375 h 1644"/>
                  <a:gd name="T24" fmla="*/ 1082 w 1905"/>
                  <a:gd name="T25" fmla="*/ 1451 h 1644"/>
                  <a:gd name="T26" fmla="*/ 932 w 1905"/>
                  <a:gd name="T27" fmla="*/ 1528 h 1644"/>
                  <a:gd name="T28" fmla="*/ 895 w 1905"/>
                  <a:gd name="T29" fmla="*/ 1565 h 1644"/>
                  <a:gd name="T30" fmla="*/ 782 w 1905"/>
                  <a:gd name="T31" fmla="*/ 1565 h 1644"/>
                  <a:gd name="T32" fmla="*/ 559 w 1905"/>
                  <a:gd name="T33" fmla="*/ 1565 h 1644"/>
                  <a:gd name="T34" fmla="*/ 446 w 1905"/>
                  <a:gd name="T35" fmla="*/ 1604 h 1644"/>
                  <a:gd name="T36" fmla="*/ 335 w 1905"/>
                  <a:gd name="T37" fmla="*/ 1643 h 1644"/>
                  <a:gd name="T38" fmla="*/ 260 w 1905"/>
                  <a:gd name="T39" fmla="*/ 1565 h 1644"/>
                  <a:gd name="T40" fmla="*/ 185 w 1905"/>
                  <a:gd name="T41" fmla="*/ 1451 h 1644"/>
                  <a:gd name="T42" fmla="*/ 149 w 1905"/>
                  <a:gd name="T43" fmla="*/ 1375 h 1644"/>
                  <a:gd name="T44" fmla="*/ 149 w 1905"/>
                  <a:gd name="T45" fmla="*/ 1222 h 1644"/>
                  <a:gd name="T46" fmla="*/ 73 w 1905"/>
                  <a:gd name="T47" fmla="*/ 1108 h 1644"/>
                  <a:gd name="T48" fmla="*/ 73 w 1905"/>
                  <a:gd name="T49" fmla="*/ 1031 h 1644"/>
                  <a:gd name="T50" fmla="*/ 0 w 1905"/>
                  <a:gd name="T51" fmla="*/ 917 h 1644"/>
                  <a:gd name="T52" fmla="*/ 0 w 1905"/>
                  <a:gd name="T53" fmla="*/ 839 h 1644"/>
                  <a:gd name="T54" fmla="*/ 73 w 1905"/>
                  <a:gd name="T55" fmla="*/ 839 h 1644"/>
                  <a:gd name="T56" fmla="*/ 149 w 1905"/>
                  <a:gd name="T57" fmla="*/ 878 h 1644"/>
                  <a:gd name="T58" fmla="*/ 223 w 1905"/>
                  <a:gd name="T59" fmla="*/ 878 h 1644"/>
                  <a:gd name="T60" fmla="*/ 298 w 1905"/>
                  <a:gd name="T61" fmla="*/ 839 h 1644"/>
                  <a:gd name="T62" fmla="*/ 409 w 1905"/>
                  <a:gd name="T63" fmla="*/ 801 h 1644"/>
                  <a:gd name="T64" fmla="*/ 372 w 1905"/>
                  <a:gd name="T65" fmla="*/ 726 h 1644"/>
                  <a:gd name="T66" fmla="*/ 372 w 1905"/>
                  <a:gd name="T67" fmla="*/ 496 h 1644"/>
                  <a:gd name="T68" fmla="*/ 372 w 1905"/>
                  <a:gd name="T69" fmla="*/ 420 h 1644"/>
                  <a:gd name="T70" fmla="*/ 446 w 1905"/>
                  <a:gd name="T71" fmla="*/ 457 h 1644"/>
                  <a:gd name="T72" fmla="*/ 446 w 1905"/>
                  <a:gd name="T73" fmla="*/ 610 h 1644"/>
                  <a:gd name="T74" fmla="*/ 521 w 1905"/>
                  <a:gd name="T75" fmla="*/ 649 h 1644"/>
                  <a:gd name="T76" fmla="*/ 596 w 1905"/>
                  <a:gd name="T77" fmla="*/ 574 h 1644"/>
                  <a:gd name="T78" fmla="*/ 634 w 1905"/>
                  <a:gd name="T79" fmla="*/ 496 h 1644"/>
                  <a:gd name="T80" fmla="*/ 709 w 1905"/>
                  <a:gd name="T81" fmla="*/ 534 h 1644"/>
                  <a:gd name="T82" fmla="*/ 821 w 1905"/>
                  <a:gd name="T83" fmla="*/ 534 h 1644"/>
                  <a:gd name="T84" fmla="*/ 895 w 1905"/>
                  <a:gd name="T85" fmla="*/ 534 h 1644"/>
                  <a:gd name="T86" fmla="*/ 932 w 1905"/>
                  <a:gd name="T87" fmla="*/ 457 h 1644"/>
                  <a:gd name="T88" fmla="*/ 1006 w 1905"/>
                  <a:gd name="T89" fmla="*/ 420 h 1644"/>
                  <a:gd name="T90" fmla="*/ 1082 w 1905"/>
                  <a:gd name="T91" fmla="*/ 420 h 1644"/>
                  <a:gd name="T92" fmla="*/ 1082 w 1905"/>
                  <a:gd name="T93" fmla="*/ 343 h 1644"/>
                  <a:gd name="T94" fmla="*/ 1119 w 1905"/>
                  <a:gd name="T95" fmla="*/ 306 h 1644"/>
                  <a:gd name="T96" fmla="*/ 1193 w 1905"/>
                  <a:gd name="T97" fmla="*/ 228 h 1644"/>
                  <a:gd name="T98" fmla="*/ 1231 w 1905"/>
                  <a:gd name="T99" fmla="*/ 114 h 1644"/>
                  <a:gd name="T100" fmla="*/ 1307 w 1905"/>
                  <a:gd name="T101" fmla="*/ 36 h 1644"/>
                  <a:gd name="T102" fmla="*/ 1492 w 1905"/>
                  <a:gd name="T103" fmla="*/ 0 h 1644"/>
                  <a:gd name="T104" fmla="*/ 1604 w 1905"/>
                  <a:gd name="T105" fmla="*/ 36 h 1644"/>
                  <a:gd name="T106" fmla="*/ 1717 w 1905"/>
                  <a:gd name="T107" fmla="*/ 0 h 1644"/>
                  <a:gd name="T108" fmla="*/ 1753 w 1905"/>
                  <a:gd name="T109" fmla="*/ 75 h 1644"/>
                  <a:gd name="T110" fmla="*/ 1792 w 1905"/>
                  <a:gd name="T111" fmla="*/ 306 h 1644"/>
                  <a:gd name="T112" fmla="*/ 1717 w 1905"/>
                  <a:gd name="T113" fmla="*/ 343 h 1644"/>
                  <a:gd name="T114" fmla="*/ 1679 w 1905"/>
                  <a:gd name="T115" fmla="*/ 420 h 1644"/>
                  <a:gd name="T116" fmla="*/ 1753 w 1905"/>
                  <a:gd name="T117" fmla="*/ 496 h 1644"/>
                  <a:gd name="T118" fmla="*/ 1792 w 1905"/>
                  <a:gd name="T119" fmla="*/ 496 h 1644"/>
                  <a:gd name="T120" fmla="*/ 1828 w 1905"/>
                  <a:gd name="T121" fmla="*/ 420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05" h="1644">
                    <a:moveTo>
                      <a:pt x="1828" y="420"/>
                    </a:moveTo>
                    <a:lnTo>
                      <a:pt x="1865" y="420"/>
                    </a:lnTo>
                    <a:lnTo>
                      <a:pt x="1865" y="457"/>
                    </a:lnTo>
                    <a:lnTo>
                      <a:pt x="1904" y="457"/>
                    </a:lnTo>
                    <a:lnTo>
                      <a:pt x="1904" y="496"/>
                    </a:lnTo>
                    <a:lnTo>
                      <a:pt x="1865" y="574"/>
                    </a:lnTo>
                    <a:lnTo>
                      <a:pt x="1828" y="610"/>
                    </a:lnTo>
                    <a:lnTo>
                      <a:pt x="1792" y="687"/>
                    </a:lnTo>
                    <a:lnTo>
                      <a:pt x="1792" y="726"/>
                    </a:lnTo>
                    <a:lnTo>
                      <a:pt x="1753" y="764"/>
                    </a:lnTo>
                    <a:lnTo>
                      <a:pt x="1717" y="801"/>
                    </a:lnTo>
                    <a:lnTo>
                      <a:pt x="1604" y="878"/>
                    </a:lnTo>
                    <a:lnTo>
                      <a:pt x="1567" y="917"/>
                    </a:lnTo>
                    <a:lnTo>
                      <a:pt x="1567" y="955"/>
                    </a:lnTo>
                    <a:lnTo>
                      <a:pt x="1529" y="1031"/>
                    </a:lnTo>
                    <a:lnTo>
                      <a:pt x="1492" y="1031"/>
                    </a:lnTo>
                    <a:lnTo>
                      <a:pt x="1492" y="1070"/>
                    </a:lnTo>
                    <a:lnTo>
                      <a:pt x="1455" y="1108"/>
                    </a:lnTo>
                    <a:lnTo>
                      <a:pt x="1380" y="1184"/>
                    </a:lnTo>
                    <a:lnTo>
                      <a:pt x="1380" y="1222"/>
                    </a:lnTo>
                    <a:lnTo>
                      <a:pt x="1342" y="1260"/>
                    </a:lnTo>
                    <a:lnTo>
                      <a:pt x="1307" y="1338"/>
                    </a:lnTo>
                    <a:lnTo>
                      <a:pt x="1268" y="1338"/>
                    </a:lnTo>
                    <a:lnTo>
                      <a:pt x="1193" y="1375"/>
                    </a:lnTo>
                    <a:lnTo>
                      <a:pt x="1119" y="1451"/>
                    </a:lnTo>
                    <a:lnTo>
                      <a:pt x="1082" y="1451"/>
                    </a:lnTo>
                    <a:lnTo>
                      <a:pt x="1006" y="1528"/>
                    </a:lnTo>
                    <a:lnTo>
                      <a:pt x="932" y="1528"/>
                    </a:lnTo>
                    <a:lnTo>
                      <a:pt x="895" y="1528"/>
                    </a:lnTo>
                    <a:lnTo>
                      <a:pt x="895" y="1565"/>
                    </a:lnTo>
                    <a:lnTo>
                      <a:pt x="857" y="1565"/>
                    </a:lnTo>
                    <a:lnTo>
                      <a:pt x="782" y="1565"/>
                    </a:lnTo>
                    <a:lnTo>
                      <a:pt x="634" y="1565"/>
                    </a:lnTo>
                    <a:lnTo>
                      <a:pt x="559" y="1565"/>
                    </a:lnTo>
                    <a:lnTo>
                      <a:pt x="521" y="1604"/>
                    </a:lnTo>
                    <a:lnTo>
                      <a:pt x="446" y="1604"/>
                    </a:lnTo>
                    <a:lnTo>
                      <a:pt x="409" y="1604"/>
                    </a:lnTo>
                    <a:lnTo>
                      <a:pt x="335" y="1643"/>
                    </a:lnTo>
                    <a:lnTo>
                      <a:pt x="298" y="1604"/>
                    </a:lnTo>
                    <a:lnTo>
                      <a:pt x="260" y="1565"/>
                    </a:lnTo>
                    <a:lnTo>
                      <a:pt x="223" y="1528"/>
                    </a:lnTo>
                    <a:lnTo>
                      <a:pt x="185" y="1451"/>
                    </a:lnTo>
                    <a:lnTo>
                      <a:pt x="149" y="1413"/>
                    </a:lnTo>
                    <a:lnTo>
                      <a:pt x="149" y="1375"/>
                    </a:lnTo>
                    <a:lnTo>
                      <a:pt x="149" y="1338"/>
                    </a:lnTo>
                    <a:lnTo>
                      <a:pt x="149" y="1222"/>
                    </a:lnTo>
                    <a:lnTo>
                      <a:pt x="111" y="1222"/>
                    </a:lnTo>
                    <a:lnTo>
                      <a:pt x="73" y="1108"/>
                    </a:lnTo>
                    <a:lnTo>
                      <a:pt x="73" y="1070"/>
                    </a:lnTo>
                    <a:lnTo>
                      <a:pt x="73" y="1031"/>
                    </a:lnTo>
                    <a:lnTo>
                      <a:pt x="35" y="955"/>
                    </a:lnTo>
                    <a:lnTo>
                      <a:pt x="0" y="917"/>
                    </a:lnTo>
                    <a:lnTo>
                      <a:pt x="0" y="878"/>
                    </a:lnTo>
                    <a:lnTo>
                      <a:pt x="0" y="839"/>
                    </a:lnTo>
                    <a:lnTo>
                      <a:pt x="35" y="801"/>
                    </a:lnTo>
                    <a:lnTo>
                      <a:pt x="73" y="839"/>
                    </a:lnTo>
                    <a:lnTo>
                      <a:pt x="111" y="839"/>
                    </a:lnTo>
                    <a:lnTo>
                      <a:pt x="149" y="878"/>
                    </a:lnTo>
                    <a:lnTo>
                      <a:pt x="185" y="878"/>
                    </a:lnTo>
                    <a:lnTo>
                      <a:pt x="223" y="878"/>
                    </a:lnTo>
                    <a:lnTo>
                      <a:pt x="260" y="878"/>
                    </a:lnTo>
                    <a:lnTo>
                      <a:pt x="298" y="839"/>
                    </a:lnTo>
                    <a:lnTo>
                      <a:pt x="372" y="839"/>
                    </a:lnTo>
                    <a:lnTo>
                      <a:pt x="409" y="801"/>
                    </a:lnTo>
                    <a:lnTo>
                      <a:pt x="372" y="764"/>
                    </a:lnTo>
                    <a:lnTo>
                      <a:pt x="372" y="726"/>
                    </a:lnTo>
                    <a:lnTo>
                      <a:pt x="372" y="610"/>
                    </a:lnTo>
                    <a:lnTo>
                      <a:pt x="372" y="496"/>
                    </a:lnTo>
                    <a:lnTo>
                      <a:pt x="335" y="420"/>
                    </a:lnTo>
                    <a:lnTo>
                      <a:pt x="372" y="420"/>
                    </a:lnTo>
                    <a:lnTo>
                      <a:pt x="409" y="420"/>
                    </a:lnTo>
                    <a:lnTo>
                      <a:pt x="446" y="457"/>
                    </a:lnTo>
                    <a:lnTo>
                      <a:pt x="446" y="574"/>
                    </a:lnTo>
                    <a:lnTo>
                      <a:pt x="446" y="610"/>
                    </a:lnTo>
                    <a:lnTo>
                      <a:pt x="485" y="610"/>
                    </a:lnTo>
                    <a:lnTo>
                      <a:pt x="521" y="649"/>
                    </a:lnTo>
                    <a:lnTo>
                      <a:pt x="559" y="610"/>
                    </a:lnTo>
                    <a:lnTo>
                      <a:pt x="596" y="574"/>
                    </a:lnTo>
                    <a:lnTo>
                      <a:pt x="596" y="534"/>
                    </a:lnTo>
                    <a:lnTo>
                      <a:pt x="634" y="496"/>
                    </a:lnTo>
                    <a:lnTo>
                      <a:pt x="670" y="496"/>
                    </a:lnTo>
                    <a:lnTo>
                      <a:pt x="709" y="534"/>
                    </a:lnTo>
                    <a:lnTo>
                      <a:pt x="746" y="574"/>
                    </a:lnTo>
                    <a:lnTo>
                      <a:pt x="821" y="534"/>
                    </a:lnTo>
                    <a:lnTo>
                      <a:pt x="857" y="534"/>
                    </a:lnTo>
                    <a:lnTo>
                      <a:pt x="895" y="534"/>
                    </a:lnTo>
                    <a:lnTo>
                      <a:pt x="895" y="496"/>
                    </a:lnTo>
                    <a:lnTo>
                      <a:pt x="932" y="457"/>
                    </a:lnTo>
                    <a:lnTo>
                      <a:pt x="1006" y="457"/>
                    </a:lnTo>
                    <a:lnTo>
                      <a:pt x="1006" y="420"/>
                    </a:lnTo>
                    <a:lnTo>
                      <a:pt x="1044" y="420"/>
                    </a:lnTo>
                    <a:lnTo>
                      <a:pt x="1082" y="420"/>
                    </a:lnTo>
                    <a:lnTo>
                      <a:pt x="1082" y="381"/>
                    </a:lnTo>
                    <a:lnTo>
                      <a:pt x="1082" y="343"/>
                    </a:lnTo>
                    <a:lnTo>
                      <a:pt x="1119" y="343"/>
                    </a:lnTo>
                    <a:lnTo>
                      <a:pt x="1119" y="306"/>
                    </a:lnTo>
                    <a:lnTo>
                      <a:pt x="1157" y="267"/>
                    </a:lnTo>
                    <a:lnTo>
                      <a:pt x="1193" y="228"/>
                    </a:lnTo>
                    <a:lnTo>
                      <a:pt x="1193" y="153"/>
                    </a:lnTo>
                    <a:lnTo>
                      <a:pt x="1231" y="114"/>
                    </a:lnTo>
                    <a:lnTo>
                      <a:pt x="1268" y="75"/>
                    </a:lnTo>
                    <a:lnTo>
                      <a:pt x="1307" y="36"/>
                    </a:lnTo>
                    <a:lnTo>
                      <a:pt x="1455" y="0"/>
                    </a:lnTo>
                    <a:lnTo>
                      <a:pt x="1492" y="0"/>
                    </a:lnTo>
                    <a:lnTo>
                      <a:pt x="1529" y="36"/>
                    </a:lnTo>
                    <a:lnTo>
                      <a:pt x="1604" y="36"/>
                    </a:lnTo>
                    <a:lnTo>
                      <a:pt x="1642" y="0"/>
                    </a:lnTo>
                    <a:lnTo>
                      <a:pt x="1717" y="0"/>
                    </a:lnTo>
                    <a:lnTo>
                      <a:pt x="1753" y="0"/>
                    </a:lnTo>
                    <a:lnTo>
                      <a:pt x="1753" y="75"/>
                    </a:lnTo>
                    <a:lnTo>
                      <a:pt x="1792" y="190"/>
                    </a:lnTo>
                    <a:lnTo>
                      <a:pt x="1792" y="306"/>
                    </a:lnTo>
                    <a:lnTo>
                      <a:pt x="1792" y="343"/>
                    </a:lnTo>
                    <a:lnTo>
                      <a:pt x="1717" y="343"/>
                    </a:lnTo>
                    <a:lnTo>
                      <a:pt x="1717" y="381"/>
                    </a:lnTo>
                    <a:lnTo>
                      <a:pt x="1679" y="420"/>
                    </a:lnTo>
                    <a:lnTo>
                      <a:pt x="1679" y="457"/>
                    </a:lnTo>
                    <a:lnTo>
                      <a:pt x="1753" y="496"/>
                    </a:lnTo>
                    <a:lnTo>
                      <a:pt x="1753" y="534"/>
                    </a:lnTo>
                    <a:lnTo>
                      <a:pt x="1792" y="496"/>
                    </a:lnTo>
                    <a:lnTo>
                      <a:pt x="1792" y="457"/>
                    </a:lnTo>
                    <a:lnTo>
                      <a:pt x="1828" y="42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" name="Freeform 221"/>
              <p:cNvSpPr>
                <a:spLocks noChangeArrowheads="1"/>
              </p:cNvSpPr>
              <p:nvPr/>
            </p:nvSpPr>
            <p:spPr bwMode="auto">
              <a:xfrm>
                <a:off x="4240247" y="4152663"/>
                <a:ext cx="65376" cy="54859"/>
              </a:xfrm>
              <a:custGeom>
                <a:avLst/>
                <a:gdLst>
                  <a:gd name="T0" fmla="*/ 150 w 262"/>
                  <a:gd name="T1" fmla="*/ 0 h 268"/>
                  <a:gd name="T2" fmla="*/ 111 w 262"/>
                  <a:gd name="T3" fmla="*/ 75 h 268"/>
                  <a:gd name="T4" fmla="*/ 74 w 262"/>
                  <a:gd name="T5" fmla="*/ 114 h 268"/>
                  <a:gd name="T6" fmla="*/ 36 w 262"/>
                  <a:gd name="T7" fmla="*/ 153 h 268"/>
                  <a:gd name="T8" fmla="*/ 0 w 262"/>
                  <a:gd name="T9" fmla="*/ 191 h 268"/>
                  <a:gd name="T10" fmla="*/ 0 w 262"/>
                  <a:gd name="T11" fmla="*/ 228 h 268"/>
                  <a:gd name="T12" fmla="*/ 36 w 262"/>
                  <a:gd name="T13" fmla="*/ 228 h 268"/>
                  <a:gd name="T14" fmla="*/ 74 w 262"/>
                  <a:gd name="T15" fmla="*/ 228 h 268"/>
                  <a:gd name="T16" fmla="*/ 111 w 262"/>
                  <a:gd name="T17" fmla="*/ 267 h 268"/>
                  <a:gd name="T18" fmla="*/ 150 w 262"/>
                  <a:gd name="T19" fmla="*/ 228 h 268"/>
                  <a:gd name="T20" fmla="*/ 223 w 262"/>
                  <a:gd name="T21" fmla="*/ 191 h 268"/>
                  <a:gd name="T22" fmla="*/ 261 w 262"/>
                  <a:gd name="T23" fmla="*/ 153 h 268"/>
                  <a:gd name="T24" fmla="*/ 261 w 262"/>
                  <a:gd name="T25" fmla="*/ 114 h 268"/>
                  <a:gd name="T26" fmla="*/ 223 w 262"/>
                  <a:gd name="T27" fmla="*/ 75 h 268"/>
                  <a:gd name="T28" fmla="*/ 185 w 262"/>
                  <a:gd name="T29" fmla="*/ 37 h 268"/>
                  <a:gd name="T30" fmla="*/ 150 w 262"/>
                  <a:gd name="T31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2" h="268">
                    <a:moveTo>
                      <a:pt x="150" y="0"/>
                    </a:moveTo>
                    <a:lnTo>
                      <a:pt x="111" y="75"/>
                    </a:lnTo>
                    <a:lnTo>
                      <a:pt x="74" y="114"/>
                    </a:lnTo>
                    <a:lnTo>
                      <a:pt x="36" y="153"/>
                    </a:lnTo>
                    <a:lnTo>
                      <a:pt x="0" y="191"/>
                    </a:lnTo>
                    <a:lnTo>
                      <a:pt x="0" y="228"/>
                    </a:lnTo>
                    <a:lnTo>
                      <a:pt x="36" y="228"/>
                    </a:lnTo>
                    <a:lnTo>
                      <a:pt x="74" y="228"/>
                    </a:lnTo>
                    <a:lnTo>
                      <a:pt x="111" y="267"/>
                    </a:lnTo>
                    <a:lnTo>
                      <a:pt x="150" y="228"/>
                    </a:lnTo>
                    <a:lnTo>
                      <a:pt x="223" y="191"/>
                    </a:lnTo>
                    <a:lnTo>
                      <a:pt x="261" y="153"/>
                    </a:lnTo>
                    <a:lnTo>
                      <a:pt x="261" y="114"/>
                    </a:lnTo>
                    <a:lnTo>
                      <a:pt x="223" y="75"/>
                    </a:lnTo>
                    <a:lnTo>
                      <a:pt x="185" y="37"/>
                    </a:lnTo>
                    <a:lnTo>
                      <a:pt x="15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" name="Freeform 222"/>
              <p:cNvSpPr>
                <a:spLocks noChangeArrowheads="1"/>
              </p:cNvSpPr>
              <p:nvPr/>
            </p:nvSpPr>
            <p:spPr bwMode="auto">
              <a:xfrm>
                <a:off x="4030595" y="3938713"/>
                <a:ext cx="247976" cy="189263"/>
              </a:xfrm>
              <a:custGeom>
                <a:avLst/>
                <a:gdLst>
                  <a:gd name="T0" fmla="*/ 933 w 973"/>
                  <a:gd name="T1" fmla="*/ 343 h 918"/>
                  <a:gd name="T2" fmla="*/ 858 w 973"/>
                  <a:gd name="T3" fmla="*/ 421 h 918"/>
                  <a:gd name="T4" fmla="*/ 822 w 973"/>
                  <a:gd name="T5" fmla="*/ 535 h 918"/>
                  <a:gd name="T6" fmla="*/ 784 w 973"/>
                  <a:gd name="T7" fmla="*/ 611 h 918"/>
                  <a:gd name="T8" fmla="*/ 747 w 973"/>
                  <a:gd name="T9" fmla="*/ 650 h 918"/>
                  <a:gd name="T10" fmla="*/ 709 w 973"/>
                  <a:gd name="T11" fmla="*/ 688 h 918"/>
                  <a:gd name="T12" fmla="*/ 671 w 973"/>
                  <a:gd name="T13" fmla="*/ 726 h 918"/>
                  <a:gd name="T14" fmla="*/ 597 w 973"/>
                  <a:gd name="T15" fmla="*/ 726 h 918"/>
                  <a:gd name="T16" fmla="*/ 560 w 973"/>
                  <a:gd name="T17" fmla="*/ 802 h 918"/>
                  <a:gd name="T18" fmla="*/ 486 w 973"/>
                  <a:gd name="T19" fmla="*/ 802 h 918"/>
                  <a:gd name="T20" fmla="*/ 373 w 973"/>
                  <a:gd name="T21" fmla="*/ 802 h 918"/>
                  <a:gd name="T22" fmla="*/ 299 w 973"/>
                  <a:gd name="T23" fmla="*/ 764 h 918"/>
                  <a:gd name="T24" fmla="*/ 261 w 973"/>
                  <a:gd name="T25" fmla="*/ 842 h 918"/>
                  <a:gd name="T26" fmla="*/ 186 w 973"/>
                  <a:gd name="T27" fmla="*/ 917 h 918"/>
                  <a:gd name="T28" fmla="*/ 111 w 973"/>
                  <a:gd name="T29" fmla="*/ 878 h 918"/>
                  <a:gd name="T30" fmla="*/ 111 w 973"/>
                  <a:gd name="T31" fmla="*/ 726 h 918"/>
                  <a:gd name="T32" fmla="*/ 37 w 973"/>
                  <a:gd name="T33" fmla="*/ 688 h 918"/>
                  <a:gd name="T34" fmla="*/ 0 w 973"/>
                  <a:gd name="T35" fmla="*/ 611 h 918"/>
                  <a:gd name="T36" fmla="*/ 37 w 973"/>
                  <a:gd name="T37" fmla="*/ 421 h 918"/>
                  <a:gd name="T38" fmla="*/ 150 w 973"/>
                  <a:gd name="T39" fmla="*/ 421 h 918"/>
                  <a:gd name="T40" fmla="*/ 150 w 973"/>
                  <a:gd name="T41" fmla="*/ 343 h 918"/>
                  <a:gd name="T42" fmla="*/ 186 w 973"/>
                  <a:gd name="T43" fmla="*/ 268 h 918"/>
                  <a:gd name="T44" fmla="*/ 150 w 973"/>
                  <a:gd name="T45" fmla="*/ 114 h 918"/>
                  <a:gd name="T46" fmla="*/ 224 w 973"/>
                  <a:gd name="T47" fmla="*/ 77 h 918"/>
                  <a:gd name="T48" fmla="*/ 373 w 973"/>
                  <a:gd name="T49" fmla="*/ 37 h 918"/>
                  <a:gd name="T50" fmla="*/ 486 w 973"/>
                  <a:gd name="T51" fmla="*/ 0 h 918"/>
                  <a:gd name="T52" fmla="*/ 560 w 973"/>
                  <a:gd name="T53" fmla="*/ 0 h 918"/>
                  <a:gd name="T54" fmla="*/ 671 w 973"/>
                  <a:gd name="T55" fmla="*/ 0 h 918"/>
                  <a:gd name="T56" fmla="*/ 709 w 973"/>
                  <a:gd name="T57" fmla="*/ 77 h 918"/>
                  <a:gd name="T58" fmla="*/ 784 w 973"/>
                  <a:gd name="T59" fmla="*/ 153 h 918"/>
                  <a:gd name="T60" fmla="*/ 858 w 973"/>
                  <a:gd name="T61" fmla="*/ 190 h 918"/>
                  <a:gd name="T62" fmla="*/ 933 w 973"/>
                  <a:gd name="T63" fmla="*/ 26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3" h="918">
                    <a:moveTo>
                      <a:pt x="972" y="305"/>
                    </a:moveTo>
                    <a:lnTo>
                      <a:pt x="933" y="343"/>
                    </a:lnTo>
                    <a:lnTo>
                      <a:pt x="896" y="382"/>
                    </a:lnTo>
                    <a:lnTo>
                      <a:pt x="858" y="421"/>
                    </a:lnTo>
                    <a:lnTo>
                      <a:pt x="858" y="496"/>
                    </a:lnTo>
                    <a:lnTo>
                      <a:pt x="822" y="535"/>
                    </a:lnTo>
                    <a:lnTo>
                      <a:pt x="784" y="574"/>
                    </a:lnTo>
                    <a:lnTo>
                      <a:pt x="784" y="611"/>
                    </a:lnTo>
                    <a:lnTo>
                      <a:pt x="747" y="611"/>
                    </a:lnTo>
                    <a:lnTo>
                      <a:pt x="747" y="650"/>
                    </a:lnTo>
                    <a:lnTo>
                      <a:pt x="747" y="688"/>
                    </a:lnTo>
                    <a:lnTo>
                      <a:pt x="709" y="688"/>
                    </a:lnTo>
                    <a:lnTo>
                      <a:pt x="671" y="688"/>
                    </a:lnTo>
                    <a:lnTo>
                      <a:pt x="671" y="726"/>
                    </a:lnTo>
                    <a:lnTo>
                      <a:pt x="635" y="726"/>
                    </a:lnTo>
                    <a:lnTo>
                      <a:pt x="597" y="726"/>
                    </a:lnTo>
                    <a:lnTo>
                      <a:pt x="560" y="764"/>
                    </a:lnTo>
                    <a:lnTo>
                      <a:pt x="560" y="802"/>
                    </a:lnTo>
                    <a:lnTo>
                      <a:pt x="522" y="802"/>
                    </a:lnTo>
                    <a:lnTo>
                      <a:pt x="486" y="802"/>
                    </a:lnTo>
                    <a:lnTo>
                      <a:pt x="411" y="842"/>
                    </a:lnTo>
                    <a:lnTo>
                      <a:pt x="373" y="802"/>
                    </a:lnTo>
                    <a:lnTo>
                      <a:pt x="335" y="764"/>
                    </a:lnTo>
                    <a:lnTo>
                      <a:pt x="299" y="764"/>
                    </a:lnTo>
                    <a:lnTo>
                      <a:pt x="261" y="802"/>
                    </a:lnTo>
                    <a:lnTo>
                      <a:pt x="261" y="842"/>
                    </a:lnTo>
                    <a:lnTo>
                      <a:pt x="224" y="878"/>
                    </a:lnTo>
                    <a:lnTo>
                      <a:pt x="186" y="917"/>
                    </a:lnTo>
                    <a:lnTo>
                      <a:pt x="150" y="878"/>
                    </a:lnTo>
                    <a:lnTo>
                      <a:pt x="111" y="878"/>
                    </a:lnTo>
                    <a:lnTo>
                      <a:pt x="111" y="842"/>
                    </a:lnTo>
                    <a:lnTo>
                      <a:pt x="111" y="726"/>
                    </a:lnTo>
                    <a:lnTo>
                      <a:pt x="74" y="688"/>
                    </a:lnTo>
                    <a:lnTo>
                      <a:pt x="37" y="688"/>
                    </a:lnTo>
                    <a:lnTo>
                      <a:pt x="0" y="688"/>
                    </a:lnTo>
                    <a:lnTo>
                      <a:pt x="0" y="611"/>
                    </a:lnTo>
                    <a:lnTo>
                      <a:pt x="0" y="421"/>
                    </a:lnTo>
                    <a:lnTo>
                      <a:pt x="37" y="421"/>
                    </a:lnTo>
                    <a:lnTo>
                      <a:pt x="111" y="421"/>
                    </a:lnTo>
                    <a:lnTo>
                      <a:pt x="150" y="421"/>
                    </a:lnTo>
                    <a:lnTo>
                      <a:pt x="150" y="382"/>
                    </a:lnTo>
                    <a:lnTo>
                      <a:pt x="150" y="343"/>
                    </a:lnTo>
                    <a:lnTo>
                      <a:pt x="186" y="343"/>
                    </a:lnTo>
                    <a:lnTo>
                      <a:pt x="186" y="268"/>
                    </a:lnTo>
                    <a:lnTo>
                      <a:pt x="150" y="153"/>
                    </a:lnTo>
                    <a:lnTo>
                      <a:pt x="150" y="114"/>
                    </a:lnTo>
                    <a:lnTo>
                      <a:pt x="186" y="77"/>
                    </a:lnTo>
                    <a:lnTo>
                      <a:pt x="224" y="77"/>
                    </a:lnTo>
                    <a:lnTo>
                      <a:pt x="299" y="37"/>
                    </a:lnTo>
                    <a:lnTo>
                      <a:pt x="373" y="37"/>
                    </a:lnTo>
                    <a:lnTo>
                      <a:pt x="411" y="0"/>
                    </a:lnTo>
                    <a:lnTo>
                      <a:pt x="486" y="0"/>
                    </a:lnTo>
                    <a:lnTo>
                      <a:pt x="522" y="0"/>
                    </a:lnTo>
                    <a:lnTo>
                      <a:pt x="560" y="0"/>
                    </a:lnTo>
                    <a:lnTo>
                      <a:pt x="597" y="0"/>
                    </a:lnTo>
                    <a:lnTo>
                      <a:pt x="671" y="0"/>
                    </a:lnTo>
                    <a:lnTo>
                      <a:pt x="709" y="37"/>
                    </a:lnTo>
                    <a:lnTo>
                      <a:pt x="709" y="77"/>
                    </a:lnTo>
                    <a:lnTo>
                      <a:pt x="747" y="114"/>
                    </a:lnTo>
                    <a:lnTo>
                      <a:pt x="784" y="153"/>
                    </a:lnTo>
                    <a:lnTo>
                      <a:pt x="822" y="153"/>
                    </a:lnTo>
                    <a:lnTo>
                      <a:pt x="858" y="190"/>
                    </a:lnTo>
                    <a:lnTo>
                      <a:pt x="896" y="230"/>
                    </a:lnTo>
                    <a:lnTo>
                      <a:pt x="933" y="268"/>
                    </a:lnTo>
                    <a:lnTo>
                      <a:pt x="972" y="305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6" name="Freeform 223"/>
              <p:cNvSpPr>
                <a:spLocks noChangeArrowheads="1"/>
              </p:cNvSpPr>
              <p:nvPr/>
            </p:nvSpPr>
            <p:spPr bwMode="auto">
              <a:xfrm>
                <a:off x="4030595" y="3938713"/>
                <a:ext cx="247976" cy="189263"/>
              </a:xfrm>
              <a:custGeom>
                <a:avLst/>
                <a:gdLst>
                  <a:gd name="T0" fmla="*/ 933 w 973"/>
                  <a:gd name="T1" fmla="*/ 343 h 918"/>
                  <a:gd name="T2" fmla="*/ 858 w 973"/>
                  <a:gd name="T3" fmla="*/ 421 h 918"/>
                  <a:gd name="T4" fmla="*/ 822 w 973"/>
                  <a:gd name="T5" fmla="*/ 535 h 918"/>
                  <a:gd name="T6" fmla="*/ 784 w 973"/>
                  <a:gd name="T7" fmla="*/ 611 h 918"/>
                  <a:gd name="T8" fmla="*/ 747 w 973"/>
                  <a:gd name="T9" fmla="*/ 650 h 918"/>
                  <a:gd name="T10" fmla="*/ 709 w 973"/>
                  <a:gd name="T11" fmla="*/ 688 h 918"/>
                  <a:gd name="T12" fmla="*/ 671 w 973"/>
                  <a:gd name="T13" fmla="*/ 726 h 918"/>
                  <a:gd name="T14" fmla="*/ 597 w 973"/>
                  <a:gd name="T15" fmla="*/ 726 h 918"/>
                  <a:gd name="T16" fmla="*/ 560 w 973"/>
                  <a:gd name="T17" fmla="*/ 802 h 918"/>
                  <a:gd name="T18" fmla="*/ 486 w 973"/>
                  <a:gd name="T19" fmla="*/ 802 h 918"/>
                  <a:gd name="T20" fmla="*/ 373 w 973"/>
                  <a:gd name="T21" fmla="*/ 802 h 918"/>
                  <a:gd name="T22" fmla="*/ 299 w 973"/>
                  <a:gd name="T23" fmla="*/ 764 h 918"/>
                  <a:gd name="T24" fmla="*/ 261 w 973"/>
                  <a:gd name="T25" fmla="*/ 842 h 918"/>
                  <a:gd name="T26" fmla="*/ 186 w 973"/>
                  <a:gd name="T27" fmla="*/ 917 h 918"/>
                  <a:gd name="T28" fmla="*/ 111 w 973"/>
                  <a:gd name="T29" fmla="*/ 878 h 918"/>
                  <a:gd name="T30" fmla="*/ 111 w 973"/>
                  <a:gd name="T31" fmla="*/ 726 h 918"/>
                  <a:gd name="T32" fmla="*/ 37 w 973"/>
                  <a:gd name="T33" fmla="*/ 688 h 918"/>
                  <a:gd name="T34" fmla="*/ 0 w 973"/>
                  <a:gd name="T35" fmla="*/ 611 h 918"/>
                  <a:gd name="T36" fmla="*/ 37 w 973"/>
                  <a:gd name="T37" fmla="*/ 421 h 918"/>
                  <a:gd name="T38" fmla="*/ 150 w 973"/>
                  <a:gd name="T39" fmla="*/ 421 h 918"/>
                  <a:gd name="T40" fmla="*/ 150 w 973"/>
                  <a:gd name="T41" fmla="*/ 343 h 918"/>
                  <a:gd name="T42" fmla="*/ 186 w 973"/>
                  <a:gd name="T43" fmla="*/ 268 h 918"/>
                  <a:gd name="T44" fmla="*/ 150 w 973"/>
                  <a:gd name="T45" fmla="*/ 114 h 918"/>
                  <a:gd name="T46" fmla="*/ 224 w 973"/>
                  <a:gd name="T47" fmla="*/ 77 h 918"/>
                  <a:gd name="T48" fmla="*/ 373 w 973"/>
                  <a:gd name="T49" fmla="*/ 37 h 918"/>
                  <a:gd name="T50" fmla="*/ 486 w 973"/>
                  <a:gd name="T51" fmla="*/ 0 h 918"/>
                  <a:gd name="T52" fmla="*/ 560 w 973"/>
                  <a:gd name="T53" fmla="*/ 0 h 918"/>
                  <a:gd name="T54" fmla="*/ 671 w 973"/>
                  <a:gd name="T55" fmla="*/ 0 h 918"/>
                  <a:gd name="T56" fmla="*/ 709 w 973"/>
                  <a:gd name="T57" fmla="*/ 77 h 918"/>
                  <a:gd name="T58" fmla="*/ 784 w 973"/>
                  <a:gd name="T59" fmla="*/ 153 h 918"/>
                  <a:gd name="T60" fmla="*/ 858 w 973"/>
                  <a:gd name="T61" fmla="*/ 190 h 918"/>
                  <a:gd name="T62" fmla="*/ 933 w 973"/>
                  <a:gd name="T63" fmla="*/ 26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3" h="918">
                    <a:moveTo>
                      <a:pt x="972" y="305"/>
                    </a:moveTo>
                    <a:lnTo>
                      <a:pt x="933" y="343"/>
                    </a:lnTo>
                    <a:lnTo>
                      <a:pt x="896" y="382"/>
                    </a:lnTo>
                    <a:lnTo>
                      <a:pt x="858" y="421"/>
                    </a:lnTo>
                    <a:lnTo>
                      <a:pt x="858" y="496"/>
                    </a:lnTo>
                    <a:lnTo>
                      <a:pt x="822" y="535"/>
                    </a:lnTo>
                    <a:lnTo>
                      <a:pt x="784" y="574"/>
                    </a:lnTo>
                    <a:lnTo>
                      <a:pt x="784" y="611"/>
                    </a:lnTo>
                    <a:lnTo>
                      <a:pt x="747" y="611"/>
                    </a:lnTo>
                    <a:lnTo>
                      <a:pt x="747" y="650"/>
                    </a:lnTo>
                    <a:lnTo>
                      <a:pt x="747" y="688"/>
                    </a:lnTo>
                    <a:lnTo>
                      <a:pt x="709" y="688"/>
                    </a:lnTo>
                    <a:lnTo>
                      <a:pt x="671" y="688"/>
                    </a:lnTo>
                    <a:lnTo>
                      <a:pt x="671" y="726"/>
                    </a:lnTo>
                    <a:lnTo>
                      <a:pt x="635" y="726"/>
                    </a:lnTo>
                    <a:lnTo>
                      <a:pt x="597" y="726"/>
                    </a:lnTo>
                    <a:lnTo>
                      <a:pt x="560" y="764"/>
                    </a:lnTo>
                    <a:lnTo>
                      <a:pt x="560" y="802"/>
                    </a:lnTo>
                    <a:lnTo>
                      <a:pt x="522" y="802"/>
                    </a:lnTo>
                    <a:lnTo>
                      <a:pt x="486" y="802"/>
                    </a:lnTo>
                    <a:lnTo>
                      <a:pt x="411" y="842"/>
                    </a:lnTo>
                    <a:lnTo>
                      <a:pt x="373" y="802"/>
                    </a:lnTo>
                    <a:lnTo>
                      <a:pt x="335" y="764"/>
                    </a:lnTo>
                    <a:lnTo>
                      <a:pt x="299" y="764"/>
                    </a:lnTo>
                    <a:lnTo>
                      <a:pt x="261" y="802"/>
                    </a:lnTo>
                    <a:lnTo>
                      <a:pt x="261" y="842"/>
                    </a:lnTo>
                    <a:lnTo>
                      <a:pt x="224" y="878"/>
                    </a:lnTo>
                    <a:lnTo>
                      <a:pt x="186" y="917"/>
                    </a:lnTo>
                    <a:lnTo>
                      <a:pt x="150" y="878"/>
                    </a:lnTo>
                    <a:lnTo>
                      <a:pt x="111" y="878"/>
                    </a:lnTo>
                    <a:lnTo>
                      <a:pt x="111" y="842"/>
                    </a:lnTo>
                    <a:lnTo>
                      <a:pt x="111" y="726"/>
                    </a:lnTo>
                    <a:lnTo>
                      <a:pt x="74" y="688"/>
                    </a:lnTo>
                    <a:lnTo>
                      <a:pt x="37" y="688"/>
                    </a:lnTo>
                    <a:lnTo>
                      <a:pt x="0" y="688"/>
                    </a:lnTo>
                    <a:lnTo>
                      <a:pt x="0" y="611"/>
                    </a:lnTo>
                    <a:lnTo>
                      <a:pt x="0" y="421"/>
                    </a:lnTo>
                    <a:lnTo>
                      <a:pt x="37" y="421"/>
                    </a:lnTo>
                    <a:lnTo>
                      <a:pt x="111" y="421"/>
                    </a:lnTo>
                    <a:lnTo>
                      <a:pt x="150" y="421"/>
                    </a:lnTo>
                    <a:lnTo>
                      <a:pt x="150" y="382"/>
                    </a:lnTo>
                    <a:lnTo>
                      <a:pt x="150" y="343"/>
                    </a:lnTo>
                    <a:lnTo>
                      <a:pt x="186" y="343"/>
                    </a:lnTo>
                    <a:lnTo>
                      <a:pt x="186" y="268"/>
                    </a:lnTo>
                    <a:lnTo>
                      <a:pt x="150" y="153"/>
                    </a:lnTo>
                    <a:lnTo>
                      <a:pt x="150" y="114"/>
                    </a:lnTo>
                    <a:lnTo>
                      <a:pt x="186" y="77"/>
                    </a:lnTo>
                    <a:lnTo>
                      <a:pt x="224" y="77"/>
                    </a:lnTo>
                    <a:lnTo>
                      <a:pt x="299" y="37"/>
                    </a:lnTo>
                    <a:lnTo>
                      <a:pt x="373" y="37"/>
                    </a:lnTo>
                    <a:lnTo>
                      <a:pt x="411" y="0"/>
                    </a:lnTo>
                    <a:lnTo>
                      <a:pt x="486" y="0"/>
                    </a:lnTo>
                    <a:lnTo>
                      <a:pt x="522" y="0"/>
                    </a:lnTo>
                    <a:lnTo>
                      <a:pt x="560" y="0"/>
                    </a:lnTo>
                    <a:lnTo>
                      <a:pt x="597" y="0"/>
                    </a:lnTo>
                    <a:lnTo>
                      <a:pt x="671" y="0"/>
                    </a:lnTo>
                    <a:lnTo>
                      <a:pt x="709" y="37"/>
                    </a:lnTo>
                    <a:lnTo>
                      <a:pt x="709" y="77"/>
                    </a:lnTo>
                    <a:lnTo>
                      <a:pt x="747" y="114"/>
                    </a:lnTo>
                    <a:lnTo>
                      <a:pt x="784" y="153"/>
                    </a:lnTo>
                    <a:lnTo>
                      <a:pt x="822" y="153"/>
                    </a:lnTo>
                    <a:lnTo>
                      <a:pt x="858" y="190"/>
                    </a:lnTo>
                    <a:lnTo>
                      <a:pt x="896" y="230"/>
                    </a:lnTo>
                    <a:lnTo>
                      <a:pt x="933" y="268"/>
                    </a:lnTo>
                    <a:lnTo>
                      <a:pt x="972" y="30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" name="Freeform 224"/>
              <p:cNvSpPr>
                <a:spLocks noChangeArrowheads="1"/>
              </p:cNvSpPr>
              <p:nvPr/>
            </p:nvSpPr>
            <p:spPr bwMode="auto">
              <a:xfrm>
                <a:off x="4201924" y="3850939"/>
                <a:ext cx="218670" cy="149948"/>
              </a:xfrm>
              <a:custGeom>
                <a:avLst/>
                <a:gdLst>
                  <a:gd name="T0" fmla="*/ 301 w 860"/>
                  <a:gd name="T1" fmla="*/ 726 h 727"/>
                  <a:gd name="T2" fmla="*/ 449 w 860"/>
                  <a:gd name="T3" fmla="*/ 689 h 727"/>
                  <a:gd name="T4" fmla="*/ 486 w 860"/>
                  <a:gd name="T5" fmla="*/ 689 h 727"/>
                  <a:gd name="T6" fmla="*/ 523 w 860"/>
                  <a:gd name="T7" fmla="*/ 726 h 727"/>
                  <a:gd name="T8" fmla="*/ 598 w 860"/>
                  <a:gd name="T9" fmla="*/ 726 h 727"/>
                  <a:gd name="T10" fmla="*/ 636 w 860"/>
                  <a:gd name="T11" fmla="*/ 689 h 727"/>
                  <a:gd name="T12" fmla="*/ 711 w 860"/>
                  <a:gd name="T13" fmla="*/ 689 h 727"/>
                  <a:gd name="T14" fmla="*/ 747 w 860"/>
                  <a:gd name="T15" fmla="*/ 689 h 727"/>
                  <a:gd name="T16" fmla="*/ 785 w 860"/>
                  <a:gd name="T17" fmla="*/ 611 h 727"/>
                  <a:gd name="T18" fmla="*/ 859 w 860"/>
                  <a:gd name="T19" fmla="*/ 498 h 727"/>
                  <a:gd name="T20" fmla="*/ 859 w 860"/>
                  <a:gd name="T21" fmla="*/ 458 h 727"/>
                  <a:gd name="T22" fmla="*/ 859 w 860"/>
                  <a:gd name="T23" fmla="*/ 421 h 727"/>
                  <a:gd name="T24" fmla="*/ 859 w 860"/>
                  <a:gd name="T25" fmla="*/ 382 h 727"/>
                  <a:gd name="T26" fmla="*/ 859 w 860"/>
                  <a:gd name="T27" fmla="*/ 344 h 727"/>
                  <a:gd name="T28" fmla="*/ 859 w 860"/>
                  <a:gd name="T29" fmla="*/ 230 h 727"/>
                  <a:gd name="T30" fmla="*/ 859 w 860"/>
                  <a:gd name="T31" fmla="*/ 191 h 727"/>
                  <a:gd name="T32" fmla="*/ 859 w 860"/>
                  <a:gd name="T33" fmla="*/ 115 h 727"/>
                  <a:gd name="T34" fmla="*/ 859 w 860"/>
                  <a:gd name="T35" fmla="*/ 77 h 727"/>
                  <a:gd name="T36" fmla="*/ 822 w 860"/>
                  <a:gd name="T37" fmla="*/ 37 h 727"/>
                  <a:gd name="T38" fmla="*/ 785 w 860"/>
                  <a:gd name="T39" fmla="*/ 37 h 727"/>
                  <a:gd name="T40" fmla="*/ 711 w 860"/>
                  <a:gd name="T41" fmla="*/ 0 h 727"/>
                  <a:gd name="T42" fmla="*/ 636 w 860"/>
                  <a:gd name="T43" fmla="*/ 0 h 727"/>
                  <a:gd name="T44" fmla="*/ 561 w 860"/>
                  <a:gd name="T45" fmla="*/ 0 h 727"/>
                  <a:gd name="T46" fmla="*/ 523 w 860"/>
                  <a:gd name="T47" fmla="*/ 37 h 727"/>
                  <a:gd name="T48" fmla="*/ 449 w 860"/>
                  <a:gd name="T49" fmla="*/ 37 h 727"/>
                  <a:gd name="T50" fmla="*/ 412 w 860"/>
                  <a:gd name="T51" fmla="*/ 37 h 727"/>
                  <a:gd name="T52" fmla="*/ 373 w 860"/>
                  <a:gd name="T53" fmla="*/ 77 h 727"/>
                  <a:gd name="T54" fmla="*/ 336 w 860"/>
                  <a:gd name="T55" fmla="*/ 115 h 727"/>
                  <a:gd name="T56" fmla="*/ 336 w 860"/>
                  <a:gd name="T57" fmla="*/ 153 h 727"/>
                  <a:gd name="T58" fmla="*/ 262 w 860"/>
                  <a:gd name="T59" fmla="*/ 268 h 727"/>
                  <a:gd name="T60" fmla="*/ 225 w 860"/>
                  <a:gd name="T61" fmla="*/ 268 h 727"/>
                  <a:gd name="T62" fmla="*/ 187 w 860"/>
                  <a:gd name="T63" fmla="*/ 344 h 727"/>
                  <a:gd name="T64" fmla="*/ 151 w 860"/>
                  <a:gd name="T65" fmla="*/ 382 h 727"/>
                  <a:gd name="T66" fmla="*/ 151 w 860"/>
                  <a:gd name="T67" fmla="*/ 421 h 727"/>
                  <a:gd name="T68" fmla="*/ 76 w 860"/>
                  <a:gd name="T69" fmla="*/ 382 h 727"/>
                  <a:gd name="T70" fmla="*/ 0 w 860"/>
                  <a:gd name="T71" fmla="*/ 421 h 727"/>
                  <a:gd name="T72" fmla="*/ 37 w 860"/>
                  <a:gd name="T73" fmla="*/ 458 h 727"/>
                  <a:gd name="T74" fmla="*/ 37 w 860"/>
                  <a:gd name="T75" fmla="*/ 498 h 727"/>
                  <a:gd name="T76" fmla="*/ 76 w 860"/>
                  <a:gd name="T77" fmla="*/ 535 h 727"/>
                  <a:gd name="T78" fmla="*/ 113 w 860"/>
                  <a:gd name="T79" fmla="*/ 574 h 727"/>
                  <a:gd name="T80" fmla="*/ 151 w 860"/>
                  <a:gd name="T81" fmla="*/ 574 h 727"/>
                  <a:gd name="T82" fmla="*/ 187 w 860"/>
                  <a:gd name="T83" fmla="*/ 611 h 727"/>
                  <a:gd name="T84" fmla="*/ 225 w 860"/>
                  <a:gd name="T85" fmla="*/ 651 h 727"/>
                  <a:gd name="T86" fmla="*/ 262 w 860"/>
                  <a:gd name="T87" fmla="*/ 689 h 727"/>
                  <a:gd name="T88" fmla="*/ 301 w 860"/>
                  <a:gd name="T89" fmla="*/ 726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60" h="727">
                    <a:moveTo>
                      <a:pt x="301" y="726"/>
                    </a:moveTo>
                    <a:lnTo>
                      <a:pt x="449" y="689"/>
                    </a:lnTo>
                    <a:lnTo>
                      <a:pt x="486" y="689"/>
                    </a:lnTo>
                    <a:lnTo>
                      <a:pt x="523" y="726"/>
                    </a:lnTo>
                    <a:lnTo>
                      <a:pt x="598" y="726"/>
                    </a:lnTo>
                    <a:lnTo>
                      <a:pt x="636" y="689"/>
                    </a:lnTo>
                    <a:lnTo>
                      <a:pt x="711" y="689"/>
                    </a:lnTo>
                    <a:lnTo>
                      <a:pt x="747" y="689"/>
                    </a:lnTo>
                    <a:lnTo>
                      <a:pt x="785" y="611"/>
                    </a:lnTo>
                    <a:lnTo>
                      <a:pt x="859" y="498"/>
                    </a:lnTo>
                    <a:lnTo>
                      <a:pt x="859" y="458"/>
                    </a:lnTo>
                    <a:lnTo>
                      <a:pt x="859" y="421"/>
                    </a:lnTo>
                    <a:lnTo>
                      <a:pt x="859" y="382"/>
                    </a:lnTo>
                    <a:lnTo>
                      <a:pt x="859" y="344"/>
                    </a:lnTo>
                    <a:lnTo>
                      <a:pt x="859" y="230"/>
                    </a:lnTo>
                    <a:lnTo>
                      <a:pt x="859" y="191"/>
                    </a:lnTo>
                    <a:lnTo>
                      <a:pt x="859" y="115"/>
                    </a:lnTo>
                    <a:lnTo>
                      <a:pt x="859" y="77"/>
                    </a:lnTo>
                    <a:lnTo>
                      <a:pt x="822" y="37"/>
                    </a:lnTo>
                    <a:lnTo>
                      <a:pt x="785" y="37"/>
                    </a:lnTo>
                    <a:lnTo>
                      <a:pt x="711" y="0"/>
                    </a:lnTo>
                    <a:lnTo>
                      <a:pt x="636" y="0"/>
                    </a:lnTo>
                    <a:lnTo>
                      <a:pt x="561" y="0"/>
                    </a:lnTo>
                    <a:lnTo>
                      <a:pt x="523" y="37"/>
                    </a:lnTo>
                    <a:lnTo>
                      <a:pt x="449" y="37"/>
                    </a:lnTo>
                    <a:lnTo>
                      <a:pt x="412" y="37"/>
                    </a:lnTo>
                    <a:lnTo>
                      <a:pt x="373" y="77"/>
                    </a:lnTo>
                    <a:lnTo>
                      <a:pt x="336" y="115"/>
                    </a:lnTo>
                    <a:lnTo>
                      <a:pt x="336" y="153"/>
                    </a:lnTo>
                    <a:lnTo>
                      <a:pt x="262" y="268"/>
                    </a:lnTo>
                    <a:lnTo>
                      <a:pt x="225" y="268"/>
                    </a:lnTo>
                    <a:lnTo>
                      <a:pt x="187" y="344"/>
                    </a:lnTo>
                    <a:lnTo>
                      <a:pt x="151" y="382"/>
                    </a:lnTo>
                    <a:lnTo>
                      <a:pt x="151" y="421"/>
                    </a:lnTo>
                    <a:lnTo>
                      <a:pt x="76" y="382"/>
                    </a:lnTo>
                    <a:lnTo>
                      <a:pt x="0" y="421"/>
                    </a:lnTo>
                    <a:lnTo>
                      <a:pt x="37" y="458"/>
                    </a:lnTo>
                    <a:lnTo>
                      <a:pt x="37" y="498"/>
                    </a:lnTo>
                    <a:lnTo>
                      <a:pt x="76" y="535"/>
                    </a:lnTo>
                    <a:lnTo>
                      <a:pt x="113" y="574"/>
                    </a:lnTo>
                    <a:lnTo>
                      <a:pt x="151" y="574"/>
                    </a:lnTo>
                    <a:lnTo>
                      <a:pt x="187" y="611"/>
                    </a:lnTo>
                    <a:lnTo>
                      <a:pt x="225" y="651"/>
                    </a:lnTo>
                    <a:lnTo>
                      <a:pt x="262" y="689"/>
                    </a:lnTo>
                    <a:lnTo>
                      <a:pt x="301" y="726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8" name="Freeform 225"/>
              <p:cNvSpPr>
                <a:spLocks noChangeArrowheads="1"/>
              </p:cNvSpPr>
              <p:nvPr/>
            </p:nvSpPr>
            <p:spPr bwMode="auto">
              <a:xfrm>
                <a:off x="4201924" y="3850939"/>
                <a:ext cx="218670" cy="149948"/>
              </a:xfrm>
              <a:custGeom>
                <a:avLst/>
                <a:gdLst>
                  <a:gd name="T0" fmla="*/ 301 w 860"/>
                  <a:gd name="T1" fmla="*/ 726 h 727"/>
                  <a:gd name="T2" fmla="*/ 449 w 860"/>
                  <a:gd name="T3" fmla="*/ 689 h 727"/>
                  <a:gd name="T4" fmla="*/ 486 w 860"/>
                  <a:gd name="T5" fmla="*/ 689 h 727"/>
                  <a:gd name="T6" fmla="*/ 523 w 860"/>
                  <a:gd name="T7" fmla="*/ 726 h 727"/>
                  <a:gd name="T8" fmla="*/ 598 w 860"/>
                  <a:gd name="T9" fmla="*/ 726 h 727"/>
                  <a:gd name="T10" fmla="*/ 636 w 860"/>
                  <a:gd name="T11" fmla="*/ 689 h 727"/>
                  <a:gd name="T12" fmla="*/ 711 w 860"/>
                  <a:gd name="T13" fmla="*/ 689 h 727"/>
                  <a:gd name="T14" fmla="*/ 747 w 860"/>
                  <a:gd name="T15" fmla="*/ 689 h 727"/>
                  <a:gd name="T16" fmla="*/ 785 w 860"/>
                  <a:gd name="T17" fmla="*/ 611 h 727"/>
                  <a:gd name="T18" fmla="*/ 859 w 860"/>
                  <a:gd name="T19" fmla="*/ 498 h 727"/>
                  <a:gd name="T20" fmla="*/ 859 w 860"/>
                  <a:gd name="T21" fmla="*/ 458 h 727"/>
                  <a:gd name="T22" fmla="*/ 859 w 860"/>
                  <a:gd name="T23" fmla="*/ 421 h 727"/>
                  <a:gd name="T24" fmla="*/ 859 w 860"/>
                  <a:gd name="T25" fmla="*/ 382 h 727"/>
                  <a:gd name="T26" fmla="*/ 859 w 860"/>
                  <a:gd name="T27" fmla="*/ 344 h 727"/>
                  <a:gd name="T28" fmla="*/ 859 w 860"/>
                  <a:gd name="T29" fmla="*/ 230 h 727"/>
                  <a:gd name="T30" fmla="*/ 859 w 860"/>
                  <a:gd name="T31" fmla="*/ 191 h 727"/>
                  <a:gd name="T32" fmla="*/ 859 w 860"/>
                  <a:gd name="T33" fmla="*/ 115 h 727"/>
                  <a:gd name="T34" fmla="*/ 859 w 860"/>
                  <a:gd name="T35" fmla="*/ 77 h 727"/>
                  <a:gd name="T36" fmla="*/ 822 w 860"/>
                  <a:gd name="T37" fmla="*/ 37 h 727"/>
                  <a:gd name="T38" fmla="*/ 785 w 860"/>
                  <a:gd name="T39" fmla="*/ 37 h 727"/>
                  <a:gd name="T40" fmla="*/ 711 w 860"/>
                  <a:gd name="T41" fmla="*/ 0 h 727"/>
                  <a:gd name="T42" fmla="*/ 636 w 860"/>
                  <a:gd name="T43" fmla="*/ 0 h 727"/>
                  <a:gd name="T44" fmla="*/ 561 w 860"/>
                  <a:gd name="T45" fmla="*/ 0 h 727"/>
                  <a:gd name="T46" fmla="*/ 523 w 860"/>
                  <a:gd name="T47" fmla="*/ 37 h 727"/>
                  <a:gd name="T48" fmla="*/ 449 w 860"/>
                  <a:gd name="T49" fmla="*/ 37 h 727"/>
                  <a:gd name="T50" fmla="*/ 412 w 860"/>
                  <a:gd name="T51" fmla="*/ 37 h 727"/>
                  <a:gd name="T52" fmla="*/ 373 w 860"/>
                  <a:gd name="T53" fmla="*/ 77 h 727"/>
                  <a:gd name="T54" fmla="*/ 336 w 860"/>
                  <a:gd name="T55" fmla="*/ 115 h 727"/>
                  <a:gd name="T56" fmla="*/ 336 w 860"/>
                  <a:gd name="T57" fmla="*/ 153 h 727"/>
                  <a:gd name="T58" fmla="*/ 262 w 860"/>
                  <a:gd name="T59" fmla="*/ 268 h 727"/>
                  <a:gd name="T60" fmla="*/ 225 w 860"/>
                  <a:gd name="T61" fmla="*/ 268 h 727"/>
                  <a:gd name="T62" fmla="*/ 187 w 860"/>
                  <a:gd name="T63" fmla="*/ 344 h 727"/>
                  <a:gd name="T64" fmla="*/ 151 w 860"/>
                  <a:gd name="T65" fmla="*/ 382 h 727"/>
                  <a:gd name="T66" fmla="*/ 151 w 860"/>
                  <a:gd name="T67" fmla="*/ 421 h 727"/>
                  <a:gd name="T68" fmla="*/ 76 w 860"/>
                  <a:gd name="T69" fmla="*/ 382 h 727"/>
                  <a:gd name="T70" fmla="*/ 0 w 860"/>
                  <a:gd name="T71" fmla="*/ 421 h 727"/>
                  <a:gd name="T72" fmla="*/ 37 w 860"/>
                  <a:gd name="T73" fmla="*/ 458 h 727"/>
                  <a:gd name="T74" fmla="*/ 37 w 860"/>
                  <a:gd name="T75" fmla="*/ 498 h 727"/>
                  <a:gd name="T76" fmla="*/ 76 w 860"/>
                  <a:gd name="T77" fmla="*/ 535 h 727"/>
                  <a:gd name="T78" fmla="*/ 113 w 860"/>
                  <a:gd name="T79" fmla="*/ 574 h 727"/>
                  <a:gd name="T80" fmla="*/ 151 w 860"/>
                  <a:gd name="T81" fmla="*/ 574 h 727"/>
                  <a:gd name="T82" fmla="*/ 187 w 860"/>
                  <a:gd name="T83" fmla="*/ 611 h 727"/>
                  <a:gd name="T84" fmla="*/ 225 w 860"/>
                  <a:gd name="T85" fmla="*/ 651 h 727"/>
                  <a:gd name="T86" fmla="*/ 262 w 860"/>
                  <a:gd name="T87" fmla="*/ 689 h 727"/>
                  <a:gd name="T88" fmla="*/ 301 w 860"/>
                  <a:gd name="T89" fmla="*/ 726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60" h="727">
                    <a:moveTo>
                      <a:pt x="301" y="726"/>
                    </a:moveTo>
                    <a:lnTo>
                      <a:pt x="449" y="689"/>
                    </a:lnTo>
                    <a:lnTo>
                      <a:pt x="486" y="689"/>
                    </a:lnTo>
                    <a:lnTo>
                      <a:pt x="523" y="726"/>
                    </a:lnTo>
                    <a:lnTo>
                      <a:pt x="598" y="726"/>
                    </a:lnTo>
                    <a:lnTo>
                      <a:pt x="636" y="689"/>
                    </a:lnTo>
                    <a:lnTo>
                      <a:pt x="711" y="689"/>
                    </a:lnTo>
                    <a:lnTo>
                      <a:pt x="747" y="689"/>
                    </a:lnTo>
                    <a:lnTo>
                      <a:pt x="785" y="611"/>
                    </a:lnTo>
                    <a:lnTo>
                      <a:pt x="859" y="498"/>
                    </a:lnTo>
                    <a:lnTo>
                      <a:pt x="859" y="458"/>
                    </a:lnTo>
                    <a:lnTo>
                      <a:pt x="859" y="421"/>
                    </a:lnTo>
                    <a:lnTo>
                      <a:pt x="859" y="382"/>
                    </a:lnTo>
                    <a:lnTo>
                      <a:pt x="859" y="344"/>
                    </a:lnTo>
                    <a:lnTo>
                      <a:pt x="859" y="230"/>
                    </a:lnTo>
                    <a:lnTo>
                      <a:pt x="859" y="191"/>
                    </a:lnTo>
                    <a:lnTo>
                      <a:pt x="859" y="115"/>
                    </a:lnTo>
                    <a:lnTo>
                      <a:pt x="859" y="77"/>
                    </a:lnTo>
                    <a:lnTo>
                      <a:pt x="822" y="37"/>
                    </a:lnTo>
                    <a:lnTo>
                      <a:pt x="785" y="37"/>
                    </a:lnTo>
                    <a:lnTo>
                      <a:pt x="711" y="0"/>
                    </a:lnTo>
                    <a:lnTo>
                      <a:pt x="636" y="0"/>
                    </a:lnTo>
                    <a:lnTo>
                      <a:pt x="561" y="0"/>
                    </a:lnTo>
                    <a:lnTo>
                      <a:pt x="523" y="37"/>
                    </a:lnTo>
                    <a:lnTo>
                      <a:pt x="449" y="37"/>
                    </a:lnTo>
                    <a:lnTo>
                      <a:pt x="412" y="37"/>
                    </a:lnTo>
                    <a:lnTo>
                      <a:pt x="373" y="77"/>
                    </a:lnTo>
                    <a:lnTo>
                      <a:pt x="336" y="115"/>
                    </a:lnTo>
                    <a:lnTo>
                      <a:pt x="336" y="153"/>
                    </a:lnTo>
                    <a:lnTo>
                      <a:pt x="262" y="268"/>
                    </a:lnTo>
                    <a:lnTo>
                      <a:pt x="225" y="268"/>
                    </a:lnTo>
                    <a:lnTo>
                      <a:pt x="187" y="344"/>
                    </a:lnTo>
                    <a:lnTo>
                      <a:pt x="151" y="382"/>
                    </a:lnTo>
                    <a:lnTo>
                      <a:pt x="151" y="421"/>
                    </a:lnTo>
                    <a:lnTo>
                      <a:pt x="76" y="382"/>
                    </a:lnTo>
                    <a:lnTo>
                      <a:pt x="0" y="421"/>
                    </a:lnTo>
                    <a:lnTo>
                      <a:pt x="37" y="458"/>
                    </a:lnTo>
                    <a:lnTo>
                      <a:pt x="37" y="498"/>
                    </a:lnTo>
                    <a:lnTo>
                      <a:pt x="76" y="535"/>
                    </a:lnTo>
                    <a:lnTo>
                      <a:pt x="113" y="574"/>
                    </a:lnTo>
                    <a:lnTo>
                      <a:pt x="151" y="574"/>
                    </a:lnTo>
                    <a:lnTo>
                      <a:pt x="187" y="611"/>
                    </a:lnTo>
                    <a:lnTo>
                      <a:pt x="225" y="651"/>
                    </a:lnTo>
                    <a:lnTo>
                      <a:pt x="262" y="689"/>
                    </a:lnTo>
                    <a:lnTo>
                      <a:pt x="301" y="726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" name="Freeform 226"/>
              <p:cNvSpPr>
                <a:spLocks noChangeArrowheads="1"/>
              </p:cNvSpPr>
              <p:nvPr/>
            </p:nvSpPr>
            <p:spPr bwMode="auto">
              <a:xfrm>
                <a:off x="3791636" y="3621446"/>
                <a:ext cx="351675" cy="308124"/>
              </a:xfrm>
              <a:custGeom>
                <a:avLst/>
                <a:gdLst>
                  <a:gd name="T0" fmla="*/ 74 w 1382"/>
                  <a:gd name="T1" fmla="*/ 38 h 1492"/>
                  <a:gd name="T2" fmla="*/ 0 w 1382"/>
                  <a:gd name="T3" fmla="*/ 76 h 1492"/>
                  <a:gd name="T4" fmla="*/ 37 w 1382"/>
                  <a:gd name="T5" fmla="*/ 191 h 1492"/>
                  <a:gd name="T6" fmla="*/ 112 w 1382"/>
                  <a:gd name="T7" fmla="*/ 114 h 1492"/>
                  <a:gd name="T8" fmla="*/ 1381 w 1382"/>
                  <a:gd name="T9" fmla="*/ 878 h 1492"/>
                  <a:gd name="T10" fmla="*/ 1381 w 1382"/>
                  <a:gd name="T11" fmla="*/ 955 h 1492"/>
                  <a:gd name="T12" fmla="*/ 1307 w 1382"/>
                  <a:gd name="T13" fmla="*/ 994 h 1492"/>
                  <a:gd name="T14" fmla="*/ 1232 w 1382"/>
                  <a:gd name="T15" fmla="*/ 994 h 1492"/>
                  <a:gd name="T16" fmla="*/ 1232 w 1382"/>
                  <a:gd name="T17" fmla="*/ 1185 h 1492"/>
                  <a:gd name="T18" fmla="*/ 1232 w 1382"/>
                  <a:gd name="T19" fmla="*/ 1338 h 1492"/>
                  <a:gd name="T20" fmla="*/ 1268 w 1382"/>
                  <a:gd name="T21" fmla="*/ 1376 h 1492"/>
                  <a:gd name="T22" fmla="*/ 1268 w 1382"/>
                  <a:gd name="T23" fmla="*/ 1415 h 1492"/>
                  <a:gd name="T24" fmla="*/ 821 w 1382"/>
                  <a:gd name="T25" fmla="*/ 1491 h 1492"/>
                  <a:gd name="T26" fmla="*/ 710 w 1382"/>
                  <a:gd name="T27" fmla="*/ 1452 h 1492"/>
                  <a:gd name="T28" fmla="*/ 298 w 1382"/>
                  <a:gd name="T29" fmla="*/ 1415 h 1492"/>
                  <a:gd name="T30" fmla="*/ 112 w 1382"/>
                  <a:gd name="T31" fmla="*/ 1415 h 1492"/>
                  <a:gd name="T32" fmla="*/ 37 w 1382"/>
                  <a:gd name="T33" fmla="*/ 1415 h 1492"/>
                  <a:gd name="T34" fmla="*/ 37 w 1382"/>
                  <a:gd name="T35" fmla="*/ 1299 h 1492"/>
                  <a:gd name="T36" fmla="*/ 37 w 1382"/>
                  <a:gd name="T37" fmla="*/ 1185 h 1492"/>
                  <a:gd name="T38" fmla="*/ 74 w 1382"/>
                  <a:gd name="T39" fmla="*/ 1032 h 1492"/>
                  <a:gd name="T40" fmla="*/ 149 w 1382"/>
                  <a:gd name="T41" fmla="*/ 955 h 1492"/>
                  <a:gd name="T42" fmla="*/ 186 w 1382"/>
                  <a:gd name="T43" fmla="*/ 878 h 1492"/>
                  <a:gd name="T44" fmla="*/ 225 w 1382"/>
                  <a:gd name="T45" fmla="*/ 764 h 1492"/>
                  <a:gd name="T46" fmla="*/ 186 w 1382"/>
                  <a:gd name="T47" fmla="*/ 727 h 1492"/>
                  <a:gd name="T48" fmla="*/ 186 w 1382"/>
                  <a:gd name="T49" fmla="*/ 611 h 1492"/>
                  <a:gd name="T50" fmla="*/ 149 w 1382"/>
                  <a:gd name="T51" fmla="*/ 459 h 1492"/>
                  <a:gd name="T52" fmla="*/ 112 w 1382"/>
                  <a:gd name="T53" fmla="*/ 306 h 1492"/>
                  <a:gd name="T54" fmla="*/ 74 w 1382"/>
                  <a:gd name="T55" fmla="*/ 229 h 1492"/>
                  <a:gd name="T56" fmla="*/ 485 w 1382"/>
                  <a:gd name="T57" fmla="*/ 229 h 1492"/>
                  <a:gd name="T58" fmla="*/ 522 w 1382"/>
                  <a:gd name="T59" fmla="*/ 268 h 1492"/>
                  <a:gd name="T60" fmla="*/ 598 w 1382"/>
                  <a:gd name="T61" fmla="*/ 306 h 1492"/>
                  <a:gd name="T62" fmla="*/ 598 w 1382"/>
                  <a:gd name="T63" fmla="*/ 381 h 1492"/>
                  <a:gd name="T64" fmla="*/ 671 w 1382"/>
                  <a:gd name="T65" fmla="*/ 421 h 1492"/>
                  <a:gd name="T66" fmla="*/ 821 w 1382"/>
                  <a:gd name="T67" fmla="*/ 381 h 1492"/>
                  <a:gd name="T68" fmla="*/ 933 w 1382"/>
                  <a:gd name="T69" fmla="*/ 306 h 1492"/>
                  <a:gd name="T70" fmla="*/ 1045 w 1382"/>
                  <a:gd name="T71" fmla="*/ 306 h 1492"/>
                  <a:gd name="T72" fmla="*/ 1119 w 1382"/>
                  <a:gd name="T73" fmla="*/ 343 h 1492"/>
                  <a:gd name="T74" fmla="*/ 1157 w 1382"/>
                  <a:gd name="T75" fmla="*/ 496 h 1492"/>
                  <a:gd name="T76" fmla="*/ 1194 w 1382"/>
                  <a:gd name="T77" fmla="*/ 574 h 1492"/>
                  <a:gd name="T78" fmla="*/ 1232 w 1382"/>
                  <a:gd name="T79" fmla="*/ 727 h 1492"/>
                  <a:gd name="T80" fmla="*/ 1381 w 1382"/>
                  <a:gd name="T81" fmla="*/ 764 h 1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82" h="1492">
                    <a:moveTo>
                      <a:pt x="112" y="114"/>
                    </a:moveTo>
                    <a:lnTo>
                      <a:pt x="74" y="38"/>
                    </a:lnTo>
                    <a:lnTo>
                      <a:pt x="37" y="0"/>
                    </a:lnTo>
                    <a:lnTo>
                      <a:pt x="0" y="76"/>
                    </a:lnTo>
                    <a:lnTo>
                      <a:pt x="37" y="153"/>
                    </a:lnTo>
                    <a:lnTo>
                      <a:pt x="37" y="191"/>
                    </a:lnTo>
                    <a:lnTo>
                      <a:pt x="74" y="153"/>
                    </a:lnTo>
                    <a:lnTo>
                      <a:pt x="112" y="114"/>
                    </a:lnTo>
                    <a:close/>
                    <a:moveTo>
                      <a:pt x="1381" y="764"/>
                    </a:moveTo>
                    <a:lnTo>
                      <a:pt x="1381" y="878"/>
                    </a:lnTo>
                    <a:lnTo>
                      <a:pt x="1381" y="917"/>
                    </a:lnTo>
                    <a:lnTo>
                      <a:pt x="1381" y="955"/>
                    </a:lnTo>
                    <a:lnTo>
                      <a:pt x="1344" y="955"/>
                    </a:lnTo>
                    <a:lnTo>
                      <a:pt x="1307" y="994"/>
                    </a:lnTo>
                    <a:lnTo>
                      <a:pt x="1268" y="994"/>
                    </a:lnTo>
                    <a:lnTo>
                      <a:pt x="1232" y="994"/>
                    </a:lnTo>
                    <a:lnTo>
                      <a:pt x="1232" y="1032"/>
                    </a:lnTo>
                    <a:lnTo>
                      <a:pt x="1232" y="1185"/>
                    </a:lnTo>
                    <a:lnTo>
                      <a:pt x="1194" y="1338"/>
                    </a:lnTo>
                    <a:lnTo>
                      <a:pt x="1232" y="1338"/>
                    </a:lnTo>
                    <a:lnTo>
                      <a:pt x="1232" y="1376"/>
                    </a:lnTo>
                    <a:lnTo>
                      <a:pt x="1268" y="1376"/>
                    </a:lnTo>
                    <a:lnTo>
                      <a:pt x="1344" y="1415"/>
                    </a:lnTo>
                    <a:lnTo>
                      <a:pt x="1268" y="1415"/>
                    </a:lnTo>
                    <a:lnTo>
                      <a:pt x="858" y="1491"/>
                    </a:lnTo>
                    <a:lnTo>
                      <a:pt x="821" y="1491"/>
                    </a:lnTo>
                    <a:lnTo>
                      <a:pt x="783" y="1452"/>
                    </a:lnTo>
                    <a:lnTo>
                      <a:pt x="710" y="1452"/>
                    </a:lnTo>
                    <a:lnTo>
                      <a:pt x="298" y="1452"/>
                    </a:lnTo>
                    <a:lnTo>
                      <a:pt x="298" y="1415"/>
                    </a:lnTo>
                    <a:lnTo>
                      <a:pt x="225" y="1415"/>
                    </a:lnTo>
                    <a:lnTo>
                      <a:pt x="112" y="1415"/>
                    </a:lnTo>
                    <a:lnTo>
                      <a:pt x="74" y="1415"/>
                    </a:lnTo>
                    <a:lnTo>
                      <a:pt x="37" y="1415"/>
                    </a:lnTo>
                    <a:lnTo>
                      <a:pt x="37" y="1376"/>
                    </a:lnTo>
                    <a:lnTo>
                      <a:pt x="37" y="1299"/>
                    </a:lnTo>
                    <a:lnTo>
                      <a:pt x="37" y="1223"/>
                    </a:lnTo>
                    <a:lnTo>
                      <a:pt x="37" y="1185"/>
                    </a:lnTo>
                    <a:lnTo>
                      <a:pt x="37" y="1145"/>
                    </a:lnTo>
                    <a:lnTo>
                      <a:pt x="74" y="1032"/>
                    </a:lnTo>
                    <a:lnTo>
                      <a:pt x="112" y="955"/>
                    </a:lnTo>
                    <a:lnTo>
                      <a:pt x="149" y="955"/>
                    </a:lnTo>
                    <a:lnTo>
                      <a:pt x="186" y="917"/>
                    </a:lnTo>
                    <a:lnTo>
                      <a:pt x="186" y="878"/>
                    </a:lnTo>
                    <a:lnTo>
                      <a:pt x="225" y="841"/>
                    </a:lnTo>
                    <a:lnTo>
                      <a:pt x="225" y="764"/>
                    </a:lnTo>
                    <a:lnTo>
                      <a:pt x="186" y="764"/>
                    </a:lnTo>
                    <a:lnTo>
                      <a:pt x="186" y="727"/>
                    </a:lnTo>
                    <a:lnTo>
                      <a:pt x="186" y="650"/>
                    </a:lnTo>
                    <a:lnTo>
                      <a:pt x="186" y="611"/>
                    </a:lnTo>
                    <a:lnTo>
                      <a:pt x="149" y="574"/>
                    </a:lnTo>
                    <a:lnTo>
                      <a:pt x="149" y="459"/>
                    </a:lnTo>
                    <a:lnTo>
                      <a:pt x="149" y="381"/>
                    </a:lnTo>
                    <a:lnTo>
                      <a:pt x="112" y="306"/>
                    </a:lnTo>
                    <a:lnTo>
                      <a:pt x="112" y="268"/>
                    </a:lnTo>
                    <a:lnTo>
                      <a:pt x="74" y="229"/>
                    </a:lnTo>
                    <a:lnTo>
                      <a:pt x="335" y="229"/>
                    </a:lnTo>
                    <a:lnTo>
                      <a:pt x="485" y="229"/>
                    </a:lnTo>
                    <a:lnTo>
                      <a:pt x="522" y="229"/>
                    </a:lnTo>
                    <a:lnTo>
                      <a:pt x="522" y="268"/>
                    </a:lnTo>
                    <a:lnTo>
                      <a:pt x="560" y="306"/>
                    </a:lnTo>
                    <a:lnTo>
                      <a:pt x="598" y="306"/>
                    </a:lnTo>
                    <a:lnTo>
                      <a:pt x="598" y="343"/>
                    </a:lnTo>
                    <a:lnTo>
                      <a:pt x="598" y="381"/>
                    </a:lnTo>
                    <a:lnTo>
                      <a:pt x="634" y="421"/>
                    </a:lnTo>
                    <a:lnTo>
                      <a:pt x="671" y="421"/>
                    </a:lnTo>
                    <a:lnTo>
                      <a:pt x="783" y="421"/>
                    </a:lnTo>
                    <a:lnTo>
                      <a:pt x="821" y="381"/>
                    </a:lnTo>
                    <a:lnTo>
                      <a:pt x="896" y="343"/>
                    </a:lnTo>
                    <a:lnTo>
                      <a:pt x="933" y="306"/>
                    </a:lnTo>
                    <a:lnTo>
                      <a:pt x="971" y="306"/>
                    </a:lnTo>
                    <a:lnTo>
                      <a:pt x="1045" y="306"/>
                    </a:lnTo>
                    <a:lnTo>
                      <a:pt x="1083" y="306"/>
                    </a:lnTo>
                    <a:lnTo>
                      <a:pt x="1119" y="343"/>
                    </a:lnTo>
                    <a:lnTo>
                      <a:pt x="1157" y="421"/>
                    </a:lnTo>
                    <a:lnTo>
                      <a:pt x="1157" y="496"/>
                    </a:lnTo>
                    <a:lnTo>
                      <a:pt x="1194" y="534"/>
                    </a:lnTo>
                    <a:lnTo>
                      <a:pt x="1194" y="574"/>
                    </a:lnTo>
                    <a:lnTo>
                      <a:pt x="1232" y="611"/>
                    </a:lnTo>
                    <a:lnTo>
                      <a:pt x="1232" y="727"/>
                    </a:lnTo>
                    <a:lnTo>
                      <a:pt x="1344" y="764"/>
                    </a:lnTo>
                    <a:lnTo>
                      <a:pt x="1381" y="764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30" name="Freeform 227"/>
              <p:cNvSpPr>
                <a:spLocks noChangeArrowheads="1"/>
              </p:cNvSpPr>
              <p:nvPr/>
            </p:nvSpPr>
            <p:spPr bwMode="auto">
              <a:xfrm>
                <a:off x="3791636" y="3621446"/>
                <a:ext cx="28179" cy="39316"/>
              </a:xfrm>
              <a:custGeom>
                <a:avLst/>
                <a:gdLst>
                  <a:gd name="T0" fmla="*/ 112 w 113"/>
                  <a:gd name="T1" fmla="*/ 114 h 192"/>
                  <a:gd name="T2" fmla="*/ 74 w 113"/>
                  <a:gd name="T3" fmla="*/ 38 h 192"/>
                  <a:gd name="T4" fmla="*/ 37 w 113"/>
                  <a:gd name="T5" fmla="*/ 0 h 192"/>
                  <a:gd name="T6" fmla="*/ 0 w 113"/>
                  <a:gd name="T7" fmla="*/ 76 h 192"/>
                  <a:gd name="T8" fmla="*/ 37 w 113"/>
                  <a:gd name="T9" fmla="*/ 153 h 192"/>
                  <a:gd name="T10" fmla="*/ 37 w 113"/>
                  <a:gd name="T11" fmla="*/ 191 h 192"/>
                  <a:gd name="T12" fmla="*/ 74 w 113"/>
                  <a:gd name="T13" fmla="*/ 153 h 192"/>
                  <a:gd name="T14" fmla="*/ 112 w 113"/>
                  <a:gd name="T15" fmla="*/ 11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3" h="192">
                    <a:moveTo>
                      <a:pt x="112" y="114"/>
                    </a:moveTo>
                    <a:lnTo>
                      <a:pt x="74" y="38"/>
                    </a:lnTo>
                    <a:lnTo>
                      <a:pt x="37" y="0"/>
                    </a:lnTo>
                    <a:lnTo>
                      <a:pt x="0" y="76"/>
                    </a:lnTo>
                    <a:lnTo>
                      <a:pt x="37" y="153"/>
                    </a:lnTo>
                    <a:lnTo>
                      <a:pt x="37" y="191"/>
                    </a:lnTo>
                    <a:lnTo>
                      <a:pt x="74" y="153"/>
                    </a:lnTo>
                    <a:lnTo>
                      <a:pt x="112" y="11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" name="Freeform 228"/>
              <p:cNvSpPr>
                <a:spLocks noChangeArrowheads="1"/>
              </p:cNvSpPr>
              <p:nvPr/>
            </p:nvSpPr>
            <p:spPr bwMode="auto">
              <a:xfrm>
                <a:off x="3800653" y="3668991"/>
                <a:ext cx="342658" cy="260580"/>
              </a:xfrm>
              <a:custGeom>
                <a:avLst/>
                <a:gdLst>
                  <a:gd name="T0" fmla="*/ 1343 w 1344"/>
                  <a:gd name="T1" fmla="*/ 651 h 1263"/>
                  <a:gd name="T2" fmla="*/ 1343 w 1344"/>
                  <a:gd name="T3" fmla="*/ 727 h 1263"/>
                  <a:gd name="T4" fmla="*/ 1269 w 1344"/>
                  <a:gd name="T5" fmla="*/ 765 h 1263"/>
                  <a:gd name="T6" fmla="*/ 1194 w 1344"/>
                  <a:gd name="T7" fmla="*/ 765 h 1263"/>
                  <a:gd name="T8" fmla="*/ 1194 w 1344"/>
                  <a:gd name="T9" fmla="*/ 956 h 1263"/>
                  <a:gd name="T10" fmla="*/ 1194 w 1344"/>
                  <a:gd name="T11" fmla="*/ 1109 h 1263"/>
                  <a:gd name="T12" fmla="*/ 1231 w 1344"/>
                  <a:gd name="T13" fmla="*/ 1147 h 1263"/>
                  <a:gd name="T14" fmla="*/ 1231 w 1344"/>
                  <a:gd name="T15" fmla="*/ 1186 h 1263"/>
                  <a:gd name="T16" fmla="*/ 783 w 1344"/>
                  <a:gd name="T17" fmla="*/ 1262 h 1263"/>
                  <a:gd name="T18" fmla="*/ 672 w 1344"/>
                  <a:gd name="T19" fmla="*/ 1223 h 1263"/>
                  <a:gd name="T20" fmla="*/ 260 w 1344"/>
                  <a:gd name="T21" fmla="*/ 1186 h 1263"/>
                  <a:gd name="T22" fmla="*/ 75 w 1344"/>
                  <a:gd name="T23" fmla="*/ 1186 h 1263"/>
                  <a:gd name="T24" fmla="*/ 0 w 1344"/>
                  <a:gd name="T25" fmla="*/ 1186 h 1263"/>
                  <a:gd name="T26" fmla="*/ 0 w 1344"/>
                  <a:gd name="T27" fmla="*/ 1071 h 1263"/>
                  <a:gd name="T28" fmla="*/ 0 w 1344"/>
                  <a:gd name="T29" fmla="*/ 956 h 1263"/>
                  <a:gd name="T30" fmla="*/ 36 w 1344"/>
                  <a:gd name="T31" fmla="*/ 803 h 1263"/>
                  <a:gd name="T32" fmla="*/ 111 w 1344"/>
                  <a:gd name="T33" fmla="*/ 727 h 1263"/>
                  <a:gd name="T34" fmla="*/ 149 w 1344"/>
                  <a:gd name="T35" fmla="*/ 651 h 1263"/>
                  <a:gd name="T36" fmla="*/ 187 w 1344"/>
                  <a:gd name="T37" fmla="*/ 535 h 1263"/>
                  <a:gd name="T38" fmla="*/ 149 w 1344"/>
                  <a:gd name="T39" fmla="*/ 498 h 1263"/>
                  <a:gd name="T40" fmla="*/ 149 w 1344"/>
                  <a:gd name="T41" fmla="*/ 382 h 1263"/>
                  <a:gd name="T42" fmla="*/ 111 w 1344"/>
                  <a:gd name="T43" fmla="*/ 231 h 1263"/>
                  <a:gd name="T44" fmla="*/ 75 w 1344"/>
                  <a:gd name="T45" fmla="*/ 77 h 1263"/>
                  <a:gd name="T46" fmla="*/ 36 w 1344"/>
                  <a:gd name="T47" fmla="*/ 0 h 1263"/>
                  <a:gd name="T48" fmla="*/ 447 w 1344"/>
                  <a:gd name="T49" fmla="*/ 0 h 1263"/>
                  <a:gd name="T50" fmla="*/ 485 w 1344"/>
                  <a:gd name="T51" fmla="*/ 39 h 1263"/>
                  <a:gd name="T52" fmla="*/ 561 w 1344"/>
                  <a:gd name="T53" fmla="*/ 77 h 1263"/>
                  <a:gd name="T54" fmla="*/ 561 w 1344"/>
                  <a:gd name="T55" fmla="*/ 153 h 1263"/>
                  <a:gd name="T56" fmla="*/ 634 w 1344"/>
                  <a:gd name="T57" fmla="*/ 192 h 1263"/>
                  <a:gd name="T58" fmla="*/ 783 w 1344"/>
                  <a:gd name="T59" fmla="*/ 153 h 1263"/>
                  <a:gd name="T60" fmla="*/ 896 w 1344"/>
                  <a:gd name="T61" fmla="*/ 77 h 1263"/>
                  <a:gd name="T62" fmla="*/ 1007 w 1344"/>
                  <a:gd name="T63" fmla="*/ 77 h 1263"/>
                  <a:gd name="T64" fmla="*/ 1082 w 1344"/>
                  <a:gd name="T65" fmla="*/ 114 h 1263"/>
                  <a:gd name="T66" fmla="*/ 1119 w 1344"/>
                  <a:gd name="T67" fmla="*/ 267 h 1263"/>
                  <a:gd name="T68" fmla="*/ 1157 w 1344"/>
                  <a:gd name="T69" fmla="*/ 345 h 1263"/>
                  <a:gd name="T70" fmla="*/ 1194 w 1344"/>
                  <a:gd name="T71" fmla="*/ 498 h 1263"/>
                  <a:gd name="T72" fmla="*/ 1343 w 1344"/>
                  <a:gd name="T73" fmla="*/ 535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44" h="1263">
                    <a:moveTo>
                      <a:pt x="1343" y="535"/>
                    </a:moveTo>
                    <a:lnTo>
                      <a:pt x="1343" y="651"/>
                    </a:lnTo>
                    <a:lnTo>
                      <a:pt x="1343" y="688"/>
                    </a:lnTo>
                    <a:lnTo>
                      <a:pt x="1343" y="727"/>
                    </a:lnTo>
                    <a:lnTo>
                      <a:pt x="1307" y="727"/>
                    </a:lnTo>
                    <a:lnTo>
                      <a:pt x="1269" y="765"/>
                    </a:lnTo>
                    <a:lnTo>
                      <a:pt x="1231" y="765"/>
                    </a:lnTo>
                    <a:lnTo>
                      <a:pt x="1194" y="765"/>
                    </a:lnTo>
                    <a:lnTo>
                      <a:pt x="1194" y="803"/>
                    </a:lnTo>
                    <a:lnTo>
                      <a:pt x="1194" y="956"/>
                    </a:lnTo>
                    <a:lnTo>
                      <a:pt x="1157" y="1109"/>
                    </a:lnTo>
                    <a:lnTo>
                      <a:pt x="1194" y="1109"/>
                    </a:lnTo>
                    <a:lnTo>
                      <a:pt x="1194" y="1147"/>
                    </a:lnTo>
                    <a:lnTo>
                      <a:pt x="1231" y="1147"/>
                    </a:lnTo>
                    <a:lnTo>
                      <a:pt x="1307" y="1186"/>
                    </a:lnTo>
                    <a:lnTo>
                      <a:pt x="1231" y="1186"/>
                    </a:lnTo>
                    <a:lnTo>
                      <a:pt x="821" y="1262"/>
                    </a:lnTo>
                    <a:lnTo>
                      <a:pt x="783" y="1262"/>
                    </a:lnTo>
                    <a:lnTo>
                      <a:pt x="746" y="1223"/>
                    </a:lnTo>
                    <a:lnTo>
                      <a:pt x="672" y="1223"/>
                    </a:lnTo>
                    <a:lnTo>
                      <a:pt x="260" y="1223"/>
                    </a:lnTo>
                    <a:lnTo>
                      <a:pt x="260" y="1186"/>
                    </a:lnTo>
                    <a:lnTo>
                      <a:pt x="187" y="1186"/>
                    </a:lnTo>
                    <a:lnTo>
                      <a:pt x="75" y="1186"/>
                    </a:lnTo>
                    <a:lnTo>
                      <a:pt x="36" y="1186"/>
                    </a:lnTo>
                    <a:lnTo>
                      <a:pt x="0" y="1186"/>
                    </a:lnTo>
                    <a:lnTo>
                      <a:pt x="0" y="1147"/>
                    </a:lnTo>
                    <a:lnTo>
                      <a:pt x="0" y="1071"/>
                    </a:lnTo>
                    <a:lnTo>
                      <a:pt x="0" y="995"/>
                    </a:lnTo>
                    <a:lnTo>
                      <a:pt x="0" y="956"/>
                    </a:lnTo>
                    <a:lnTo>
                      <a:pt x="0" y="918"/>
                    </a:lnTo>
                    <a:lnTo>
                      <a:pt x="36" y="803"/>
                    </a:lnTo>
                    <a:lnTo>
                      <a:pt x="75" y="727"/>
                    </a:lnTo>
                    <a:lnTo>
                      <a:pt x="111" y="727"/>
                    </a:lnTo>
                    <a:lnTo>
                      <a:pt x="149" y="688"/>
                    </a:lnTo>
                    <a:lnTo>
                      <a:pt x="149" y="651"/>
                    </a:lnTo>
                    <a:lnTo>
                      <a:pt x="187" y="612"/>
                    </a:lnTo>
                    <a:lnTo>
                      <a:pt x="187" y="535"/>
                    </a:lnTo>
                    <a:lnTo>
                      <a:pt x="149" y="535"/>
                    </a:lnTo>
                    <a:lnTo>
                      <a:pt x="149" y="498"/>
                    </a:lnTo>
                    <a:lnTo>
                      <a:pt x="149" y="421"/>
                    </a:lnTo>
                    <a:lnTo>
                      <a:pt x="149" y="382"/>
                    </a:lnTo>
                    <a:lnTo>
                      <a:pt x="111" y="345"/>
                    </a:lnTo>
                    <a:lnTo>
                      <a:pt x="111" y="231"/>
                    </a:lnTo>
                    <a:lnTo>
                      <a:pt x="111" y="153"/>
                    </a:lnTo>
                    <a:lnTo>
                      <a:pt x="75" y="77"/>
                    </a:lnTo>
                    <a:lnTo>
                      <a:pt x="75" y="39"/>
                    </a:lnTo>
                    <a:lnTo>
                      <a:pt x="36" y="0"/>
                    </a:lnTo>
                    <a:lnTo>
                      <a:pt x="298" y="0"/>
                    </a:lnTo>
                    <a:lnTo>
                      <a:pt x="447" y="0"/>
                    </a:lnTo>
                    <a:lnTo>
                      <a:pt x="485" y="0"/>
                    </a:lnTo>
                    <a:lnTo>
                      <a:pt x="485" y="39"/>
                    </a:lnTo>
                    <a:lnTo>
                      <a:pt x="522" y="77"/>
                    </a:lnTo>
                    <a:lnTo>
                      <a:pt x="561" y="77"/>
                    </a:lnTo>
                    <a:lnTo>
                      <a:pt x="561" y="114"/>
                    </a:lnTo>
                    <a:lnTo>
                      <a:pt x="561" y="153"/>
                    </a:lnTo>
                    <a:lnTo>
                      <a:pt x="596" y="192"/>
                    </a:lnTo>
                    <a:lnTo>
                      <a:pt x="634" y="192"/>
                    </a:lnTo>
                    <a:lnTo>
                      <a:pt x="746" y="192"/>
                    </a:lnTo>
                    <a:lnTo>
                      <a:pt x="783" y="153"/>
                    </a:lnTo>
                    <a:lnTo>
                      <a:pt x="858" y="114"/>
                    </a:lnTo>
                    <a:lnTo>
                      <a:pt x="896" y="77"/>
                    </a:lnTo>
                    <a:lnTo>
                      <a:pt x="933" y="77"/>
                    </a:lnTo>
                    <a:lnTo>
                      <a:pt x="1007" y="77"/>
                    </a:lnTo>
                    <a:lnTo>
                      <a:pt x="1046" y="77"/>
                    </a:lnTo>
                    <a:lnTo>
                      <a:pt x="1082" y="114"/>
                    </a:lnTo>
                    <a:lnTo>
                      <a:pt x="1119" y="192"/>
                    </a:lnTo>
                    <a:lnTo>
                      <a:pt x="1119" y="267"/>
                    </a:lnTo>
                    <a:lnTo>
                      <a:pt x="1157" y="306"/>
                    </a:lnTo>
                    <a:lnTo>
                      <a:pt x="1157" y="345"/>
                    </a:lnTo>
                    <a:lnTo>
                      <a:pt x="1194" y="382"/>
                    </a:lnTo>
                    <a:lnTo>
                      <a:pt x="1194" y="498"/>
                    </a:lnTo>
                    <a:lnTo>
                      <a:pt x="1307" y="535"/>
                    </a:lnTo>
                    <a:lnTo>
                      <a:pt x="1343" y="53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" name="Freeform 229"/>
              <p:cNvSpPr>
                <a:spLocks noChangeArrowheads="1"/>
              </p:cNvSpPr>
              <p:nvPr/>
            </p:nvSpPr>
            <p:spPr bwMode="auto">
              <a:xfrm>
                <a:off x="4345074" y="3692763"/>
                <a:ext cx="295317" cy="395898"/>
              </a:xfrm>
              <a:custGeom>
                <a:avLst/>
                <a:gdLst>
                  <a:gd name="T0" fmla="*/ 299 w 1158"/>
                  <a:gd name="T1" fmla="*/ 1874 h 1912"/>
                  <a:gd name="T2" fmla="*/ 337 w 1158"/>
                  <a:gd name="T3" fmla="*/ 1911 h 1912"/>
                  <a:gd name="T4" fmla="*/ 337 w 1158"/>
                  <a:gd name="T5" fmla="*/ 1836 h 1912"/>
                  <a:gd name="T6" fmla="*/ 373 w 1158"/>
                  <a:gd name="T7" fmla="*/ 1797 h 1912"/>
                  <a:gd name="T8" fmla="*/ 486 w 1158"/>
                  <a:gd name="T9" fmla="*/ 1682 h 1912"/>
                  <a:gd name="T10" fmla="*/ 560 w 1158"/>
                  <a:gd name="T11" fmla="*/ 1607 h 1912"/>
                  <a:gd name="T12" fmla="*/ 635 w 1158"/>
                  <a:gd name="T13" fmla="*/ 1529 h 1912"/>
                  <a:gd name="T14" fmla="*/ 635 w 1158"/>
                  <a:gd name="T15" fmla="*/ 1454 h 1912"/>
                  <a:gd name="T16" fmla="*/ 597 w 1158"/>
                  <a:gd name="T17" fmla="*/ 1263 h 1912"/>
                  <a:gd name="T18" fmla="*/ 597 w 1158"/>
                  <a:gd name="T19" fmla="*/ 1147 h 1912"/>
                  <a:gd name="T20" fmla="*/ 635 w 1158"/>
                  <a:gd name="T21" fmla="*/ 1072 h 1912"/>
                  <a:gd name="T22" fmla="*/ 672 w 1158"/>
                  <a:gd name="T23" fmla="*/ 1033 h 1912"/>
                  <a:gd name="T24" fmla="*/ 783 w 1158"/>
                  <a:gd name="T25" fmla="*/ 918 h 1912"/>
                  <a:gd name="T26" fmla="*/ 897 w 1158"/>
                  <a:gd name="T27" fmla="*/ 842 h 1912"/>
                  <a:gd name="T28" fmla="*/ 933 w 1158"/>
                  <a:gd name="T29" fmla="*/ 765 h 1912"/>
                  <a:gd name="T30" fmla="*/ 1083 w 1158"/>
                  <a:gd name="T31" fmla="*/ 612 h 1912"/>
                  <a:gd name="T32" fmla="*/ 1119 w 1158"/>
                  <a:gd name="T33" fmla="*/ 535 h 1912"/>
                  <a:gd name="T34" fmla="*/ 1157 w 1158"/>
                  <a:gd name="T35" fmla="*/ 498 h 1912"/>
                  <a:gd name="T36" fmla="*/ 1157 w 1158"/>
                  <a:gd name="T37" fmla="*/ 344 h 1912"/>
                  <a:gd name="T38" fmla="*/ 1083 w 1158"/>
                  <a:gd name="T39" fmla="*/ 231 h 1912"/>
                  <a:gd name="T40" fmla="*/ 1047 w 1158"/>
                  <a:gd name="T41" fmla="*/ 153 h 1912"/>
                  <a:gd name="T42" fmla="*/ 1047 w 1158"/>
                  <a:gd name="T43" fmla="*/ 0 h 1912"/>
                  <a:gd name="T44" fmla="*/ 1008 w 1158"/>
                  <a:gd name="T45" fmla="*/ 38 h 1912"/>
                  <a:gd name="T46" fmla="*/ 933 w 1158"/>
                  <a:gd name="T47" fmla="*/ 116 h 1912"/>
                  <a:gd name="T48" fmla="*/ 859 w 1158"/>
                  <a:gd name="T49" fmla="*/ 153 h 1912"/>
                  <a:gd name="T50" fmla="*/ 672 w 1158"/>
                  <a:gd name="T51" fmla="*/ 191 h 1912"/>
                  <a:gd name="T52" fmla="*/ 560 w 1158"/>
                  <a:gd name="T53" fmla="*/ 231 h 1912"/>
                  <a:gd name="T54" fmla="*/ 486 w 1158"/>
                  <a:gd name="T55" fmla="*/ 307 h 1912"/>
                  <a:gd name="T56" fmla="*/ 523 w 1158"/>
                  <a:gd name="T57" fmla="*/ 421 h 1912"/>
                  <a:gd name="T58" fmla="*/ 560 w 1158"/>
                  <a:gd name="T59" fmla="*/ 498 h 1912"/>
                  <a:gd name="T60" fmla="*/ 597 w 1158"/>
                  <a:gd name="T61" fmla="*/ 535 h 1912"/>
                  <a:gd name="T62" fmla="*/ 672 w 1158"/>
                  <a:gd name="T63" fmla="*/ 574 h 1912"/>
                  <a:gd name="T64" fmla="*/ 635 w 1158"/>
                  <a:gd name="T65" fmla="*/ 689 h 1912"/>
                  <a:gd name="T66" fmla="*/ 560 w 1158"/>
                  <a:gd name="T67" fmla="*/ 727 h 1912"/>
                  <a:gd name="T68" fmla="*/ 523 w 1158"/>
                  <a:gd name="T69" fmla="*/ 689 h 1912"/>
                  <a:gd name="T70" fmla="*/ 448 w 1158"/>
                  <a:gd name="T71" fmla="*/ 651 h 1912"/>
                  <a:gd name="T72" fmla="*/ 448 w 1158"/>
                  <a:gd name="T73" fmla="*/ 535 h 1912"/>
                  <a:gd name="T74" fmla="*/ 337 w 1158"/>
                  <a:gd name="T75" fmla="*/ 535 h 1912"/>
                  <a:gd name="T76" fmla="*/ 186 w 1158"/>
                  <a:gd name="T77" fmla="*/ 574 h 1912"/>
                  <a:gd name="T78" fmla="*/ 112 w 1158"/>
                  <a:gd name="T79" fmla="*/ 612 h 1912"/>
                  <a:gd name="T80" fmla="*/ 0 w 1158"/>
                  <a:gd name="T81" fmla="*/ 651 h 1912"/>
                  <a:gd name="T82" fmla="*/ 0 w 1158"/>
                  <a:gd name="T83" fmla="*/ 765 h 1912"/>
                  <a:gd name="T84" fmla="*/ 150 w 1158"/>
                  <a:gd name="T85" fmla="*/ 765 h 1912"/>
                  <a:gd name="T86" fmla="*/ 261 w 1158"/>
                  <a:gd name="T87" fmla="*/ 802 h 1912"/>
                  <a:gd name="T88" fmla="*/ 299 w 1158"/>
                  <a:gd name="T89" fmla="*/ 880 h 1912"/>
                  <a:gd name="T90" fmla="*/ 299 w 1158"/>
                  <a:gd name="T91" fmla="*/ 995 h 1912"/>
                  <a:gd name="T92" fmla="*/ 299 w 1158"/>
                  <a:gd name="T93" fmla="*/ 1147 h 1912"/>
                  <a:gd name="T94" fmla="*/ 299 w 1158"/>
                  <a:gd name="T95" fmla="*/ 1223 h 1912"/>
                  <a:gd name="T96" fmla="*/ 225 w 1158"/>
                  <a:gd name="T97" fmla="*/ 1376 h 1912"/>
                  <a:gd name="T98" fmla="*/ 186 w 1158"/>
                  <a:gd name="T99" fmla="*/ 1529 h 1912"/>
                  <a:gd name="T100" fmla="*/ 225 w 1158"/>
                  <a:gd name="T101" fmla="*/ 1760 h 1912"/>
                  <a:gd name="T102" fmla="*/ 261 w 1158"/>
                  <a:gd name="T103" fmla="*/ 1836 h 1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58" h="1912">
                    <a:moveTo>
                      <a:pt x="261" y="1874"/>
                    </a:moveTo>
                    <a:lnTo>
                      <a:pt x="299" y="1874"/>
                    </a:lnTo>
                    <a:lnTo>
                      <a:pt x="299" y="1911"/>
                    </a:lnTo>
                    <a:lnTo>
                      <a:pt x="337" y="1911"/>
                    </a:lnTo>
                    <a:lnTo>
                      <a:pt x="337" y="1874"/>
                    </a:lnTo>
                    <a:lnTo>
                      <a:pt x="337" y="1836"/>
                    </a:lnTo>
                    <a:lnTo>
                      <a:pt x="337" y="1797"/>
                    </a:lnTo>
                    <a:lnTo>
                      <a:pt x="373" y="1797"/>
                    </a:lnTo>
                    <a:lnTo>
                      <a:pt x="410" y="1721"/>
                    </a:lnTo>
                    <a:lnTo>
                      <a:pt x="486" y="1682"/>
                    </a:lnTo>
                    <a:lnTo>
                      <a:pt x="523" y="1644"/>
                    </a:lnTo>
                    <a:lnTo>
                      <a:pt x="560" y="1607"/>
                    </a:lnTo>
                    <a:lnTo>
                      <a:pt x="597" y="1568"/>
                    </a:lnTo>
                    <a:lnTo>
                      <a:pt x="635" y="1529"/>
                    </a:lnTo>
                    <a:lnTo>
                      <a:pt x="672" y="1491"/>
                    </a:lnTo>
                    <a:lnTo>
                      <a:pt x="635" y="1454"/>
                    </a:lnTo>
                    <a:lnTo>
                      <a:pt x="635" y="1339"/>
                    </a:lnTo>
                    <a:lnTo>
                      <a:pt x="597" y="1263"/>
                    </a:lnTo>
                    <a:lnTo>
                      <a:pt x="560" y="1223"/>
                    </a:lnTo>
                    <a:lnTo>
                      <a:pt x="597" y="1147"/>
                    </a:lnTo>
                    <a:lnTo>
                      <a:pt x="597" y="1109"/>
                    </a:lnTo>
                    <a:lnTo>
                      <a:pt x="635" y="1072"/>
                    </a:lnTo>
                    <a:lnTo>
                      <a:pt x="635" y="1033"/>
                    </a:lnTo>
                    <a:lnTo>
                      <a:pt x="672" y="1033"/>
                    </a:lnTo>
                    <a:lnTo>
                      <a:pt x="783" y="956"/>
                    </a:lnTo>
                    <a:lnTo>
                      <a:pt x="783" y="918"/>
                    </a:lnTo>
                    <a:lnTo>
                      <a:pt x="859" y="842"/>
                    </a:lnTo>
                    <a:lnTo>
                      <a:pt x="897" y="842"/>
                    </a:lnTo>
                    <a:lnTo>
                      <a:pt x="897" y="802"/>
                    </a:lnTo>
                    <a:lnTo>
                      <a:pt x="933" y="765"/>
                    </a:lnTo>
                    <a:lnTo>
                      <a:pt x="1008" y="689"/>
                    </a:lnTo>
                    <a:lnTo>
                      <a:pt x="1083" y="612"/>
                    </a:lnTo>
                    <a:lnTo>
                      <a:pt x="1119" y="574"/>
                    </a:lnTo>
                    <a:lnTo>
                      <a:pt x="1119" y="535"/>
                    </a:lnTo>
                    <a:lnTo>
                      <a:pt x="1157" y="535"/>
                    </a:lnTo>
                    <a:lnTo>
                      <a:pt x="1157" y="498"/>
                    </a:lnTo>
                    <a:lnTo>
                      <a:pt x="1157" y="459"/>
                    </a:lnTo>
                    <a:lnTo>
                      <a:pt x="1157" y="344"/>
                    </a:lnTo>
                    <a:lnTo>
                      <a:pt x="1119" y="307"/>
                    </a:lnTo>
                    <a:lnTo>
                      <a:pt x="1083" y="231"/>
                    </a:lnTo>
                    <a:lnTo>
                      <a:pt x="1047" y="231"/>
                    </a:lnTo>
                    <a:lnTo>
                      <a:pt x="1047" y="153"/>
                    </a:lnTo>
                    <a:lnTo>
                      <a:pt x="1047" y="38"/>
                    </a:lnTo>
                    <a:lnTo>
                      <a:pt x="1047" y="0"/>
                    </a:lnTo>
                    <a:lnTo>
                      <a:pt x="1047" y="38"/>
                    </a:lnTo>
                    <a:lnTo>
                      <a:pt x="1008" y="38"/>
                    </a:lnTo>
                    <a:lnTo>
                      <a:pt x="933" y="78"/>
                    </a:lnTo>
                    <a:lnTo>
                      <a:pt x="933" y="116"/>
                    </a:lnTo>
                    <a:lnTo>
                      <a:pt x="897" y="116"/>
                    </a:lnTo>
                    <a:lnTo>
                      <a:pt x="859" y="153"/>
                    </a:lnTo>
                    <a:lnTo>
                      <a:pt x="783" y="191"/>
                    </a:lnTo>
                    <a:lnTo>
                      <a:pt x="672" y="191"/>
                    </a:lnTo>
                    <a:lnTo>
                      <a:pt x="597" y="231"/>
                    </a:lnTo>
                    <a:lnTo>
                      <a:pt x="560" y="231"/>
                    </a:lnTo>
                    <a:lnTo>
                      <a:pt x="486" y="231"/>
                    </a:lnTo>
                    <a:lnTo>
                      <a:pt x="486" y="307"/>
                    </a:lnTo>
                    <a:lnTo>
                      <a:pt x="523" y="383"/>
                    </a:lnTo>
                    <a:lnTo>
                      <a:pt x="523" y="421"/>
                    </a:lnTo>
                    <a:lnTo>
                      <a:pt x="560" y="459"/>
                    </a:lnTo>
                    <a:lnTo>
                      <a:pt x="560" y="498"/>
                    </a:lnTo>
                    <a:lnTo>
                      <a:pt x="597" y="498"/>
                    </a:lnTo>
                    <a:lnTo>
                      <a:pt x="597" y="535"/>
                    </a:lnTo>
                    <a:lnTo>
                      <a:pt x="635" y="535"/>
                    </a:lnTo>
                    <a:lnTo>
                      <a:pt x="672" y="574"/>
                    </a:lnTo>
                    <a:lnTo>
                      <a:pt x="672" y="651"/>
                    </a:lnTo>
                    <a:lnTo>
                      <a:pt x="635" y="689"/>
                    </a:lnTo>
                    <a:lnTo>
                      <a:pt x="597" y="765"/>
                    </a:lnTo>
                    <a:lnTo>
                      <a:pt x="560" y="727"/>
                    </a:lnTo>
                    <a:lnTo>
                      <a:pt x="523" y="727"/>
                    </a:lnTo>
                    <a:lnTo>
                      <a:pt x="523" y="689"/>
                    </a:lnTo>
                    <a:lnTo>
                      <a:pt x="486" y="689"/>
                    </a:lnTo>
                    <a:lnTo>
                      <a:pt x="448" y="651"/>
                    </a:lnTo>
                    <a:lnTo>
                      <a:pt x="448" y="574"/>
                    </a:lnTo>
                    <a:lnTo>
                      <a:pt x="448" y="535"/>
                    </a:lnTo>
                    <a:lnTo>
                      <a:pt x="410" y="535"/>
                    </a:lnTo>
                    <a:lnTo>
                      <a:pt x="337" y="535"/>
                    </a:lnTo>
                    <a:lnTo>
                      <a:pt x="299" y="535"/>
                    </a:lnTo>
                    <a:lnTo>
                      <a:pt x="186" y="574"/>
                    </a:lnTo>
                    <a:lnTo>
                      <a:pt x="150" y="612"/>
                    </a:lnTo>
                    <a:lnTo>
                      <a:pt x="112" y="612"/>
                    </a:lnTo>
                    <a:lnTo>
                      <a:pt x="37" y="651"/>
                    </a:lnTo>
                    <a:lnTo>
                      <a:pt x="0" y="651"/>
                    </a:lnTo>
                    <a:lnTo>
                      <a:pt x="0" y="727"/>
                    </a:lnTo>
                    <a:lnTo>
                      <a:pt x="0" y="765"/>
                    </a:lnTo>
                    <a:lnTo>
                      <a:pt x="75" y="765"/>
                    </a:lnTo>
                    <a:lnTo>
                      <a:pt x="150" y="765"/>
                    </a:lnTo>
                    <a:lnTo>
                      <a:pt x="225" y="802"/>
                    </a:lnTo>
                    <a:lnTo>
                      <a:pt x="261" y="802"/>
                    </a:lnTo>
                    <a:lnTo>
                      <a:pt x="299" y="842"/>
                    </a:lnTo>
                    <a:lnTo>
                      <a:pt x="299" y="880"/>
                    </a:lnTo>
                    <a:lnTo>
                      <a:pt x="299" y="956"/>
                    </a:lnTo>
                    <a:lnTo>
                      <a:pt x="299" y="995"/>
                    </a:lnTo>
                    <a:lnTo>
                      <a:pt x="299" y="1109"/>
                    </a:lnTo>
                    <a:lnTo>
                      <a:pt x="299" y="1147"/>
                    </a:lnTo>
                    <a:lnTo>
                      <a:pt x="299" y="1186"/>
                    </a:lnTo>
                    <a:lnTo>
                      <a:pt x="299" y="1223"/>
                    </a:lnTo>
                    <a:lnTo>
                      <a:pt x="299" y="1263"/>
                    </a:lnTo>
                    <a:lnTo>
                      <a:pt x="225" y="1376"/>
                    </a:lnTo>
                    <a:lnTo>
                      <a:pt x="186" y="1454"/>
                    </a:lnTo>
                    <a:lnTo>
                      <a:pt x="186" y="1529"/>
                    </a:lnTo>
                    <a:lnTo>
                      <a:pt x="225" y="1644"/>
                    </a:lnTo>
                    <a:lnTo>
                      <a:pt x="225" y="1760"/>
                    </a:lnTo>
                    <a:lnTo>
                      <a:pt x="225" y="1797"/>
                    </a:lnTo>
                    <a:lnTo>
                      <a:pt x="261" y="1836"/>
                    </a:lnTo>
                    <a:lnTo>
                      <a:pt x="261" y="1874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33" name="Freeform 230"/>
              <p:cNvSpPr>
                <a:spLocks noChangeArrowheads="1"/>
              </p:cNvSpPr>
              <p:nvPr/>
            </p:nvSpPr>
            <p:spPr bwMode="auto">
              <a:xfrm>
                <a:off x="4345074" y="3692763"/>
                <a:ext cx="295317" cy="395898"/>
              </a:xfrm>
              <a:custGeom>
                <a:avLst/>
                <a:gdLst>
                  <a:gd name="T0" fmla="*/ 299 w 1158"/>
                  <a:gd name="T1" fmla="*/ 1874 h 1912"/>
                  <a:gd name="T2" fmla="*/ 337 w 1158"/>
                  <a:gd name="T3" fmla="*/ 1911 h 1912"/>
                  <a:gd name="T4" fmla="*/ 337 w 1158"/>
                  <a:gd name="T5" fmla="*/ 1836 h 1912"/>
                  <a:gd name="T6" fmla="*/ 373 w 1158"/>
                  <a:gd name="T7" fmla="*/ 1797 h 1912"/>
                  <a:gd name="T8" fmla="*/ 486 w 1158"/>
                  <a:gd name="T9" fmla="*/ 1682 h 1912"/>
                  <a:gd name="T10" fmla="*/ 560 w 1158"/>
                  <a:gd name="T11" fmla="*/ 1607 h 1912"/>
                  <a:gd name="T12" fmla="*/ 635 w 1158"/>
                  <a:gd name="T13" fmla="*/ 1529 h 1912"/>
                  <a:gd name="T14" fmla="*/ 635 w 1158"/>
                  <a:gd name="T15" fmla="*/ 1454 h 1912"/>
                  <a:gd name="T16" fmla="*/ 597 w 1158"/>
                  <a:gd name="T17" fmla="*/ 1263 h 1912"/>
                  <a:gd name="T18" fmla="*/ 597 w 1158"/>
                  <a:gd name="T19" fmla="*/ 1147 h 1912"/>
                  <a:gd name="T20" fmla="*/ 635 w 1158"/>
                  <a:gd name="T21" fmla="*/ 1072 h 1912"/>
                  <a:gd name="T22" fmla="*/ 672 w 1158"/>
                  <a:gd name="T23" fmla="*/ 1033 h 1912"/>
                  <a:gd name="T24" fmla="*/ 783 w 1158"/>
                  <a:gd name="T25" fmla="*/ 918 h 1912"/>
                  <a:gd name="T26" fmla="*/ 897 w 1158"/>
                  <a:gd name="T27" fmla="*/ 842 h 1912"/>
                  <a:gd name="T28" fmla="*/ 933 w 1158"/>
                  <a:gd name="T29" fmla="*/ 765 h 1912"/>
                  <a:gd name="T30" fmla="*/ 1083 w 1158"/>
                  <a:gd name="T31" fmla="*/ 612 h 1912"/>
                  <a:gd name="T32" fmla="*/ 1119 w 1158"/>
                  <a:gd name="T33" fmla="*/ 535 h 1912"/>
                  <a:gd name="T34" fmla="*/ 1157 w 1158"/>
                  <a:gd name="T35" fmla="*/ 498 h 1912"/>
                  <a:gd name="T36" fmla="*/ 1157 w 1158"/>
                  <a:gd name="T37" fmla="*/ 344 h 1912"/>
                  <a:gd name="T38" fmla="*/ 1083 w 1158"/>
                  <a:gd name="T39" fmla="*/ 231 h 1912"/>
                  <a:gd name="T40" fmla="*/ 1047 w 1158"/>
                  <a:gd name="T41" fmla="*/ 153 h 1912"/>
                  <a:gd name="T42" fmla="*/ 1047 w 1158"/>
                  <a:gd name="T43" fmla="*/ 0 h 1912"/>
                  <a:gd name="T44" fmla="*/ 1008 w 1158"/>
                  <a:gd name="T45" fmla="*/ 38 h 1912"/>
                  <a:gd name="T46" fmla="*/ 933 w 1158"/>
                  <a:gd name="T47" fmla="*/ 116 h 1912"/>
                  <a:gd name="T48" fmla="*/ 859 w 1158"/>
                  <a:gd name="T49" fmla="*/ 153 h 1912"/>
                  <a:gd name="T50" fmla="*/ 672 w 1158"/>
                  <a:gd name="T51" fmla="*/ 191 h 1912"/>
                  <a:gd name="T52" fmla="*/ 560 w 1158"/>
                  <a:gd name="T53" fmla="*/ 231 h 1912"/>
                  <a:gd name="T54" fmla="*/ 486 w 1158"/>
                  <a:gd name="T55" fmla="*/ 307 h 1912"/>
                  <a:gd name="T56" fmla="*/ 523 w 1158"/>
                  <a:gd name="T57" fmla="*/ 421 h 1912"/>
                  <a:gd name="T58" fmla="*/ 560 w 1158"/>
                  <a:gd name="T59" fmla="*/ 498 h 1912"/>
                  <a:gd name="T60" fmla="*/ 597 w 1158"/>
                  <a:gd name="T61" fmla="*/ 535 h 1912"/>
                  <a:gd name="T62" fmla="*/ 672 w 1158"/>
                  <a:gd name="T63" fmla="*/ 574 h 1912"/>
                  <a:gd name="T64" fmla="*/ 635 w 1158"/>
                  <a:gd name="T65" fmla="*/ 689 h 1912"/>
                  <a:gd name="T66" fmla="*/ 560 w 1158"/>
                  <a:gd name="T67" fmla="*/ 727 h 1912"/>
                  <a:gd name="T68" fmla="*/ 523 w 1158"/>
                  <a:gd name="T69" fmla="*/ 689 h 1912"/>
                  <a:gd name="T70" fmla="*/ 448 w 1158"/>
                  <a:gd name="T71" fmla="*/ 651 h 1912"/>
                  <a:gd name="T72" fmla="*/ 448 w 1158"/>
                  <a:gd name="T73" fmla="*/ 535 h 1912"/>
                  <a:gd name="T74" fmla="*/ 337 w 1158"/>
                  <a:gd name="T75" fmla="*/ 535 h 1912"/>
                  <a:gd name="T76" fmla="*/ 186 w 1158"/>
                  <a:gd name="T77" fmla="*/ 574 h 1912"/>
                  <a:gd name="T78" fmla="*/ 112 w 1158"/>
                  <a:gd name="T79" fmla="*/ 612 h 1912"/>
                  <a:gd name="T80" fmla="*/ 0 w 1158"/>
                  <a:gd name="T81" fmla="*/ 651 h 1912"/>
                  <a:gd name="T82" fmla="*/ 0 w 1158"/>
                  <a:gd name="T83" fmla="*/ 765 h 1912"/>
                  <a:gd name="T84" fmla="*/ 150 w 1158"/>
                  <a:gd name="T85" fmla="*/ 765 h 1912"/>
                  <a:gd name="T86" fmla="*/ 261 w 1158"/>
                  <a:gd name="T87" fmla="*/ 802 h 1912"/>
                  <a:gd name="T88" fmla="*/ 299 w 1158"/>
                  <a:gd name="T89" fmla="*/ 880 h 1912"/>
                  <a:gd name="T90" fmla="*/ 299 w 1158"/>
                  <a:gd name="T91" fmla="*/ 995 h 1912"/>
                  <a:gd name="T92" fmla="*/ 299 w 1158"/>
                  <a:gd name="T93" fmla="*/ 1147 h 1912"/>
                  <a:gd name="T94" fmla="*/ 299 w 1158"/>
                  <a:gd name="T95" fmla="*/ 1223 h 1912"/>
                  <a:gd name="T96" fmla="*/ 225 w 1158"/>
                  <a:gd name="T97" fmla="*/ 1376 h 1912"/>
                  <a:gd name="T98" fmla="*/ 186 w 1158"/>
                  <a:gd name="T99" fmla="*/ 1529 h 1912"/>
                  <a:gd name="T100" fmla="*/ 225 w 1158"/>
                  <a:gd name="T101" fmla="*/ 1760 h 1912"/>
                  <a:gd name="T102" fmla="*/ 261 w 1158"/>
                  <a:gd name="T103" fmla="*/ 1836 h 1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58" h="1912">
                    <a:moveTo>
                      <a:pt x="261" y="1874"/>
                    </a:moveTo>
                    <a:lnTo>
                      <a:pt x="299" y="1874"/>
                    </a:lnTo>
                    <a:lnTo>
                      <a:pt x="299" y="1911"/>
                    </a:lnTo>
                    <a:lnTo>
                      <a:pt x="337" y="1911"/>
                    </a:lnTo>
                    <a:lnTo>
                      <a:pt x="337" y="1874"/>
                    </a:lnTo>
                    <a:lnTo>
                      <a:pt x="337" y="1836"/>
                    </a:lnTo>
                    <a:lnTo>
                      <a:pt x="337" y="1797"/>
                    </a:lnTo>
                    <a:lnTo>
                      <a:pt x="373" y="1797"/>
                    </a:lnTo>
                    <a:lnTo>
                      <a:pt x="410" y="1721"/>
                    </a:lnTo>
                    <a:lnTo>
                      <a:pt x="486" y="1682"/>
                    </a:lnTo>
                    <a:lnTo>
                      <a:pt x="523" y="1644"/>
                    </a:lnTo>
                    <a:lnTo>
                      <a:pt x="560" y="1607"/>
                    </a:lnTo>
                    <a:lnTo>
                      <a:pt x="597" y="1568"/>
                    </a:lnTo>
                    <a:lnTo>
                      <a:pt x="635" y="1529"/>
                    </a:lnTo>
                    <a:lnTo>
                      <a:pt x="672" y="1491"/>
                    </a:lnTo>
                    <a:lnTo>
                      <a:pt x="635" y="1454"/>
                    </a:lnTo>
                    <a:lnTo>
                      <a:pt x="635" y="1339"/>
                    </a:lnTo>
                    <a:lnTo>
                      <a:pt x="597" y="1263"/>
                    </a:lnTo>
                    <a:lnTo>
                      <a:pt x="560" y="1223"/>
                    </a:lnTo>
                    <a:lnTo>
                      <a:pt x="597" y="1147"/>
                    </a:lnTo>
                    <a:lnTo>
                      <a:pt x="597" y="1109"/>
                    </a:lnTo>
                    <a:lnTo>
                      <a:pt x="635" y="1072"/>
                    </a:lnTo>
                    <a:lnTo>
                      <a:pt x="635" y="1033"/>
                    </a:lnTo>
                    <a:lnTo>
                      <a:pt x="672" y="1033"/>
                    </a:lnTo>
                    <a:lnTo>
                      <a:pt x="783" y="956"/>
                    </a:lnTo>
                    <a:lnTo>
                      <a:pt x="783" y="918"/>
                    </a:lnTo>
                    <a:lnTo>
                      <a:pt x="859" y="842"/>
                    </a:lnTo>
                    <a:lnTo>
                      <a:pt x="897" y="842"/>
                    </a:lnTo>
                    <a:lnTo>
                      <a:pt x="897" y="802"/>
                    </a:lnTo>
                    <a:lnTo>
                      <a:pt x="933" y="765"/>
                    </a:lnTo>
                    <a:lnTo>
                      <a:pt x="1008" y="689"/>
                    </a:lnTo>
                    <a:lnTo>
                      <a:pt x="1083" y="612"/>
                    </a:lnTo>
                    <a:lnTo>
                      <a:pt x="1119" y="574"/>
                    </a:lnTo>
                    <a:lnTo>
                      <a:pt x="1119" y="535"/>
                    </a:lnTo>
                    <a:lnTo>
                      <a:pt x="1157" y="535"/>
                    </a:lnTo>
                    <a:lnTo>
                      <a:pt x="1157" y="498"/>
                    </a:lnTo>
                    <a:lnTo>
                      <a:pt x="1157" y="459"/>
                    </a:lnTo>
                    <a:lnTo>
                      <a:pt x="1157" y="344"/>
                    </a:lnTo>
                    <a:lnTo>
                      <a:pt x="1119" y="307"/>
                    </a:lnTo>
                    <a:lnTo>
                      <a:pt x="1083" y="231"/>
                    </a:lnTo>
                    <a:lnTo>
                      <a:pt x="1047" y="231"/>
                    </a:lnTo>
                    <a:lnTo>
                      <a:pt x="1047" y="153"/>
                    </a:lnTo>
                    <a:lnTo>
                      <a:pt x="1047" y="38"/>
                    </a:lnTo>
                    <a:lnTo>
                      <a:pt x="1047" y="0"/>
                    </a:lnTo>
                    <a:lnTo>
                      <a:pt x="1047" y="38"/>
                    </a:lnTo>
                    <a:lnTo>
                      <a:pt x="1008" y="38"/>
                    </a:lnTo>
                    <a:lnTo>
                      <a:pt x="933" y="78"/>
                    </a:lnTo>
                    <a:lnTo>
                      <a:pt x="933" y="116"/>
                    </a:lnTo>
                    <a:lnTo>
                      <a:pt x="897" y="116"/>
                    </a:lnTo>
                    <a:lnTo>
                      <a:pt x="859" y="153"/>
                    </a:lnTo>
                    <a:lnTo>
                      <a:pt x="783" y="191"/>
                    </a:lnTo>
                    <a:lnTo>
                      <a:pt x="672" y="191"/>
                    </a:lnTo>
                    <a:lnTo>
                      <a:pt x="597" y="231"/>
                    </a:lnTo>
                    <a:lnTo>
                      <a:pt x="560" y="231"/>
                    </a:lnTo>
                    <a:lnTo>
                      <a:pt x="486" y="231"/>
                    </a:lnTo>
                    <a:lnTo>
                      <a:pt x="486" y="307"/>
                    </a:lnTo>
                    <a:lnTo>
                      <a:pt x="523" y="383"/>
                    </a:lnTo>
                    <a:lnTo>
                      <a:pt x="523" y="421"/>
                    </a:lnTo>
                    <a:lnTo>
                      <a:pt x="560" y="459"/>
                    </a:lnTo>
                    <a:lnTo>
                      <a:pt x="560" y="498"/>
                    </a:lnTo>
                    <a:lnTo>
                      <a:pt x="597" y="498"/>
                    </a:lnTo>
                    <a:lnTo>
                      <a:pt x="597" y="535"/>
                    </a:lnTo>
                    <a:lnTo>
                      <a:pt x="635" y="535"/>
                    </a:lnTo>
                    <a:lnTo>
                      <a:pt x="672" y="574"/>
                    </a:lnTo>
                    <a:lnTo>
                      <a:pt x="672" y="651"/>
                    </a:lnTo>
                    <a:lnTo>
                      <a:pt x="635" y="689"/>
                    </a:lnTo>
                    <a:lnTo>
                      <a:pt x="597" y="765"/>
                    </a:lnTo>
                    <a:lnTo>
                      <a:pt x="560" y="727"/>
                    </a:lnTo>
                    <a:lnTo>
                      <a:pt x="523" y="727"/>
                    </a:lnTo>
                    <a:lnTo>
                      <a:pt x="523" y="689"/>
                    </a:lnTo>
                    <a:lnTo>
                      <a:pt x="486" y="689"/>
                    </a:lnTo>
                    <a:lnTo>
                      <a:pt x="448" y="651"/>
                    </a:lnTo>
                    <a:lnTo>
                      <a:pt x="448" y="574"/>
                    </a:lnTo>
                    <a:lnTo>
                      <a:pt x="448" y="535"/>
                    </a:lnTo>
                    <a:lnTo>
                      <a:pt x="410" y="535"/>
                    </a:lnTo>
                    <a:lnTo>
                      <a:pt x="337" y="535"/>
                    </a:lnTo>
                    <a:lnTo>
                      <a:pt x="299" y="535"/>
                    </a:lnTo>
                    <a:lnTo>
                      <a:pt x="186" y="574"/>
                    </a:lnTo>
                    <a:lnTo>
                      <a:pt x="150" y="612"/>
                    </a:lnTo>
                    <a:lnTo>
                      <a:pt x="112" y="612"/>
                    </a:lnTo>
                    <a:lnTo>
                      <a:pt x="37" y="651"/>
                    </a:lnTo>
                    <a:lnTo>
                      <a:pt x="0" y="651"/>
                    </a:lnTo>
                    <a:lnTo>
                      <a:pt x="0" y="727"/>
                    </a:lnTo>
                    <a:lnTo>
                      <a:pt x="0" y="765"/>
                    </a:lnTo>
                    <a:lnTo>
                      <a:pt x="75" y="765"/>
                    </a:lnTo>
                    <a:lnTo>
                      <a:pt x="150" y="765"/>
                    </a:lnTo>
                    <a:lnTo>
                      <a:pt x="225" y="802"/>
                    </a:lnTo>
                    <a:lnTo>
                      <a:pt x="261" y="802"/>
                    </a:lnTo>
                    <a:lnTo>
                      <a:pt x="299" y="842"/>
                    </a:lnTo>
                    <a:lnTo>
                      <a:pt x="299" y="880"/>
                    </a:lnTo>
                    <a:lnTo>
                      <a:pt x="299" y="956"/>
                    </a:lnTo>
                    <a:lnTo>
                      <a:pt x="299" y="995"/>
                    </a:lnTo>
                    <a:lnTo>
                      <a:pt x="299" y="1109"/>
                    </a:lnTo>
                    <a:lnTo>
                      <a:pt x="299" y="1147"/>
                    </a:lnTo>
                    <a:lnTo>
                      <a:pt x="299" y="1186"/>
                    </a:lnTo>
                    <a:lnTo>
                      <a:pt x="299" y="1223"/>
                    </a:lnTo>
                    <a:lnTo>
                      <a:pt x="299" y="1263"/>
                    </a:lnTo>
                    <a:lnTo>
                      <a:pt x="225" y="1376"/>
                    </a:lnTo>
                    <a:lnTo>
                      <a:pt x="186" y="1454"/>
                    </a:lnTo>
                    <a:lnTo>
                      <a:pt x="186" y="1529"/>
                    </a:lnTo>
                    <a:lnTo>
                      <a:pt x="225" y="1644"/>
                    </a:lnTo>
                    <a:lnTo>
                      <a:pt x="225" y="1760"/>
                    </a:lnTo>
                    <a:lnTo>
                      <a:pt x="225" y="1797"/>
                    </a:lnTo>
                    <a:lnTo>
                      <a:pt x="261" y="1836"/>
                    </a:lnTo>
                    <a:lnTo>
                      <a:pt x="261" y="187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" name="Freeform 231"/>
              <p:cNvSpPr>
                <a:spLocks noChangeArrowheads="1"/>
              </p:cNvSpPr>
              <p:nvPr/>
            </p:nvSpPr>
            <p:spPr bwMode="auto">
              <a:xfrm>
                <a:off x="4420593" y="3692763"/>
                <a:ext cx="94682" cy="158176"/>
              </a:xfrm>
              <a:custGeom>
                <a:avLst/>
                <a:gdLst>
                  <a:gd name="T0" fmla="*/ 187 w 374"/>
                  <a:gd name="T1" fmla="*/ 231 h 766"/>
                  <a:gd name="T2" fmla="*/ 187 w 374"/>
                  <a:gd name="T3" fmla="*/ 191 h 766"/>
                  <a:gd name="T4" fmla="*/ 187 w 374"/>
                  <a:gd name="T5" fmla="*/ 153 h 766"/>
                  <a:gd name="T6" fmla="*/ 150 w 374"/>
                  <a:gd name="T7" fmla="*/ 116 h 766"/>
                  <a:gd name="T8" fmla="*/ 111 w 374"/>
                  <a:gd name="T9" fmla="*/ 38 h 766"/>
                  <a:gd name="T10" fmla="*/ 75 w 374"/>
                  <a:gd name="T11" fmla="*/ 0 h 766"/>
                  <a:gd name="T12" fmla="*/ 0 w 374"/>
                  <a:gd name="T13" fmla="*/ 421 h 766"/>
                  <a:gd name="T14" fmla="*/ 0 w 374"/>
                  <a:gd name="T15" fmla="*/ 459 h 766"/>
                  <a:gd name="T16" fmla="*/ 38 w 374"/>
                  <a:gd name="T17" fmla="*/ 498 h 766"/>
                  <a:gd name="T18" fmla="*/ 75 w 374"/>
                  <a:gd name="T19" fmla="*/ 535 h 766"/>
                  <a:gd name="T20" fmla="*/ 111 w 374"/>
                  <a:gd name="T21" fmla="*/ 535 h 766"/>
                  <a:gd name="T22" fmla="*/ 150 w 374"/>
                  <a:gd name="T23" fmla="*/ 535 h 766"/>
                  <a:gd name="T24" fmla="*/ 150 w 374"/>
                  <a:gd name="T25" fmla="*/ 574 h 766"/>
                  <a:gd name="T26" fmla="*/ 150 w 374"/>
                  <a:gd name="T27" fmla="*/ 651 h 766"/>
                  <a:gd name="T28" fmla="*/ 187 w 374"/>
                  <a:gd name="T29" fmla="*/ 689 h 766"/>
                  <a:gd name="T30" fmla="*/ 225 w 374"/>
                  <a:gd name="T31" fmla="*/ 689 h 766"/>
                  <a:gd name="T32" fmla="*/ 225 w 374"/>
                  <a:gd name="T33" fmla="*/ 727 h 766"/>
                  <a:gd name="T34" fmla="*/ 260 w 374"/>
                  <a:gd name="T35" fmla="*/ 727 h 766"/>
                  <a:gd name="T36" fmla="*/ 299 w 374"/>
                  <a:gd name="T37" fmla="*/ 765 h 766"/>
                  <a:gd name="T38" fmla="*/ 336 w 374"/>
                  <a:gd name="T39" fmla="*/ 689 h 766"/>
                  <a:gd name="T40" fmla="*/ 373 w 374"/>
                  <a:gd name="T41" fmla="*/ 651 h 766"/>
                  <a:gd name="T42" fmla="*/ 373 w 374"/>
                  <a:gd name="T43" fmla="*/ 574 h 766"/>
                  <a:gd name="T44" fmla="*/ 336 w 374"/>
                  <a:gd name="T45" fmla="*/ 535 h 766"/>
                  <a:gd name="T46" fmla="*/ 299 w 374"/>
                  <a:gd name="T47" fmla="*/ 535 h 766"/>
                  <a:gd name="T48" fmla="*/ 299 w 374"/>
                  <a:gd name="T49" fmla="*/ 498 h 766"/>
                  <a:gd name="T50" fmla="*/ 260 w 374"/>
                  <a:gd name="T51" fmla="*/ 498 h 766"/>
                  <a:gd name="T52" fmla="*/ 260 w 374"/>
                  <a:gd name="T53" fmla="*/ 459 h 766"/>
                  <a:gd name="T54" fmla="*/ 225 w 374"/>
                  <a:gd name="T55" fmla="*/ 421 h 766"/>
                  <a:gd name="T56" fmla="*/ 225 w 374"/>
                  <a:gd name="T57" fmla="*/ 383 h 766"/>
                  <a:gd name="T58" fmla="*/ 187 w 374"/>
                  <a:gd name="T59" fmla="*/ 307 h 766"/>
                  <a:gd name="T60" fmla="*/ 187 w 374"/>
                  <a:gd name="T61" fmla="*/ 231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4" h="766">
                    <a:moveTo>
                      <a:pt x="187" y="231"/>
                    </a:moveTo>
                    <a:lnTo>
                      <a:pt x="187" y="191"/>
                    </a:lnTo>
                    <a:lnTo>
                      <a:pt x="187" y="153"/>
                    </a:lnTo>
                    <a:lnTo>
                      <a:pt x="150" y="116"/>
                    </a:lnTo>
                    <a:lnTo>
                      <a:pt x="111" y="38"/>
                    </a:lnTo>
                    <a:lnTo>
                      <a:pt x="75" y="0"/>
                    </a:lnTo>
                    <a:lnTo>
                      <a:pt x="0" y="421"/>
                    </a:lnTo>
                    <a:lnTo>
                      <a:pt x="0" y="459"/>
                    </a:lnTo>
                    <a:lnTo>
                      <a:pt x="38" y="498"/>
                    </a:lnTo>
                    <a:lnTo>
                      <a:pt x="75" y="535"/>
                    </a:lnTo>
                    <a:lnTo>
                      <a:pt x="111" y="535"/>
                    </a:lnTo>
                    <a:lnTo>
                      <a:pt x="150" y="535"/>
                    </a:lnTo>
                    <a:lnTo>
                      <a:pt x="150" y="574"/>
                    </a:lnTo>
                    <a:lnTo>
                      <a:pt x="150" y="651"/>
                    </a:lnTo>
                    <a:lnTo>
                      <a:pt x="187" y="689"/>
                    </a:lnTo>
                    <a:lnTo>
                      <a:pt x="225" y="689"/>
                    </a:lnTo>
                    <a:lnTo>
                      <a:pt x="225" y="727"/>
                    </a:lnTo>
                    <a:lnTo>
                      <a:pt x="260" y="727"/>
                    </a:lnTo>
                    <a:lnTo>
                      <a:pt x="299" y="765"/>
                    </a:lnTo>
                    <a:lnTo>
                      <a:pt x="336" y="689"/>
                    </a:lnTo>
                    <a:lnTo>
                      <a:pt x="373" y="651"/>
                    </a:lnTo>
                    <a:lnTo>
                      <a:pt x="373" y="574"/>
                    </a:lnTo>
                    <a:lnTo>
                      <a:pt x="336" y="535"/>
                    </a:lnTo>
                    <a:lnTo>
                      <a:pt x="299" y="535"/>
                    </a:lnTo>
                    <a:lnTo>
                      <a:pt x="299" y="498"/>
                    </a:lnTo>
                    <a:lnTo>
                      <a:pt x="260" y="498"/>
                    </a:lnTo>
                    <a:lnTo>
                      <a:pt x="260" y="459"/>
                    </a:lnTo>
                    <a:lnTo>
                      <a:pt x="225" y="421"/>
                    </a:lnTo>
                    <a:lnTo>
                      <a:pt x="225" y="383"/>
                    </a:lnTo>
                    <a:lnTo>
                      <a:pt x="187" y="307"/>
                    </a:lnTo>
                    <a:lnTo>
                      <a:pt x="187" y="231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35" name="Freeform 232"/>
              <p:cNvSpPr>
                <a:spLocks noChangeArrowheads="1"/>
              </p:cNvSpPr>
              <p:nvPr/>
            </p:nvSpPr>
            <p:spPr bwMode="auto">
              <a:xfrm>
                <a:off x="4420593" y="3692763"/>
                <a:ext cx="94682" cy="158176"/>
              </a:xfrm>
              <a:custGeom>
                <a:avLst/>
                <a:gdLst>
                  <a:gd name="T0" fmla="*/ 187 w 374"/>
                  <a:gd name="T1" fmla="*/ 231 h 766"/>
                  <a:gd name="T2" fmla="*/ 187 w 374"/>
                  <a:gd name="T3" fmla="*/ 191 h 766"/>
                  <a:gd name="T4" fmla="*/ 187 w 374"/>
                  <a:gd name="T5" fmla="*/ 153 h 766"/>
                  <a:gd name="T6" fmla="*/ 150 w 374"/>
                  <a:gd name="T7" fmla="*/ 116 h 766"/>
                  <a:gd name="T8" fmla="*/ 111 w 374"/>
                  <a:gd name="T9" fmla="*/ 38 h 766"/>
                  <a:gd name="T10" fmla="*/ 75 w 374"/>
                  <a:gd name="T11" fmla="*/ 0 h 766"/>
                  <a:gd name="T12" fmla="*/ 0 w 374"/>
                  <a:gd name="T13" fmla="*/ 421 h 766"/>
                  <a:gd name="T14" fmla="*/ 0 w 374"/>
                  <a:gd name="T15" fmla="*/ 459 h 766"/>
                  <a:gd name="T16" fmla="*/ 38 w 374"/>
                  <a:gd name="T17" fmla="*/ 498 h 766"/>
                  <a:gd name="T18" fmla="*/ 75 w 374"/>
                  <a:gd name="T19" fmla="*/ 535 h 766"/>
                  <a:gd name="T20" fmla="*/ 111 w 374"/>
                  <a:gd name="T21" fmla="*/ 535 h 766"/>
                  <a:gd name="T22" fmla="*/ 150 w 374"/>
                  <a:gd name="T23" fmla="*/ 535 h 766"/>
                  <a:gd name="T24" fmla="*/ 150 w 374"/>
                  <a:gd name="T25" fmla="*/ 574 h 766"/>
                  <a:gd name="T26" fmla="*/ 150 w 374"/>
                  <a:gd name="T27" fmla="*/ 651 h 766"/>
                  <a:gd name="T28" fmla="*/ 187 w 374"/>
                  <a:gd name="T29" fmla="*/ 689 h 766"/>
                  <a:gd name="T30" fmla="*/ 225 w 374"/>
                  <a:gd name="T31" fmla="*/ 689 h 766"/>
                  <a:gd name="T32" fmla="*/ 225 w 374"/>
                  <a:gd name="T33" fmla="*/ 727 h 766"/>
                  <a:gd name="T34" fmla="*/ 260 w 374"/>
                  <a:gd name="T35" fmla="*/ 727 h 766"/>
                  <a:gd name="T36" fmla="*/ 299 w 374"/>
                  <a:gd name="T37" fmla="*/ 765 h 766"/>
                  <a:gd name="T38" fmla="*/ 336 w 374"/>
                  <a:gd name="T39" fmla="*/ 689 h 766"/>
                  <a:gd name="T40" fmla="*/ 373 w 374"/>
                  <a:gd name="T41" fmla="*/ 651 h 766"/>
                  <a:gd name="T42" fmla="*/ 373 w 374"/>
                  <a:gd name="T43" fmla="*/ 574 h 766"/>
                  <a:gd name="T44" fmla="*/ 336 w 374"/>
                  <a:gd name="T45" fmla="*/ 535 h 766"/>
                  <a:gd name="T46" fmla="*/ 299 w 374"/>
                  <a:gd name="T47" fmla="*/ 535 h 766"/>
                  <a:gd name="T48" fmla="*/ 299 w 374"/>
                  <a:gd name="T49" fmla="*/ 498 h 766"/>
                  <a:gd name="T50" fmla="*/ 260 w 374"/>
                  <a:gd name="T51" fmla="*/ 498 h 766"/>
                  <a:gd name="T52" fmla="*/ 260 w 374"/>
                  <a:gd name="T53" fmla="*/ 459 h 766"/>
                  <a:gd name="T54" fmla="*/ 225 w 374"/>
                  <a:gd name="T55" fmla="*/ 421 h 766"/>
                  <a:gd name="T56" fmla="*/ 225 w 374"/>
                  <a:gd name="T57" fmla="*/ 383 h 766"/>
                  <a:gd name="T58" fmla="*/ 187 w 374"/>
                  <a:gd name="T59" fmla="*/ 307 h 766"/>
                  <a:gd name="T60" fmla="*/ 187 w 374"/>
                  <a:gd name="T61" fmla="*/ 231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4" h="766">
                    <a:moveTo>
                      <a:pt x="187" y="231"/>
                    </a:moveTo>
                    <a:lnTo>
                      <a:pt x="187" y="191"/>
                    </a:lnTo>
                    <a:lnTo>
                      <a:pt x="187" y="153"/>
                    </a:lnTo>
                    <a:lnTo>
                      <a:pt x="150" y="116"/>
                    </a:lnTo>
                    <a:lnTo>
                      <a:pt x="111" y="38"/>
                    </a:lnTo>
                    <a:lnTo>
                      <a:pt x="75" y="0"/>
                    </a:lnTo>
                    <a:lnTo>
                      <a:pt x="0" y="421"/>
                    </a:lnTo>
                    <a:lnTo>
                      <a:pt x="0" y="459"/>
                    </a:lnTo>
                    <a:lnTo>
                      <a:pt x="38" y="498"/>
                    </a:lnTo>
                    <a:lnTo>
                      <a:pt x="75" y="535"/>
                    </a:lnTo>
                    <a:lnTo>
                      <a:pt x="111" y="535"/>
                    </a:lnTo>
                    <a:lnTo>
                      <a:pt x="150" y="535"/>
                    </a:lnTo>
                    <a:lnTo>
                      <a:pt x="150" y="574"/>
                    </a:lnTo>
                    <a:lnTo>
                      <a:pt x="150" y="651"/>
                    </a:lnTo>
                    <a:lnTo>
                      <a:pt x="187" y="689"/>
                    </a:lnTo>
                    <a:lnTo>
                      <a:pt x="225" y="689"/>
                    </a:lnTo>
                    <a:lnTo>
                      <a:pt x="225" y="727"/>
                    </a:lnTo>
                    <a:lnTo>
                      <a:pt x="260" y="727"/>
                    </a:lnTo>
                    <a:lnTo>
                      <a:pt x="299" y="765"/>
                    </a:lnTo>
                    <a:lnTo>
                      <a:pt x="336" y="689"/>
                    </a:lnTo>
                    <a:lnTo>
                      <a:pt x="373" y="651"/>
                    </a:lnTo>
                    <a:lnTo>
                      <a:pt x="373" y="574"/>
                    </a:lnTo>
                    <a:lnTo>
                      <a:pt x="336" y="535"/>
                    </a:lnTo>
                    <a:lnTo>
                      <a:pt x="299" y="535"/>
                    </a:lnTo>
                    <a:lnTo>
                      <a:pt x="299" y="498"/>
                    </a:lnTo>
                    <a:lnTo>
                      <a:pt x="260" y="498"/>
                    </a:lnTo>
                    <a:lnTo>
                      <a:pt x="260" y="459"/>
                    </a:lnTo>
                    <a:lnTo>
                      <a:pt x="225" y="421"/>
                    </a:lnTo>
                    <a:lnTo>
                      <a:pt x="225" y="383"/>
                    </a:lnTo>
                    <a:lnTo>
                      <a:pt x="187" y="307"/>
                    </a:lnTo>
                    <a:lnTo>
                      <a:pt x="187" y="231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" name="Freeform 233"/>
              <p:cNvSpPr>
                <a:spLocks noChangeArrowheads="1"/>
              </p:cNvSpPr>
              <p:nvPr/>
            </p:nvSpPr>
            <p:spPr bwMode="auto">
              <a:xfrm>
                <a:off x="4316894" y="3518129"/>
                <a:ext cx="295317" cy="221264"/>
              </a:xfrm>
              <a:custGeom>
                <a:avLst/>
                <a:gdLst>
                  <a:gd name="T0" fmla="*/ 0 w 1159"/>
                  <a:gd name="T1" fmla="*/ 382 h 1072"/>
                  <a:gd name="T2" fmla="*/ 0 w 1159"/>
                  <a:gd name="T3" fmla="*/ 419 h 1072"/>
                  <a:gd name="T4" fmla="*/ 0 w 1159"/>
                  <a:gd name="T5" fmla="*/ 535 h 1072"/>
                  <a:gd name="T6" fmla="*/ 36 w 1159"/>
                  <a:gd name="T7" fmla="*/ 611 h 1072"/>
                  <a:gd name="T8" fmla="*/ 74 w 1159"/>
                  <a:gd name="T9" fmla="*/ 688 h 1072"/>
                  <a:gd name="T10" fmla="*/ 74 w 1159"/>
                  <a:gd name="T11" fmla="*/ 726 h 1072"/>
                  <a:gd name="T12" fmla="*/ 111 w 1159"/>
                  <a:gd name="T13" fmla="*/ 802 h 1072"/>
                  <a:gd name="T14" fmla="*/ 149 w 1159"/>
                  <a:gd name="T15" fmla="*/ 802 h 1072"/>
                  <a:gd name="T16" fmla="*/ 185 w 1159"/>
                  <a:gd name="T17" fmla="*/ 802 h 1072"/>
                  <a:gd name="T18" fmla="*/ 298 w 1159"/>
                  <a:gd name="T19" fmla="*/ 802 h 1072"/>
                  <a:gd name="T20" fmla="*/ 410 w 1159"/>
                  <a:gd name="T21" fmla="*/ 840 h 1072"/>
                  <a:gd name="T22" fmla="*/ 485 w 1159"/>
                  <a:gd name="T23" fmla="*/ 840 h 1072"/>
                  <a:gd name="T24" fmla="*/ 521 w 1159"/>
                  <a:gd name="T25" fmla="*/ 878 h 1072"/>
                  <a:gd name="T26" fmla="*/ 560 w 1159"/>
                  <a:gd name="T27" fmla="*/ 956 h 1072"/>
                  <a:gd name="T28" fmla="*/ 597 w 1159"/>
                  <a:gd name="T29" fmla="*/ 993 h 1072"/>
                  <a:gd name="T30" fmla="*/ 597 w 1159"/>
                  <a:gd name="T31" fmla="*/ 1071 h 1072"/>
                  <a:gd name="T32" fmla="*/ 670 w 1159"/>
                  <a:gd name="T33" fmla="*/ 1071 h 1072"/>
                  <a:gd name="T34" fmla="*/ 709 w 1159"/>
                  <a:gd name="T35" fmla="*/ 1071 h 1072"/>
                  <a:gd name="T36" fmla="*/ 783 w 1159"/>
                  <a:gd name="T37" fmla="*/ 1031 h 1072"/>
                  <a:gd name="T38" fmla="*/ 895 w 1159"/>
                  <a:gd name="T39" fmla="*/ 1031 h 1072"/>
                  <a:gd name="T40" fmla="*/ 971 w 1159"/>
                  <a:gd name="T41" fmla="*/ 993 h 1072"/>
                  <a:gd name="T42" fmla="*/ 1007 w 1159"/>
                  <a:gd name="T43" fmla="*/ 956 h 1072"/>
                  <a:gd name="T44" fmla="*/ 1045 w 1159"/>
                  <a:gd name="T45" fmla="*/ 956 h 1072"/>
                  <a:gd name="T46" fmla="*/ 1045 w 1159"/>
                  <a:gd name="T47" fmla="*/ 918 h 1072"/>
                  <a:gd name="T48" fmla="*/ 1119 w 1159"/>
                  <a:gd name="T49" fmla="*/ 878 h 1072"/>
                  <a:gd name="T50" fmla="*/ 1158 w 1159"/>
                  <a:gd name="T51" fmla="*/ 878 h 1072"/>
                  <a:gd name="T52" fmla="*/ 1158 w 1159"/>
                  <a:gd name="T53" fmla="*/ 840 h 1072"/>
                  <a:gd name="T54" fmla="*/ 1119 w 1159"/>
                  <a:gd name="T55" fmla="*/ 765 h 1072"/>
                  <a:gd name="T56" fmla="*/ 1082 w 1159"/>
                  <a:gd name="T57" fmla="*/ 765 h 1072"/>
                  <a:gd name="T58" fmla="*/ 1082 w 1159"/>
                  <a:gd name="T59" fmla="*/ 688 h 1072"/>
                  <a:gd name="T60" fmla="*/ 1045 w 1159"/>
                  <a:gd name="T61" fmla="*/ 611 h 1072"/>
                  <a:gd name="T62" fmla="*/ 1045 w 1159"/>
                  <a:gd name="T63" fmla="*/ 573 h 1072"/>
                  <a:gd name="T64" fmla="*/ 1045 w 1159"/>
                  <a:gd name="T65" fmla="*/ 535 h 1072"/>
                  <a:gd name="T66" fmla="*/ 1007 w 1159"/>
                  <a:gd name="T67" fmla="*/ 458 h 1072"/>
                  <a:gd name="T68" fmla="*/ 1007 w 1159"/>
                  <a:gd name="T69" fmla="*/ 382 h 1072"/>
                  <a:gd name="T70" fmla="*/ 971 w 1159"/>
                  <a:gd name="T71" fmla="*/ 344 h 1072"/>
                  <a:gd name="T72" fmla="*/ 971 w 1159"/>
                  <a:gd name="T73" fmla="*/ 306 h 1072"/>
                  <a:gd name="T74" fmla="*/ 971 w 1159"/>
                  <a:gd name="T75" fmla="*/ 191 h 1072"/>
                  <a:gd name="T76" fmla="*/ 933 w 1159"/>
                  <a:gd name="T77" fmla="*/ 154 h 1072"/>
                  <a:gd name="T78" fmla="*/ 895 w 1159"/>
                  <a:gd name="T79" fmla="*/ 114 h 1072"/>
                  <a:gd name="T80" fmla="*/ 822 w 1159"/>
                  <a:gd name="T81" fmla="*/ 76 h 1072"/>
                  <a:gd name="T82" fmla="*/ 709 w 1159"/>
                  <a:gd name="T83" fmla="*/ 37 h 1072"/>
                  <a:gd name="T84" fmla="*/ 670 w 1159"/>
                  <a:gd name="T85" fmla="*/ 37 h 1072"/>
                  <a:gd name="T86" fmla="*/ 560 w 1159"/>
                  <a:gd name="T87" fmla="*/ 0 h 1072"/>
                  <a:gd name="T88" fmla="*/ 521 w 1159"/>
                  <a:gd name="T89" fmla="*/ 0 h 1072"/>
                  <a:gd name="T90" fmla="*/ 448 w 1159"/>
                  <a:gd name="T91" fmla="*/ 0 h 1072"/>
                  <a:gd name="T92" fmla="*/ 448 w 1159"/>
                  <a:gd name="T93" fmla="*/ 37 h 1072"/>
                  <a:gd name="T94" fmla="*/ 410 w 1159"/>
                  <a:gd name="T95" fmla="*/ 76 h 1072"/>
                  <a:gd name="T96" fmla="*/ 372 w 1159"/>
                  <a:gd name="T97" fmla="*/ 114 h 1072"/>
                  <a:gd name="T98" fmla="*/ 336 w 1159"/>
                  <a:gd name="T99" fmla="*/ 154 h 1072"/>
                  <a:gd name="T100" fmla="*/ 298 w 1159"/>
                  <a:gd name="T101" fmla="*/ 114 h 1072"/>
                  <a:gd name="T102" fmla="*/ 261 w 1159"/>
                  <a:gd name="T103" fmla="*/ 76 h 1072"/>
                  <a:gd name="T104" fmla="*/ 224 w 1159"/>
                  <a:gd name="T105" fmla="*/ 37 h 1072"/>
                  <a:gd name="T106" fmla="*/ 185 w 1159"/>
                  <a:gd name="T107" fmla="*/ 37 h 1072"/>
                  <a:gd name="T108" fmla="*/ 185 w 1159"/>
                  <a:gd name="T109" fmla="*/ 0 h 1072"/>
                  <a:gd name="T110" fmla="*/ 149 w 1159"/>
                  <a:gd name="T111" fmla="*/ 37 h 1072"/>
                  <a:gd name="T112" fmla="*/ 111 w 1159"/>
                  <a:gd name="T113" fmla="*/ 37 h 1072"/>
                  <a:gd name="T114" fmla="*/ 111 w 1159"/>
                  <a:gd name="T115" fmla="*/ 154 h 1072"/>
                  <a:gd name="T116" fmla="*/ 111 w 1159"/>
                  <a:gd name="T117" fmla="*/ 191 h 1072"/>
                  <a:gd name="T118" fmla="*/ 111 w 1159"/>
                  <a:gd name="T119" fmla="*/ 229 h 1072"/>
                  <a:gd name="T120" fmla="*/ 111 w 1159"/>
                  <a:gd name="T121" fmla="*/ 267 h 1072"/>
                  <a:gd name="T122" fmla="*/ 74 w 1159"/>
                  <a:gd name="T123" fmla="*/ 344 h 1072"/>
                  <a:gd name="T124" fmla="*/ 0 w 1159"/>
                  <a:gd name="T125" fmla="*/ 382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59" h="1072">
                    <a:moveTo>
                      <a:pt x="0" y="382"/>
                    </a:moveTo>
                    <a:lnTo>
                      <a:pt x="0" y="419"/>
                    </a:lnTo>
                    <a:lnTo>
                      <a:pt x="0" y="535"/>
                    </a:lnTo>
                    <a:lnTo>
                      <a:pt x="36" y="611"/>
                    </a:lnTo>
                    <a:lnTo>
                      <a:pt x="74" y="688"/>
                    </a:lnTo>
                    <a:lnTo>
                      <a:pt x="74" y="726"/>
                    </a:lnTo>
                    <a:lnTo>
                      <a:pt x="111" y="802"/>
                    </a:lnTo>
                    <a:lnTo>
                      <a:pt x="149" y="802"/>
                    </a:lnTo>
                    <a:lnTo>
                      <a:pt x="185" y="802"/>
                    </a:lnTo>
                    <a:lnTo>
                      <a:pt x="298" y="802"/>
                    </a:lnTo>
                    <a:lnTo>
                      <a:pt x="410" y="840"/>
                    </a:lnTo>
                    <a:lnTo>
                      <a:pt x="485" y="840"/>
                    </a:lnTo>
                    <a:lnTo>
                      <a:pt x="521" y="878"/>
                    </a:lnTo>
                    <a:lnTo>
                      <a:pt x="560" y="956"/>
                    </a:lnTo>
                    <a:lnTo>
                      <a:pt x="597" y="993"/>
                    </a:lnTo>
                    <a:lnTo>
                      <a:pt x="597" y="1071"/>
                    </a:lnTo>
                    <a:lnTo>
                      <a:pt x="670" y="1071"/>
                    </a:lnTo>
                    <a:lnTo>
                      <a:pt x="709" y="1071"/>
                    </a:lnTo>
                    <a:lnTo>
                      <a:pt x="783" y="1031"/>
                    </a:lnTo>
                    <a:lnTo>
                      <a:pt x="895" y="1031"/>
                    </a:lnTo>
                    <a:lnTo>
                      <a:pt x="971" y="993"/>
                    </a:lnTo>
                    <a:lnTo>
                      <a:pt x="1007" y="956"/>
                    </a:lnTo>
                    <a:lnTo>
                      <a:pt x="1045" y="956"/>
                    </a:lnTo>
                    <a:lnTo>
                      <a:pt x="1045" y="918"/>
                    </a:lnTo>
                    <a:lnTo>
                      <a:pt x="1119" y="878"/>
                    </a:lnTo>
                    <a:lnTo>
                      <a:pt x="1158" y="878"/>
                    </a:lnTo>
                    <a:lnTo>
                      <a:pt x="1158" y="840"/>
                    </a:lnTo>
                    <a:lnTo>
                      <a:pt x="1119" y="765"/>
                    </a:lnTo>
                    <a:lnTo>
                      <a:pt x="1082" y="765"/>
                    </a:lnTo>
                    <a:lnTo>
                      <a:pt x="1082" y="688"/>
                    </a:lnTo>
                    <a:lnTo>
                      <a:pt x="1045" y="611"/>
                    </a:lnTo>
                    <a:lnTo>
                      <a:pt x="1045" y="573"/>
                    </a:lnTo>
                    <a:lnTo>
                      <a:pt x="1045" y="535"/>
                    </a:lnTo>
                    <a:lnTo>
                      <a:pt x="1007" y="458"/>
                    </a:lnTo>
                    <a:lnTo>
                      <a:pt x="1007" y="382"/>
                    </a:lnTo>
                    <a:lnTo>
                      <a:pt x="971" y="344"/>
                    </a:lnTo>
                    <a:lnTo>
                      <a:pt x="971" y="306"/>
                    </a:lnTo>
                    <a:lnTo>
                      <a:pt x="971" y="191"/>
                    </a:lnTo>
                    <a:lnTo>
                      <a:pt x="933" y="154"/>
                    </a:lnTo>
                    <a:lnTo>
                      <a:pt x="895" y="114"/>
                    </a:lnTo>
                    <a:lnTo>
                      <a:pt x="822" y="76"/>
                    </a:lnTo>
                    <a:lnTo>
                      <a:pt x="709" y="37"/>
                    </a:lnTo>
                    <a:lnTo>
                      <a:pt x="670" y="37"/>
                    </a:lnTo>
                    <a:lnTo>
                      <a:pt x="560" y="0"/>
                    </a:lnTo>
                    <a:lnTo>
                      <a:pt x="521" y="0"/>
                    </a:lnTo>
                    <a:lnTo>
                      <a:pt x="448" y="0"/>
                    </a:lnTo>
                    <a:lnTo>
                      <a:pt x="448" y="37"/>
                    </a:lnTo>
                    <a:lnTo>
                      <a:pt x="410" y="76"/>
                    </a:lnTo>
                    <a:lnTo>
                      <a:pt x="372" y="114"/>
                    </a:lnTo>
                    <a:lnTo>
                      <a:pt x="336" y="154"/>
                    </a:lnTo>
                    <a:lnTo>
                      <a:pt x="298" y="114"/>
                    </a:lnTo>
                    <a:lnTo>
                      <a:pt x="261" y="76"/>
                    </a:lnTo>
                    <a:lnTo>
                      <a:pt x="224" y="37"/>
                    </a:lnTo>
                    <a:lnTo>
                      <a:pt x="185" y="37"/>
                    </a:lnTo>
                    <a:lnTo>
                      <a:pt x="185" y="0"/>
                    </a:lnTo>
                    <a:lnTo>
                      <a:pt x="149" y="37"/>
                    </a:lnTo>
                    <a:lnTo>
                      <a:pt x="111" y="37"/>
                    </a:lnTo>
                    <a:lnTo>
                      <a:pt x="111" y="154"/>
                    </a:lnTo>
                    <a:lnTo>
                      <a:pt x="111" y="191"/>
                    </a:lnTo>
                    <a:lnTo>
                      <a:pt x="111" y="229"/>
                    </a:lnTo>
                    <a:lnTo>
                      <a:pt x="111" y="267"/>
                    </a:lnTo>
                    <a:lnTo>
                      <a:pt x="74" y="344"/>
                    </a:lnTo>
                    <a:lnTo>
                      <a:pt x="0" y="382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37" name="Freeform 234"/>
              <p:cNvSpPr>
                <a:spLocks noChangeArrowheads="1"/>
              </p:cNvSpPr>
              <p:nvPr/>
            </p:nvSpPr>
            <p:spPr bwMode="auto">
              <a:xfrm>
                <a:off x="4316894" y="3518129"/>
                <a:ext cx="295317" cy="221264"/>
              </a:xfrm>
              <a:custGeom>
                <a:avLst/>
                <a:gdLst>
                  <a:gd name="T0" fmla="*/ 0 w 1159"/>
                  <a:gd name="T1" fmla="*/ 382 h 1072"/>
                  <a:gd name="T2" fmla="*/ 0 w 1159"/>
                  <a:gd name="T3" fmla="*/ 419 h 1072"/>
                  <a:gd name="T4" fmla="*/ 0 w 1159"/>
                  <a:gd name="T5" fmla="*/ 535 h 1072"/>
                  <a:gd name="T6" fmla="*/ 36 w 1159"/>
                  <a:gd name="T7" fmla="*/ 611 h 1072"/>
                  <a:gd name="T8" fmla="*/ 74 w 1159"/>
                  <a:gd name="T9" fmla="*/ 688 h 1072"/>
                  <a:gd name="T10" fmla="*/ 74 w 1159"/>
                  <a:gd name="T11" fmla="*/ 726 h 1072"/>
                  <a:gd name="T12" fmla="*/ 111 w 1159"/>
                  <a:gd name="T13" fmla="*/ 802 h 1072"/>
                  <a:gd name="T14" fmla="*/ 149 w 1159"/>
                  <a:gd name="T15" fmla="*/ 802 h 1072"/>
                  <a:gd name="T16" fmla="*/ 185 w 1159"/>
                  <a:gd name="T17" fmla="*/ 802 h 1072"/>
                  <a:gd name="T18" fmla="*/ 298 w 1159"/>
                  <a:gd name="T19" fmla="*/ 802 h 1072"/>
                  <a:gd name="T20" fmla="*/ 410 w 1159"/>
                  <a:gd name="T21" fmla="*/ 840 h 1072"/>
                  <a:gd name="T22" fmla="*/ 485 w 1159"/>
                  <a:gd name="T23" fmla="*/ 840 h 1072"/>
                  <a:gd name="T24" fmla="*/ 521 w 1159"/>
                  <a:gd name="T25" fmla="*/ 878 h 1072"/>
                  <a:gd name="T26" fmla="*/ 560 w 1159"/>
                  <a:gd name="T27" fmla="*/ 956 h 1072"/>
                  <a:gd name="T28" fmla="*/ 597 w 1159"/>
                  <a:gd name="T29" fmla="*/ 993 h 1072"/>
                  <a:gd name="T30" fmla="*/ 597 w 1159"/>
                  <a:gd name="T31" fmla="*/ 1071 h 1072"/>
                  <a:gd name="T32" fmla="*/ 670 w 1159"/>
                  <a:gd name="T33" fmla="*/ 1071 h 1072"/>
                  <a:gd name="T34" fmla="*/ 709 w 1159"/>
                  <a:gd name="T35" fmla="*/ 1071 h 1072"/>
                  <a:gd name="T36" fmla="*/ 783 w 1159"/>
                  <a:gd name="T37" fmla="*/ 1031 h 1072"/>
                  <a:gd name="T38" fmla="*/ 895 w 1159"/>
                  <a:gd name="T39" fmla="*/ 1031 h 1072"/>
                  <a:gd name="T40" fmla="*/ 971 w 1159"/>
                  <a:gd name="T41" fmla="*/ 993 h 1072"/>
                  <a:gd name="T42" fmla="*/ 1007 w 1159"/>
                  <a:gd name="T43" fmla="*/ 956 h 1072"/>
                  <a:gd name="T44" fmla="*/ 1045 w 1159"/>
                  <a:gd name="T45" fmla="*/ 956 h 1072"/>
                  <a:gd name="T46" fmla="*/ 1045 w 1159"/>
                  <a:gd name="T47" fmla="*/ 918 h 1072"/>
                  <a:gd name="T48" fmla="*/ 1119 w 1159"/>
                  <a:gd name="T49" fmla="*/ 878 h 1072"/>
                  <a:gd name="T50" fmla="*/ 1158 w 1159"/>
                  <a:gd name="T51" fmla="*/ 878 h 1072"/>
                  <a:gd name="T52" fmla="*/ 1158 w 1159"/>
                  <a:gd name="T53" fmla="*/ 840 h 1072"/>
                  <a:gd name="T54" fmla="*/ 1119 w 1159"/>
                  <a:gd name="T55" fmla="*/ 765 h 1072"/>
                  <a:gd name="T56" fmla="*/ 1082 w 1159"/>
                  <a:gd name="T57" fmla="*/ 765 h 1072"/>
                  <a:gd name="T58" fmla="*/ 1082 w 1159"/>
                  <a:gd name="T59" fmla="*/ 688 h 1072"/>
                  <a:gd name="T60" fmla="*/ 1045 w 1159"/>
                  <a:gd name="T61" fmla="*/ 611 h 1072"/>
                  <a:gd name="T62" fmla="*/ 1045 w 1159"/>
                  <a:gd name="T63" fmla="*/ 573 h 1072"/>
                  <a:gd name="T64" fmla="*/ 1045 w 1159"/>
                  <a:gd name="T65" fmla="*/ 535 h 1072"/>
                  <a:gd name="T66" fmla="*/ 1007 w 1159"/>
                  <a:gd name="T67" fmla="*/ 458 h 1072"/>
                  <a:gd name="T68" fmla="*/ 1007 w 1159"/>
                  <a:gd name="T69" fmla="*/ 382 h 1072"/>
                  <a:gd name="T70" fmla="*/ 971 w 1159"/>
                  <a:gd name="T71" fmla="*/ 344 h 1072"/>
                  <a:gd name="T72" fmla="*/ 971 w 1159"/>
                  <a:gd name="T73" fmla="*/ 306 h 1072"/>
                  <a:gd name="T74" fmla="*/ 971 w 1159"/>
                  <a:gd name="T75" fmla="*/ 191 h 1072"/>
                  <a:gd name="T76" fmla="*/ 933 w 1159"/>
                  <a:gd name="T77" fmla="*/ 154 h 1072"/>
                  <a:gd name="T78" fmla="*/ 895 w 1159"/>
                  <a:gd name="T79" fmla="*/ 114 h 1072"/>
                  <a:gd name="T80" fmla="*/ 822 w 1159"/>
                  <a:gd name="T81" fmla="*/ 76 h 1072"/>
                  <a:gd name="T82" fmla="*/ 709 w 1159"/>
                  <a:gd name="T83" fmla="*/ 37 h 1072"/>
                  <a:gd name="T84" fmla="*/ 670 w 1159"/>
                  <a:gd name="T85" fmla="*/ 37 h 1072"/>
                  <a:gd name="T86" fmla="*/ 560 w 1159"/>
                  <a:gd name="T87" fmla="*/ 0 h 1072"/>
                  <a:gd name="T88" fmla="*/ 521 w 1159"/>
                  <a:gd name="T89" fmla="*/ 0 h 1072"/>
                  <a:gd name="T90" fmla="*/ 448 w 1159"/>
                  <a:gd name="T91" fmla="*/ 0 h 1072"/>
                  <a:gd name="T92" fmla="*/ 448 w 1159"/>
                  <a:gd name="T93" fmla="*/ 37 h 1072"/>
                  <a:gd name="T94" fmla="*/ 410 w 1159"/>
                  <a:gd name="T95" fmla="*/ 76 h 1072"/>
                  <a:gd name="T96" fmla="*/ 372 w 1159"/>
                  <a:gd name="T97" fmla="*/ 114 h 1072"/>
                  <a:gd name="T98" fmla="*/ 336 w 1159"/>
                  <a:gd name="T99" fmla="*/ 154 h 1072"/>
                  <a:gd name="T100" fmla="*/ 298 w 1159"/>
                  <a:gd name="T101" fmla="*/ 114 h 1072"/>
                  <a:gd name="T102" fmla="*/ 261 w 1159"/>
                  <a:gd name="T103" fmla="*/ 76 h 1072"/>
                  <a:gd name="T104" fmla="*/ 224 w 1159"/>
                  <a:gd name="T105" fmla="*/ 37 h 1072"/>
                  <a:gd name="T106" fmla="*/ 185 w 1159"/>
                  <a:gd name="T107" fmla="*/ 37 h 1072"/>
                  <a:gd name="T108" fmla="*/ 185 w 1159"/>
                  <a:gd name="T109" fmla="*/ 0 h 1072"/>
                  <a:gd name="T110" fmla="*/ 149 w 1159"/>
                  <a:gd name="T111" fmla="*/ 37 h 1072"/>
                  <a:gd name="T112" fmla="*/ 111 w 1159"/>
                  <a:gd name="T113" fmla="*/ 37 h 1072"/>
                  <a:gd name="T114" fmla="*/ 111 w 1159"/>
                  <a:gd name="T115" fmla="*/ 154 h 1072"/>
                  <a:gd name="T116" fmla="*/ 111 w 1159"/>
                  <a:gd name="T117" fmla="*/ 191 h 1072"/>
                  <a:gd name="T118" fmla="*/ 111 w 1159"/>
                  <a:gd name="T119" fmla="*/ 229 h 1072"/>
                  <a:gd name="T120" fmla="*/ 111 w 1159"/>
                  <a:gd name="T121" fmla="*/ 267 h 1072"/>
                  <a:gd name="T122" fmla="*/ 74 w 1159"/>
                  <a:gd name="T123" fmla="*/ 344 h 1072"/>
                  <a:gd name="T124" fmla="*/ 0 w 1159"/>
                  <a:gd name="T125" fmla="*/ 382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59" h="1072">
                    <a:moveTo>
                      <a:pt x="0" y="382"/>
                    </a:moveTo>
                    <a:lnTo>
                      <a:pt x="0" y="419"/>
                    </a:lnTo>
                    <a:lnTo>
                      <a:pt x="0" y="535"/>
                    </a:lnTo>
                    <a:lnTo>
                      <a:pt x="36" y="611"/>
                    </a:lnTo>
                    <a:lnTo>
                      <a:pt x="74" y="688"/>
                    </a:lnTo>
                    <a:lnTo>
                      <a:pt x="74" y="726"/>
                    </a:lnTo>
                    <a:lnTo>
                      <a:pt x="111" y="802"/>
                    </a:lnTo>
                    <a:lnTo>
                      <a:pt x="149" y="802"/>
                    </a:lnTo>
                    <a:lnTo>
                      <a:pt x="185" y="802"/>
                    </a:lnTo>
                    <a:lnTo>
                      <a:pt x="298" y="802"/>
                    </a:lnTo>
                    <a:lnTo>
                      <a:pt x="410" y="840"/>
                    </a:lnTo>
                    <a:lnTo>
                      <a:pt x="485" y="840"/>
                    </a:lnTo>
                    <a:lnTo>
                      <a:pt x="521" y="878"/>
                    </a:lnTo>
                    <a:lnTo>
                      <a:pt x="560" y="956"/>
                    </a:lnTo>
                    <a:lnTo>
                      <a:pt x="597" y="993"/>
                    </a:lnTo>
                    <a:lnTo>
                      <a:pt x="597" y="1071"/>
                    </a:lnTo>
                    <a:lnTo>
                      <a:pt x="670" y="1071"/>
                    </a:lnTo>
                    <a:lnTo>
                      <a:pt x="709" y="1071"/>
                    </a:lnTo>
                    <a:lnTo>
                      <a:pt x="783" y="1031"/>
                    </a:lnTo>
                    <a:lnTo>
                      <a:pt x="895" y="1031"/>
                    </a:lnTo>
                    <a:lnTo>
                      <a:pt x="971" y="993"/>
                    </a:lnTo>
                    <a:lnTo>
                      <a:pt x="1007" y="956"/>
                    </a:lnTo>
                    <a:lnTo>
                      <a:pt x="1045" y="956"/>
                    </a:lnTo>
                    <a:lnTo>
                      <a:pt x="1045" y="918"/>
                    </a:lnTo>
                    <a:lnTo>
                      <a:pt x="1119" y="878"/>
                    </a:lnTo>
                    <a:lnTo>
                      <a:pt x="1158" y="878"/>
                    </a:lnTo>
                    <a:lnTo>
                      <a:pt x="1158" y="840"/>
                    </a:lnTo>
                    <a:lnTo>
                      <a:pt x="1119" y="765"/>
                    </a:lnTo>
                    <a:lnTo>
                      <a:pt x="1082" y="765"/>
                    </a:lnTo>
                    <a:lnTo>
                      <a:pt x="1082" y="688"/>
                    </a:lnTo>
                    <a:lnTo>
                      <a:pt x="1045" y="611"/>
                    </a:lnTo>
                    <a:lnTo>
                      <a:pt x="1045" y="573"/>
                    </a:lnTo>
                    <a:lnTo>
                      <a:pt x="1045" y="535"/>
                    </a:lnTo>
                    <a:lnTo>
                      <a:pt x="1007" y="458"/>
                    </a:lnTo>
                    <a:lnTo>
                      <a:pt x="1007" y="382"/>
                    </a:lnTo>
                    <a:lnTo>
                      <a:pt x="971" y="344"/>
                    </a:lnTo>
                    <a:lnTo>
                      <a:pt x="971" y="306"/>
                    </a:lnTo>
                    <a:lnTo>
                      <a:pt x="971" y="191"/>
                    </a:lnTo>
                    <a:lnTo>
                      <a:pt x="933" y="154"/>
                    </a:lnTo>
                    <a:lnTo>
                      <a:pt x="895" y="114"/>
                    </a:lnTo>
                    <a:lnTo>
                      <a:pt x="822" y="76"/>
                    </a:lnTo>
                    <a:lnTo>
                      <a:pt x="709" y="37"/>
                    </a:lnTo>
                    <a:lnTo>
                      <a:pt x="670" y="37"/>
                    </a:lnTo>
                    <a:lnTo>
                      <a:pt x="560" y="0"/>
                    </a:lnTo>
                    <a:lnTo>
                      <a:pt x="521" y="0"/>
                    </a:lnTo>
                    <a:lnTo>
                      <a:pt x="448" y="0"/>
                    </a:lnTo>
                    <a:lnTo>
                      <a:pt x="448" y="37"/>
                    </a:lnTo>
                    <a:lnTo>
                      <a:pt x="410" y="76"/>
                    </a:lnTo>
                    <a:lnTo>
                      <a:pt x="372" y="114"/>
                    </a:lnTo>
                    <a:lnTo>
                      <a:pt x="336" y="154"/>
                    </a:lnTo>
                    <a:lnTo>
                      <a:pt x="298" y="114"/>
                    </a:lnTo>
                    <a:lnTo>
                      <a:pt x="261" y="76"/>
                    </a:lnTo>
                    <a:lnTo>
                      <a:pt x="224" y="37"/>
                    </a:lnTo>
                    <a:lnTo>
                      <a:pt x="185" y="37"/>
                    </a:lnTo>
                    <a:lnTo>
                      <a:pt x="185" y="0"/>
                    </a:lnTo>
                    <a:lnTo>
                      <a:pt x="149" y="37"/>
                    </a:lnTo>
                    <a:lnTo>
                      <a:pt x="111" y="37"/>
                    </a:lnTo>
                    <a:lnTo>
                      <a:pt x="111" y="154"/>
                    </a:lnTo>
                    <a:lnTo>
                      <a:pt x="111" y="191"/>
                    </a:lnTo>
                    <a:lnTo>
                      <a:pt x="111" y="229"/>
                    </a:lnTo>
                    <a:lnTo>
                      <a:pt x="111" y="267"/>
                    </a:lnTo>
                    <a:lnTo>
                      <a:pt x="74" y="344"/>
                    </a:lnTo>
                    <a:lnTo>
                      <a:pt x="0" y="382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" name="Freeform 235"/>
              <p:cNvSpPr>
                <a:spLocks noChangeArrowheads="1"/>
              </p:cNvSpPr>
              <p:nvPr/>
            </p:nvSpPr>
            <p:spPr bwMode="auto">
              <a:xfrm>
                <a:off x="4297733" y="3550130"/>
                <a:ext cx="47341" cy="46630"/>
              </a:xfrm>
              <a:custGeom>
                <a:avLst/>
                <a:gdLst>
                  <a:gd name="T0" fmla="*/ 0 w 188"/>
                  <a:gd name="T1" fmla="*/ 75 h 230"/>
                  <a:gd name="T2" fmla="*/ 187 w 188"/>
                  <a:gd name="T3" fmla="*/ 0 h 230"/>
                  <a:gd name="T4" fmla="*/ 187 w 188"/>
                  <a:gd name="T5" fmla="*/ 37 h 230"/>
                  <a:gd name="T6" fmla="*/ 187 w 188"/>
                  <a:gd name="T7" fmla="*/ 75 h 230"/>
                  <a:gd name="T8" fmla="*/ 187 w 188"/>
                  <a:gd name="T9" fmla="*/ 113 h 230"/>
                  <a:gd name="T10" fmla="*/ 150 w 188"/>
                  <a:gd name="T11" fmla="*/ 190 h 230"/>
                  <a:gd name="T12" fmla="*/ 76 w 188"/>
                  <a:gd name="T13" fmla="*/ 229 h 230"/>
                  <a:gd name="T14" fmla="*/ 38 w 188"/>
                  <a:gd name="T15" fmla="*/ 229 h 230"/>
                  <a:gd name="T16" fmla="*/ 38 w 188"/>
                  <a:gd name="T17" fmla="*/ 190 h 230"/>
                  <a:gd name="T18" fmla="*/ 0 w 188"/>
                  <a:gd name="T19" fmla="*/ 7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8" h="230">
                    <a:moveTo>
                      <a:pt x="0" y="75"/>
                    </a:moveTo>
                    <a:lnTo>
                      <a:pt x="187" y="0"/>
                    </a:lnTo>
                    <a:lnTo>
                      <a:pt x="187" y="37"/>
                    </a:lnTo>
                    <a:lnTo>
                      <a:pt x="187" y="75"/>
                    </a:lnTo>
                    <a:lnTo>
                      <a:pt x="187" y="113"/>
                    </a:lnTo>
                    <a:lnTo>
                      <a:pt x="150" y="190"/>
                    </a:lnTo>
                    <a:lnTo>
                      <a:pt x="76" y="229"/>
                    </a:lnTo>
                    <a:lnTo>
                      <a:pt x="38" y="229"/>
                    </a:lnTo>
                    <a:lnTo>
                      <a:pt x="38" y="190"/>
                    </a:lnTo>
                    <a:lnTo>
                      <a:pt x="0" y="75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39" name="Freeform 236"/>
              <p:cNvSpPr>
                <a:spLocks noChangeArrowheads="1"/>
              </p:cNvSpPr>
              <p:nvPr/>
            </p:nvSpPr>
            <p:spPr bwMode="auto">
              <a:xfrm>
                <a:off x="4297733" y="3550130"/>
                <a:ext cx="47341" cy="46630"/>
              </a:xfrm>
              <a:custGeom>
                <a:avLst/>
                <a:gdLst>
                  <a:gd name="T0" fmla="*/ 0 w 188"/>
                  <a:gd name="T1" fmla="*/ 75 h 230"/>
                  <a:gd name="T2" fmla="*/ 187 w 188"/>
                  <a:gd name="T3" fmla="*/ 0 h 230"/>
                  <a:gd name="T4" fmla="*/ 187 w 188"/>
                  <a:gd name="T5" fmla="*/ 37 h 230"/>
                  <a:gd name="T6" fmla="*/ 187 w 188"/>
                  <a:gd name="T7" fmla="*/ 75 h 230"/>
                  <a:gd name="T8" fmla="*/ 187 w 188"/>
                  <a:gd name="T9" fmla="*/ 113 h 230"/>
                  <a:gd name="T10" fmla="*/ 150 w 188"/>
                  <a:gd name="T11" fmla="*/ 190 h 230"/>
                  <a:gd name="T12" fmla="*/ 76 w 188"/>
                  <a:gd name="T13" fmla="*/ 229 h 230"/>
                  <a:gd name="T14" fmla="*/ 38 w 188"/>
                  <a:gd name="T15" fmla="*/ 229 h 230"/>
                  <a:gd name="T16" fmla="*/ 38 w 188"/>
                  <a:gd name="T17" fmla="*/ 190 h 230"/>
                  <a:gd name="T18" fmla="*/ 0 w 188"/>
                  <a:gd name="T19" fmla="*/ 7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8" h="230">
                    <a:moveTo>
                      <a:pt x="0" y="75"/>
                    </a:moveTo>
                    <a:lnTo>
                      <a:pt x="187" y="0"/>
                    </a:lnTo>
                    <a:lnTo>
                      <a:pt x="187" y="37"/>
                    </a:lnTo>
                    <a:lnTo>
                      <a:pt x="187" y="75"/>
                    </a:lnTo>
                    <a:lnTo>
                      <a:pt x="187" y="113"/>
                    </a:lnTo>
                    <a:lnTo>
                      <a:pt x="150" y="190"/>
                    </a:lnTo>
                    <a:lnTo>
                      <a:pt x="76" y="229"/>
                    </a:lnTo>
                    <a:lnTo>
                      <a:pt x="38" y="229"/>
                    </a:lnTo>
                    <a:lnTo>
                      <a:pt x="38" y="190"/>
                    </a:lnTo>
                    <a:lnTo>
                      <a:pt x="0" y="7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" name="Freeform 237"/>
              <p:cNvSpPr>
                <a:spLocks noChangeArrowheads="1"/>
              </p:cNvSpPr>
              <p:nvPr/>
            </p:nvSpPr>
            <p:spPr bwMode="auto">
              <a:xfrm>
                <a:off x="4297733" y="3526358"/>
                <a:ext cx="47341" cy="39316"/>
              </a:xfrm>
              <a:custGeom>
                <a:avLst/>
                <a:gdLst>
                  <a:gd name="T0" fmla="*/ 187 w 188"/>
                  <a:gd name="T1" fmla="*/ 0 h 192"/>
                  <a:gd name="T2" fmla="*/ 187 w 188"/>
                  <a:gd name="T3" fmla="*/ 116 h 192"/>
                  <a:gd name="T4" fmla="*/ 0 w 188"/>
                  <a:gd name="T5" fmla="*/ 191 h 192"/>
                  <a:gd name="T6" fmla="*/ 0 w 188"/>
                  <a:gd name="T7" fmla="*/ 116 h 192"/>
                  <a:gd name="T8" fmla="*/ 0 w 188"/>
                  <a:gd name="T9" fmla="*/ 77 h 192"/>
                  <a:gd name="T10" fmla="*/ 38 w 188"/>
                  <a:gd name="T11" fmla="*/ 38 h 192"/>
                  <a:gd name="T12" fmla="*/ 38 w 188"/>
                  <a:gd name="T13" fmla="*/ 0 h 192"/>
                  <a:gd name="T14" fmla="*/ 112 w 188"/>
                  <a:gd name="T15" fmla="*/ 0 h 192"/>
                  <a:gd name="T16" fmla="*/ 187 w 188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92">
                    <a:moveTo>
                      <a:pt x="187" y="0"/>
                    </a:moveTo>
                    <a:lnTo>
                      <a:pt x="187" y="116"/>
                    </a:lnTo>
                    <a:lnTo>
                      <a:pt x="0" y="191"/>
                    </a:lnTo>
                    <a:lnTo>
                      <a:pt x="0" y="116"/>
                    </a:lnTo>
                    <a:lnTo>
                      <a:pt x="0" y="77"/>
                    </a:lnTo>
                    <a:lnTo>
                      <a:pt x="38" y="38"/>
                    </a:lnTo>
                    <a:lnTo>
                      <a:pt x="38" y="0"/>
                    </a:lnTo>
                    <a:lnTo>
                      <a:pt x="112" y="0"/>
                    </a:lnTo>
                    <a:lnTo>
                      <a:pt x="187" y="0"/>
                    </a:lnTo>
                  </a:path>
                </a:pathLst>
              </a:custGeom>
              <a:solidFill>
                <a:srgbClr val="FFFF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1" name="Freeform 238"/>
              <p:cNvSpPr>
                <a:spLocks noChangeArrowheads="1"/>
              </p:cNvSpPr>
              <p:nvPr/>
            </p:nvSpPr>
            <p:spPr bwMode="auto">
              <a:xfrm>
                <a:off x="4297733" y="3526358"/>
                <a:ext cx="47341" cy="39316"/>
              </a:xfrm>
              <a:custGeom>
                <a:avLst/>
                <a:gdLst>
                  <a:gd name="T0" fmla="*/ 187 w 188"/>
                  <a:gd name="T1" fmla="*/ 0 h 192"/>
                  <a:gd name="T2" fmla="*/ 187 w 188"/>
                  <a:gd name="T3" fmla="*/ 116 h 192"/>
                  <a:gd name="T4" fmla="*/ 0 w 188"/>
                  <a:gd name="T5" fmla="*/ 191 h 192"/>
                  <a:gd name="T6" fmla="*/ 0 w 188"/>
                  <a:gd name="T7" fmla="*/ 116 h 192"/>
                  <a:gd name="T8" fmla="*/ 0 w 188"/>
                  <a:gd name="T9" fmla="*/ 77 h 192"/>
                  <a:gd name="T10" fmla="*/ 38 w 188"/>
                  <a:gd name="T11" fmla="*/ 38 h 192"/>
                  <a:gd name="T12" fmla="*/ 38 w 188"/>
                  <a:gd name="T13" fmla="*/ 0 h 192"/>
                  <a:gd name="T14" fmla="*/ 112 w 188"/>
                  <a:gd name="T15" fmla="*/ 0 h 192"/>
                  <a:gd name="T16" fmla="*/ 187 w 188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92">
                    <a:moveTo>
                      <a:pt x="187" y="0"/>
                    </a:moveTo>
                    <a:lnTo>
                      <a:pt x="187" y="116"/>
                    </a:lnTo>
                    <a:lnTo>
                      <a:pt x="0" y="191"/>
                    </a:lnTo>
                    <a:lnTo>
                      <a:pt x="0" y="116"/>
                    </a:lnTo>
                    <a:lnTo>
                      <a:pt x="0" y="77"/>
                    </a:lnTo>
                    <a:lnTo>
                      <a:pt x="38" y="38"/>
                    </a:lnTo>
                    <a:lnTo>
                      <a:pt x="38" y="0"/>
                    </a:lnTo>
                    <a:lnTo>
                      <a:pt x="112" y="0"/>
                    </a:lnTo>
                    <a:lnTo>
                      <a:pt x="187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" name="Freeform 239"/>
              <p:cNvSpPr>
                <a:spLocks noChangeArrowheads="1"/>
              </p:cNvSpPr>
              <p:nvPr/>
            </p:nvSpPr>
            <p:spPr bwMode="auto">
              <a:xfrm>
                <a:off x="4306750" y="3400182"/>
                <a:ext cx="122861" cy="126175"/>
              </a:xfrm>
              <a:custGeom>
                <a:avLst/>
                <a:gdLst>
                  <a:gd name="T0" fmla="*/ 373 w 487"/>
                  <a:gd name="T1" fmla="*/ 0 h 612"/>
                  <a:gd name="T2" fmla="*/ 335 w 487"/>
                  <a:gd name="T3" fmla="*/ 38 h 612"/>
                  <a:gd name="T4" fmla="*/ 299 w 487"/>
                  <a:gd name="T5" fmla="*/ 38 h 612"/>
                  <a:gd name="T6" fmla="*/ 224 w 487"/>
                  <a:gd name="T7" fmla="*/ 76 h 612"/>
                  <a:gd name="T8" fmla="*/ 186 w 487"/>
                  <a:gd name="T9" fmla="*/ 76 h 612"/>
                  <a:gd name="T10" fmla="*/ 186 w 487"/>
                  <a:gd name="T11" fmla="*/ 154 h 612"/>
                  <a:gd name="T12" fmla="*/ 186 w 487"/>
                  <a:gd name="T13" fmla="*/ 190 h 612"/>
                  <a:gd name="T14" fmla="*/ 111 w 487"/>
                  <a:gd name="T15" fmla="*/ 190 h 612"/>
                  <a:gd name="T16" fmla="*/ 74 w 487"/>
                  <a:gd name="T17" fmla="*/ 229 h 612"/>
                  <a:gd name="T18" fmla="*/ 37 w 487"/>
                  <a:gd name="T19" fmla="*/ 307 h 612"/>
                  <a:gd name="T20" fmla="*/ 37 w 487"/>
                  <a:gd name="T21" fmla="*/ 381 h 612"/>
                  <a:gd name="T22" fmla="*/ 0 w 487"/>
                  <a:gd name="T23" fmla="*/ 458 h 612"/>
                  <a:gd name="T24" fmla="*/ 0 w 487"/>
                  <a:gd name="T25" fmla="*/ 497 h 612"/>
                  <a:gd name="T26" fmla="*/ 0 w 487"/>
                  <a:gd name="T27" fmla="*/ 611 h 612"/>
                  <a:gd name="T28" fmla="*/ 74 w 487"/>
                  <a:gd name="T29" fmla="*/ 611 h 612"/>
                  <a:gd name="T30" fmla="*/ 149 w 487"/>
                  <a:gd name="T31" fmla="*/ 611 h 612"/>
                  <a:gd name="T32" fmla="*/ 186 w 487"/>
                  <a:gd name="T33" fmla="*/ 611 h 612"/>
                  <a:gd name="T34" fmla="*/ 224 w 487"/>
                  <a:gd name="T35" fmla="*/ 574 h 612"/>
                  <a:gd name="T36" fmla="*/ 224 w 487"/>
                  <a:gd name="T37" fmla="*/ 535 h 612"/>
                  <a:gd name="T38" fmla="*/ 224 w 487"/>
                  <a:gd name="T39" fmla="*/ 497 h 612"/>
                  <a:gd name="T40" fmla="*/ 261 w 487"/>
                  <a:gd name="T41" fmla="*/ 458 h 612"/>
                  <a:gd name="T42" fmla="*/ 299 w 487"/>
                  <a:gd name="T43" fmla="*/ 458 h 612"/>
                  <a:gd name="T44" fmla="*/ 373 w 487"/>
                  <a:gd name="T45" fmla="*/ 421 h 612"/>
                  <a:gd name="T46" fmla="*/ 410 w 487"/>
                  <a:gd name="T47" fmla="*/ 421 h 612"/>
                  <a:gd name="T48" fmla="*/ 447 w 487"/>
                  <a:gd name="T49" fmla="*/ 421 h 612"/>
                  <a:gd name="T50" fmla="*/ 447 w 487"/>
                  <a:gd name="T51" fmla="*/ 381 h 612"/>
                  <a:gd name="T52" fmla="*/ 486 w 487"/>
                  <a:gd name="T53" fmla="*/ 115 h 612"/>
                  <a:gd name="T54" fmla="*/ 486 w 487"/>
                  <a:gd name="T55" fmla="*/ 76 h 612"/>
                  <a:gd name="T56" fmla="*/ 447 w 487"/>
                  <a:gd name="T57" fmla="*/ 38 h 612"/>
                  <a:gd name="T58" fmla="*/ 373 w 487"/>
                  <a:gd name="T59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87" h="612">
                    <a:moveTo>
                      <a:pt x="373" y="0"/>
                    </a:moveTo>
                    <a:lnTo>
                      <a:pt x="335" y="38"/>
                    </a:lnTo>
                    <a:lnTo>
                      <a:pt x="299" y="38"/>
                    </a:lnTo>
                    <a:lnTo>
                      <a:pt x="224" y="76"/>
                    </a:lnTo>
                    <a:lnTo>
                      <a:pt x="186" y="76"/>
                    </a:lnTo>
                    <a:lnTo>
                      <a:pt x="186" y="154"/>
                    </a:lnTo>
                    <a:lnTo>
                      <a:pt x="186" y="190"/>
                    </a:lnTo>
                    <a:lnTo>
                      <a:pt x="111" y="190"/>
                    </a:lnTo>
                    <a:lnTo>
                      <a:pt x="74" y="229"/>
                    </a:lnTo>
                    <a:lnTo>
                      <a:pt x="37" y="307"/>
                    </a:lnTo>
                    <a:lnTo>
                      <a:pt x="37" y="381"/>
                    </a:lnTo>
                    <a:lnTo>
                      <a:pt x="0" y="458"/>
                    </a:lnTo>
                    <a:lnTo>
                      <a:pt x="0" y="497"/>
                    </a:lnTo>
                    <a:lnTo>
                      <a:pt x="0" y="611"/>
                    </a:lnTo>
                    <a:lnTo>
                      <a:pt x="74" y="611"/>
                    </a:lnTo>
                    <a:lnTo>
                      <a:pt x="149" y="611"/>
                    </a:lnTo>
                    <a:lnTo>
                      <a:pt x="186" y="611"/>
                    </a:lnTo>
                    <a:lnTo>
                      <a:pt x="224" y="574"/>
                    </a:lnTo>
                    <a:lnTo>
                      <a:pt x="224" y="535"/>
                    </a:lnTo>
                    <a:lnTo>
                      <a:pt x="224" y="497"/>
                    </a:lnTo>
                    <a:lnTo>
                      <a:pt x="261" y="458"/>
                    </a:lnTo>
                    <a:lnTo>
                      <a:pt x="299" y="458"/>
                    </a:lnTo>
                    <a:lnTo>
                      <a:pt x="373" y="421"/>
                    </a:lnTo>
                    <a:lnTo>
                      <a:pt x="410" y="421"/>
                    </a:lnTo>
                    <a:lnTo>
                      <a:pt x="447" y="421"/>
                    </a:lnTo>
                    <a:lnTo>
                      <a:pt x="447" y="381"/>
                    </a:lnTo>
                    <a:lnTo>
                      <a:pt x="486" y="115"/>
                    </a:lnTo>
                    <a:lnTo>
                      <a:pt x="486" y="76"/>
                    </a:lnTo>
                    <a:lnTo>
                      <a:pt x="447" y="38"/>
                    </a:lnTo>
                    <a:lnTo>
                      <a:pt x="373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3" name="Freeform 240"/>
              <p:cNvSpPr>
                <a:spLocks noChangeArrowheads="1"/>
              </p:cNvSpPr>
              <p:nvPr/>
            </p:nvSpPr>
            <p:spPr bwMode="auto">
              <a:xfrm>
                <a:off x="4306750" y="3400182"/>
                <a:ext cx="122861" cy="126175"/>
              </a:xfrm>
              <a:custGeom>
                <a:avLst/>
                <a:gdLst>
                  <a:gd name="T0" fmla="*/ 373 w 487"/>
                  <a:gd name="T1" fmla="*/ 0 h 612"/>
                  <a:gd name="T2" fmla="*/ 335 w 487"/>
                  <a:gd name="T3" fmla="*/ 38 h 612"/>
                  <a:gd name="T4" fmla="*/ 299 w 487"/>
                  <a:gd name="T5" fmla="*/ 38 h 612"/>
                  <a:gd name="T6" fmla="*/ 224 w 487"/>
                  <a:gd name="T7" fmla="*/ 76 h 612"/>
                  <a:gd name="T8" fmla="*/ 186 w 487"/>
                  <a:gd name="T9" fmla="*/ 76 h 612"/>
                  <a:gd name="T10" fmla="*/ 186 w 487"/>
                  <a:gd name="T11" fmla="*/ 154 h 612"/>
                  <a:gd name="T12" fmla="*/ 186 w 487"/>
                  <a:gd name="T13" fmla="*/ 190 h 612"/>
                  <a:gd name="T14" fmla="*/ 111 w 487"/>
                  <a:gd name="T15" fmla="*/ 190 h 612"/>
                  <a:gd name="T16" fmla="*/ 74 w 487"/>
                  <a:gd name="T17" fmla="*/ 229 h 612"/>
                  <a:gd name="T18" fmla="*/ 37 w 487"/>
                  <a:gd name="T19" fmla="*/ 307 h 612"/>
                  <a:gd name="T20" fmla="*/ 37 w 487"/>
                  <a:gd name="T21" fmla="*/ 381 h 612"/>
                  <a:gd name="T22" fmla="*/ 0 w 487"/>
                  <a:gd name="T23" fmla="*/ 458 h 612"/>
                  <a:gd name="T24" fmla="*/ 0 w 487"/>
                  <a:gd name="T25" fmla="*/ 497 h 612"/>
                  <a:gd name="T26" fmla="*/ 0 w 487"/>
                  <a:gd name="T27" fmla="*/ 611 h 612"/>
                  <a:gd name="T28" fmla="*/ 74 w 487"/>
                  <a:gd name="T29" fmla="*/ 611 h 612"/>
                  <a:gd name="T30" fmla="*/ 149 w 487"/>
                  <a:gd name="T31" fmla="*/ 611 h 612"/>
                  <a:gd name="T32" fmla="*/ 186 w 487"/>
                  <a:gd name="T33" fmla="*/ 611 h 612"/>
                  <a:gd name="T34" fmla="*/ 224 w 487"/>
                  <a:gd name="T35" fmla="*/ 574 h 612"/>
                  <a:gd name="T36" fmla="*/ 224 w 487"/>
                  <a:gd name="T37" fmla="*/ 535 h 612"/>
                  <a:gd name="T38" fmla="*/ 224 w 487"/>
                  <a:gd name="T39" fmla="*/ 497 h 612"/>
                  <a:gd name="T40" fmla="*/ 261 w 487"/>
                  <a:gd name="T41" fmla="*/ 458 h 612"/>
                  <a:gd name="T42" fmla="*/ 299 w 487"/>
                  <a:gd name="T43" fmla="*/ 458 h 612"/>
                  <a:gd name="T44" fmla="*/ 373 w 487"/>
                  <a:gd name="T45" fmla="*/ 421 h 612"/>
                  <a:gd name="T46" fmla="*/ 410 w 487"/>
                  <a:gd name="T47" fmla="*/ 421 h 612"/>
                  <a:gd name="T48" fmla="*/ 447 w 487"/>
                  <a:gd name="T49" fmla="*/ 421 h 612"/>
                  <a:gd name="T50" fmla="*/ 447 w 487"/>
                  <a:gd name="T51" fmla="*/ 381 h 612"/>
                  <a:gd name="T52" fmla="*/ 486 w 487"/>
                  <a:gd name="T53" fmla="*/ 115 h 612"/>
                  <a:gd name="T54" fmla="*/ 486 w 487"/>
                  <a:gd name="T55" fmla="*/ 76 h 612"/>
                  <a:gd name="T56" fmla="*/ 447 w 487"/>
                  <a:gd name="T57" fmla="*/ 38 h 612"/>
                  <a:gd name="T58" fmla="*/ 373 w 487"/>
                  <a:gd name="T59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87" h="612">
                    <a:moveTo>
                      <a:pt x="373" y="0"/>
                    </a:moveTo>
                    <a:lnTo>
                      <a:pt x="335" y="38"/>
                    </a:lnTo>
                    <a:lnTo>
                      <a:pt x="299" y="38"/>
                    </a:lnTo>
                    <a:lnTo>
                      <a:pt x="224" y="76"/>
                    </a:lnTo>
                    <a:lnTo>
                      <a:pt x="186" y="76"/>
                    </a:lnTo>
                    <a:lnTo>
                      <a:pt x="186" y="154"/>
                    </a:lnTo>
                    <a:lnTo>
                      <a:pt x="186" y="190"/>
                    </a:lnTo>
                    <a:lnTo>
                      <a:pt x="111" y="190"/>
                    </a:lnTo>
                    <a:lnTo>
                      <a:pt x="74" y="229"/>
                    </a:lnTo>
                    <a:lnTo>
                      <a:pt x="37" y="307"/>
                    </a:lnTo>
                    <a:lnTo>
                      <a:pt x="37" y="381"/>
                    </a:lnTo>
                    <a:lnTo>
                      <a:pt x="0" y="458"/>
                    </a:lnTo>
                    <a:lnTo>
                      <a:pt x="0" y="497"/>
                    </a:lnTo>
                    <a:lnTo>
                      <a:pt x="0" y="611"/>
                    </a:lnTo>
                    <a:lnTo>
                      <a:pt x="74" y="611"/>
                    </a:lnTo>
                    <a:lnTo>
                      <a:pt x="149" y="611"/>
                    </a:lnTo>
                    <a:lnTo>
                      <a:pt x="186" y="611"/>
                    </a:lnTo>
                    <a:lnTo>
                      <a:pt x="224" y="574"/>
                    </a:lnTo>
                    <a:lnTo>
                      <a:pt x="224" y="535"/>
                    </a:lnTo>
                    <a:lnTo>
                      <a:pt x="224" y="497"/>
                    </a:lnTo>
                    <a:lnTo>
                      <a:pt x="261" y="458"/>
                    </a:lnTo>
                    <a:lnTo>
                      <a:pt x="299" y="458"/>
                    </a:lnTo>
                    <a:lnTo>
                      <a:pt x="373" y="421"/>
                    </a:lnTo>
                    <a:lnTo>
                      <a:pt x="410" y="421"/>
                    </a:lnTo>
                    <a:lnTo>
                      <a:pt x="447" y="421"/>
                    </a:lnTo>
                    <a:lnTo>
                      <a:pt x="447" y="381"/>
                    </a:lnTo>
                    <a:lnTo>
                      <a:pt x="486" y="115"/>
                    </a:lnTo>
                    <a:lnTo>
                      <a:pt x="486" y="76"/>
                    </a:lnTo>
                    <a:lnTo>
                      <a:pt x="447" y="38"/>
                    </a:lnTo>
                    <a:lnTo>
                      <a:pt x="373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" name="Freeform 241"/>
              <p:cNvSpPr>
                <a:spLocks noChangeArrowheads="1"/>
              </p:cNvSpPr>
              <p:nvPr/>
            </p:nvSpPr>
            <p:spPr bwMode="auto">
              <a:xfrm>
                <a:off x="4097097" y="3685448"/>
                <a:ext cx="351675" cy="253265"/>
              </a:xfrm>
              <a:custGeom>
                <a:avLst/>
                <a:gdLst>
                  <a:gd name="T0" fmla="*/ 1008 w 1382"/>
                  <a:gd name="T1" fmla="*/ 0 h 1224"/>
                  <a:gd name="T2" fmla="*/ 1157 w 1382"/>
                  <a:gd name="T3" fmla="*/ 0 h 1224"/>
                  <a:gd name="T4" fmla="*/ 1344 w 1382"/>
                  <a:gd name="T5" fmla="*/ 37 h 1224"/>
                  <a:gd name="T6" fmla="*/ 1269 w 1382"/>
                  <a:gd name="T7" fmla="*/ 497 h 1224"/>
                  <a:gd name="T8" fmla="*/ 1381 w 1382"/>
                  <a:gd name="T9" fmla="*/ 574 h 1224"/>
                  <a:gd name="T10" fmla="*/ 1269 w 1382"/>
                  <a:gd name="T11" fmla="*/ 574 h 1224"/>
                  <a:gd name="T12" fmla="*/ 1120 w 1382"/>
                  <a:gd name="T13" fmla="*/ 650 h 1224"/>
                  <a:gd name="T14" fmla="*/ 1008 w 1382"/>
                  <a:gd name="T15" fmla="*/ 688 h 1224"/>
                  <a:gd name="T16" fmla="*/ 971 w 1382"/>
                  <a:gd name="T17" fmla="*/ 764 h 1224"/>
                  <a:gd name="T18" fmla="*/ 933 w 1382"/>
                  <a:gd name="T19" fmla="*/ 841 h 1224"/>
                  <a:gd name="T20" fmla="*/ 822 w 1382"/>
                  <a:gd name="T21" fmla="*/ 841 h 1224"/>
                  <a:gd name="T22" fmla="*/ 746 w 1382"/>
                  <a:gd name="T23" fmla="*/ 918 h 1224"/>
                  <a:gd name="T24" fmla="*/ 672 w 1382"/>
                  <a:gd name="T25" fmla="*/ 1071 h 1224"/>
                  <a:gd name="T26" fmla="*/ 597 w 1382"/>
                  <a:gd name="T27" fmla="*/ 1146 h 1224"/>
                  <a:gd name="T28" fmla="*/ 561 w 1382"/>
                  <a:gd name="T29" fmla="*/ 1223 h 1224"/>
                  <a:gd name="T30" fmla="*/ 410 w 1382"/>
                  <a:gd name="T31" fmla="*/ 1223 h 1224"/>
                  <a:gd name="T32" fmla="*/ 299 w 1382"/>
                  <a:gd name="T33" fmla="*/ 1223 h 1224"/>
                  <a:gd name="T34" fmla="*/ 186 w 1382"/>
                  <a:gd name="T35" fmla="*/ 1109 h 1224"/>
                  <a:gd name="T36" fmla="*/ 74 w 1382"/>
                  <a:gd name="T37" fmla="*/ 1071 h 1224"/>
                  <a:gd name="T38" fmla="*/ 37 w 1382"/>
                  <a:gd name="T39" fmla="*/ 1032 h 1224"/>
                  <a:gd name="T40" fmla="*/ 37 w 1382"/>
                  <a:gd name="T41" fmla="*/ 879 h 1224"/>
                  <a:gd name="T42" fmla="*/ 37 w 1382"/>
                  <a:gd name="T43" fmla="*/ 688 h 1224"/>
                  <a:gd name="T44" fmla="*/ 112 w 1382"/>
                  <a:gd name="T45" fmla="*/ 688 h 1224"/>
                  <a:gd name="T46" fmla="*/ 186 w 1382"/>
                  <a:gd name="T47" fmla="*/ 650 h 1224"/>
                  <a:gd name="T48" fmla="*/ 186 w 1382"/>
                  <a:gd name="T49" fmla="*/ 574 h 1224"/>
                  <a:gd name="T50" fmla="*/ 261 w 1382"/>
                  <a:gd name="T51" fmla="*/ 458 h 1224"/>
                  <a:gd name="T52" fmla="*/ 336 w 1382"/>
                  <a:gd name="T53" fmla="*/ 497 h 1224"/>
                  <a:gd name="T54" fmla="*/ 447 w 1382"/>
                  <a:gd name="T55" fmla="*/ 497 h 1224"/>
                  <a:gd name="T56" fmla="*/ 597 w 1382"/>
                  <a:gd name="T57" fmla="*/ 497 h 1224"/>
                  <a:gd name="T58" fmla="*/ 672 w 1382"/>
                  <a:gd name="T59" fmla="*/ 497 h 1224"/>
                  <a:gd name="T60" fmla="*/ 746 w 1382"/>
                  <a:gd name="T61" fmla="*/ 574 h 1224"/>
                  <a:gd name="T62" fmla="*/ 783 w 1382"/>
                  <a:gd name="T63" fmla="*/ 650 h 1224"/>
                  <a:gd name="T64" fmla="*/ 859 w 1382"/>
                  <a:gd name="T65" fmla="*/ 458 h 1224"/>
                  <a:gd name="T66" fmla="*/ 711 w 1382"/>
                  <a:gd name="T67" fmla="*/ 421 h 1224"/>
                  <a:gd name="T68" fmla="*/ 711 w 1382"/>
                  <a:gd name="T69" fmla="*/ 307 h 1224"/>
                  <a:gd name="T70" fmla="*/ 711 w 1382"/>
                  <a:gd name="T71" fmla="*/ 229 h 1224"/>
                  <a:gd name="T72" fmla="*/ 746 w 1382"/>
                  <a:gd name="T73" fmla="*/ 154 h 1224"/>
                  <a:gd name="T74" fmla="*/ 859 w 1382"/>
                  <a:gd name="T75" fmla="*/ 115 h 1224"/>
                  <a:gd name="T76" fmla="*/ 933 w 1382"/>
                  <a:gd name="T77" fmla="*/ 37 h 1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82" h="1224">
                    <a:moveTo>
                      <a:pt x="971" y="0"/>
                    </a:moveTo>
                    <a:lnTo>
                      <a:pt x="1008" y="0"/>
                    </a:lnTo>
                    <a:lnTo>
                      <a:pt x="1046" y="0"/>
                    </a:lnTo>
                    <a:lnTo>
                      <a:pt x="1157" y="0"/>
                    </a:lnTo>
                    <a:lnTo>
                      <a:pt x="1269" y="37"/>
                    </a:lnTo>
                    <a:lnTo>
                      <a:pt x="1344" y="37"/>
                    </a:lnTo>
                    <a:lnTo>
                      <a:pt x="1269" y="458"/>
                    </a:lnTo>
                    <a:lnTo>
                      <a:pt x="1269" y="497"/>
                    </a:lnTo>
                    <a:lnTo>
                      <a:pt x="1308" y="535"/>
                    </a:lnTo>
                    <a:lnTo>
                      <a:pt x="1381" y="574"/>
                    </a:lnTo>
                    <a:lnTo>
                      <a:pt x="1308" y="574"/>
                    </a:lnTo>
                    <a:lnTo>
                      <a:pt x="1269" y="574"/>
                    </a:lnTo>
                    <a:lnTo>
                      <a:pt x="1157" y="611"/>
                    </a:lnTo>
                    <a:lnTo>
                      <a:pt x="1120" y="650"/>
                    </a:lnTo>
                    <a:lnTo>
                      <a:pt x="1083" y="650"/>
                    </a:lnTo>
                    <a:lnTo>
                      <a:pt x="1008" y="688"/>
                    </a:lnTo>
                    <a:lnTo>
                      <a:pt x="971" y="688"/>
                    </a:lnTo>
                    <a:lnTo>
                      <a:pt x="971" y="764"/>
                    </a:lnTo>
                    <a:lnTo>
                      <a:pt x="971" y="802"/>
                    </a:lnTo>
                    <a:lnTo>
                      <a:pt x="933" y="841"/>
                    </a:lnTo>
                    <a:lnTo>
                      <a:pt x="859" y="841"/>
                    </a:lnTo>
                    <a:lnTo>
                      <a:pt x="822" y="841"/>
                    </a:lnTo>
                    <a:lnTo>
                      <a:pt x="783" y="879"/>
                    </a:lnTo>
                    <a:lnTo>
                      <a:pt x="746" y="918"/>
                    </a:lnTo>
                    <a:lnTo>
                      <a:pt x="746" y="955"/>
                    </a:lnTo>
                    <a:lnTo>
                      <a:pt x="672" y="1071"/>
                    </a:lnTo>
                    <a:lnTo>
                      <a:pt x="635" y="1071"/>
                    </a:lnTo>
                    <a:lnTo>
                      <a:pt x="597" y="1146"/>
                    </a:lnTo>
                    <a:lnTo>
                      <a:pt x="561" y="1185"/>
                    </a:lnTo>
                    <a:lnTo>
                      <a:pt x="561" y="1223"/>
                    </a:lnTo>
                    <a:lnTo>
                      <a:pt x="486" y="1185"/>
                    </a:lnTo>
                    <a:lnTo>
                      <a:pt x="410" y="1223"/>
                    </a:lnTo>
                    <a:lnTo>
                      <a:pt x="336" y="1223"/>
                    </a:lnTo>
                    <a:lnTo>
                      <a:pt x="299" y="1223"/>
                    </a:lnTo>
                    <a:lnTo>
                      <a:pt x="225" y="1146"/>
                    </a:lnTo>
                    <a:lnTo>
                      <a:pt x="186" y="1109"/>
                    </a:lnTo>
                    <a:lnTo>
                      <a:pt x="150" y="1109"/>
                    </a:lnTo>
                    <a:lnTo>
                      <a:pt x="74" y="1071"/>
                    </a:lnTo>
                    <a:lnTo>
                      <a:pt x="37" y="1071"/>
                    </a:lnTo>
                    <a:lnTo>
                      <a:pt x="37" y="1032"/>
                    </a:lnTo>
                    <a:lnTo>
                      <a:pt x="0" y="1032"/>
                    </a:lnTo>
                    <a:lnTo>
                      <a:pt x="37" y="879"/>
                    </a:lnTo>
                    <a:lnTo>
                      <a:pt x="37" y="728"/>
                    </a:lnTo>
                    <a:lnTo>
                      <a:pt x="37" y="688"/>
                    </a:lnTo>
                    <a:lnTo>
                      <a:pt x="74" y="688"/>
                    </a:lnTo>
                    <a:lnTo>
                      <a:pt x="112" y="688"/>
                    </a:lnTo>
                    <a:lnTo>
                      <a:pt x="150" y="650"/>
                    </a:lnTo>
                    <a:lnTo>
                      <a:pt x="186" y="650"/>
                    </a:lnTo>
                    <a:lnTo>
                      <a:pt x="186" y="611"/>
                    </a:lnTo>
                    <a:lnTo>
                      <a:pt x="186" y="574"/>
                    </a:lnTo>
                    <a:lnTo>
                      <a:pt x="186" y="458"/>
                    </a:lnTo>
                    <a:lnTo>
                      <a:pt x="261" y="458"/>
                    </a:lnTo>
                    <a:lnTo>
                      <a:pt x="336" y="458"/>
                    </a:lnTo>
                    <a:lnTo>
                      <a:pt x="336" y="497"/>
                    </a:lnTo>
                    <a:lnTo>
                      <a:pt x="373" y="497"/>
                    </a:lnTo>
                    <a:lnTo>
                      <a:pt x="447" y="497"/>
                    </a:lnTo>
                    <a:lnTo>
                      <a:pt x="561" y="497"/>
                    </a:lnTo>
                    <a:lnTo>
                      <a:pt x="597" y="497"/>
                    </a:lnTo>
                    <a:lnTo>
                      <a:pt x="635" y="458"/>
                    </a:lnTo>
                    <a:lnTo>
                      <a:pt x="672" y="497"/>
                    </a:lnTo>
                    <a:lnTo>
                      <a:pt x="711" y="535"/>
                    </a:lnTo>
                    <a:lnTo>
                      <a:pt x="746" y="574"/>
                    </a:lnTo>
                    <a:lnTo>
                      <a:pt x="746" y="611"/>
                    </a:lnTo>
                    <a:lnTo>
                      <a:pt x="783" y="650"/>
                    </a:lnTo>
                    <a:lnTo>
                      <a:pt x="859" y="650"/>
                    </a:lnTo>
                    <a:lnTo>
                      <a:pt x="859" y="458"/>
                    </a:lnTo>
                    <a:lnTo>
                      <a:pt x="783" y="458"/>
                    </a:lnTo>
                    <a:lnTo>
                      <a:pt x="711" y="421"/>
                    </a:lnTo>
                    <a:lnTo>
                      <a:pt x="672" y="344"/>
                    </a:lnTo>
                    <a:lnTo>
                      <a:pt x="711" y="307"/>
                    </a:lnTo>
                    <a:lnTo>
                      <a:pt x="711" y="268"/>
                    </a:lnTo>
                    <a:lnTo>
                      <a:pt x="711" y="229"/>
                    </a:lnTo>
                    <a:lnTo>
                      <a:pt x="711" y="190"/>
                    </a:lnTo>
                    <a:lnTo>
                      <a:pt x="746" y="154"/>
                    </a:lnTo>
                    <a:lnTo>
                      <a:pt x="746" y="115"/>
                    </a:lnTo>
                    <a:lnTo>
                      <a:pt x="859" y="115"/>
                    </a:lnTo>
                    <a:lnTo>
                      <a:pt x="859" y="76"/>
                    </a:lnTo>
                    <a:lnTo>
                      <a:pt x="933" y="37"/>
                    </a:lnTo>
                    <a:lnTo>
                      <a:pt x="971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5" name="Freeform 242"/>
              <p:cNvSpPr>
                <a:spLocks noChangeArrowheads="1"/>
              </p:cNvSpPr>
              <p:nvPr/>
            </p:nvSpPr>
            <p:spPr bwMode="auto">
              <a:xfrm>
                <a:off x="4097097" y="3685448"/>
                <a:ext cx="351675" cy="253265"/>
              </a:xfrm>
              <a:custGeom>
                <a:avLst/>
                <a:gdLst>
                  <a:gd name="T0" fmla="*/ 1008 w 1382"/>
                  <a:gd name="T1" fmla="*/ 0 h 1224"/>
                  <a:gd name="T2" fmla="*/ 1157 w 1382"/>
                  <a:gd name="T3" fmla="*/ 0 h 1224"/>
                  <a:gd name="T4" fmla="*/ 1344 w 1382"/>
                  <a:gd name="T5" fmla="*/ 37 h 1224"/>
                  <a:gd name="T6" fmla="*/ 1269 w 1382"/>
                  <a:gd name="T7" fmla="*/ 497 h 1224"/>
                  <a:gd name="T8" fmla="*/ 1381 w 1382"/>
                  <a:gd name="T9" fmla="*/ 574 h 1224"/>
                  <a:gd name="T10" fmla="*/ 1269 w 1382"/>
                  <a:gd name="T11" fmla="*/ 574 h 1224"/>
                  <a:gd name="T12" fmla="*/ 1120 w 1382"/>
                  <a:gd name="T13" fmla="*/ 650 h 1224"/>
                  <a:gd name="T14" fmla="*/ 1008 w 1382"/>
                  <a:gd name="T15" fmla="*/ 688 h 1224"/>
                  <a:gd name="T16" fmla="*/ 971 w 1382"/>
                  <a:gd name="T17" fmla="*/ 764 h 1224"/>
                  <a:gd name="T18" fmla="*/ 933 w 1382"/>
                  <a:gd name="T19" fmla="*/ 841 h 1224"/>
                  <a:gd name="T20" fmla="*/ 822 w 1382"/>
                  <a:gd name="T21" fmla="*/ 841 h 1224"/>
                  <a:gd name="T22" fmla="*/ 746 w 1382"/>
                  <a:gd name="T23" fmla="*/ 918 h 1224"/>
                  <a:gd name="T24" fmla="*/ 672 w 1382"/>
                  <a:gd name="T25" fmla="*/ 1071 h 1224"/>
                  <a:gd name="T26" fmla="*/ 597 w 1382"/>
                  <a:gd name="T27" fmla="*/ 1146 h 1224"/>
                  <a:gd name="T28" fmla="*/ 561 w 1382"/>
                  <a:gd name="T29" fmla="*/ 1223 h 1224"/>
                  <a:gd name="T30" fmla="*/ 410 w 1382"/>
                  <a:gd name="T31" fmla="*/ 1223 h 1224"/>
                  <a:gd name="T32" fmla="*/ 299 w 1382"/>
                  <a:gd name="T33" fmla="*/ 1223 h 1224"/>
                  <a:gd name="T34" fmla="*/ 186 w 1382"/>
                  <a:gd name="T35" fmla="*/ 1109 h 1224"/>
                  <a:gd name="T36" fmla="*/ 74 w 1382"/>
                  <a:gd name="T37" fmla="*/ 1071 h 1224"/>
                  <a:gd name="T38" fmla="*/ 37 w 1382"/>
                  <a:gd name="T39" fmla="*/ 1032 h 1224"/>
                  <a:gd name="T40" fmla="*/ 37 w 1382"/>
                  <a:gd name="T41" fmla="*/ 879 h 1224"/>
                  <a:gd name="T42" fmla="*/ 37 w 1382"/>
                  <a:gd name="T43" fmla="*/ 688 h 1224"/>
                  <a:gd name="T44" fmla="*/ 112 w 1382"/>
                  <a:gd name="T45" fmla="*/ 688 h 1224"/>
                  <a:gd name="T46" fmla="*/ 186 w 1382"/>
                  <a:gd name="T47" fmla="*/ 650 h 1224"/>
                  <a:gd name="T48" fmla="*/ 186 w 1382"/>
                  <a:gd name="T49" fmla="*/ 574 h 1224"/>
                  <a:gd name="T50" fmla="*/ 261 w 1382"/>
                  <a:gd name="T51" fmla="*/ 458 h 1224"/>
                  <a:gd name="T52" fmla="*/ 336 w 1382"/>
                  <a:gd name="T53" fmla="*/ 497 h 1224"/>
                  <a:gd name="T54" fmla="*/ 447 w 1382"/>
                  <a:gd name="T55" fmla="*/ 497 h 1224"/>
                  <a:gd name="T56" fmla="*/ 597 w 1382"/>
                  <a:gd name="T57" fmla="*/ 497 h 1224"/>
                  <a:gd name="T58" fmla="*/ 672 w 1382"/>
                  <a:gd name="T59" fmla="*/ 497 h 1224"/>
                  <a:gd name="T60" fmla="*/ 746 w 1382"/>
                  <a:gd name="T61" fmla="*/ 574 h 1224"/>
                  <a:gd name="T62" fmla="*/ 783 w 1382"/>
                  <a:gd name="T63" fmla="*/ 650 h 1224"/>
                  <a:gd name="T64" fmla="*/ 859 w 1382"/>
                  <a:gd name="T65" fmla="*/ 458 h 1224"/>
                  <a:gd name="T66" fmla="*/ 711 w 1382"/>
                  <a:gd name="T67" fmla="*/ 421 h 1224"/>
                  <a:gd name="T68" fmla="*/ 711 w 1382"/>
                  <a:gd name="T69" fmla="*/ 307 h 1224"/>
                  <a:gd name="T70" fmla="*/ 711 w 1382"/>
                  <a:gd name="T71" fmla="*/ 229 h 1224"/>
                  <a:gd name="T72" fmla="*/ 746 w 1382"/>
                  <a:gd name="T73" fmla="*/ 154 h 1224"/>
                  <a:gd name="T74" fmla="*/ 859 w 1382"/>
                  <a:gd name="T75" fmla="*/ 115 h 1224"/>
                  <a:gd name="T76" fmla="*/ 933 w 1382"/>
                  <a:gd name="T77" fmla="*/ 37 h 1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82" h="1224">
                    <a:moveTo>
                      <a:pt x="971" y="0"/>
                    </a:moveTo>
                    <a:lnTo>
                      <a:pt x="1008" y="0"/>
                    </a:lnTo>
                    <a:lnTo>
                      <a:pt x="1046" y="0"/>
                    </a:lnTo>
                    <a:lnTo>
                      <a:pt x="1157" y="0"/>
                    </a:lnTo>
                    <a:lnTo>
                      <a:pt x="1269" y="37"/>
                    </a:lnTo>
                    <a:lnTo>
                      <a:pt x="1344" y="37"/>
                    </a:lnTo>
                    <a:lnTo>
                      <a:pt x="1269" y="458"/>
                    </a:lnTo>
                    <a:lnTo>
                      <a:pt x="1269" y="497"/>
                    </a:lnTo>
                    <a:lnTo>
                      <a:pt x="1308" y="535"/>
                    </a:lnTo>
                    <a:lnTo>
                      <a:pt x="1381" y="574"/>
                    </a:lnTo>
                    <a:lnTo>
                      <a:pt x="1308" y="574"/>
                    </a:lnTo>
                    <a:lnTo>
                      <a:pt x="1269" y="574"/>
                    </a:lnTo>
                    <a:lnTo>
                      <a:pt x="1157" y="611"/>
                    </a:lnTo>
                    <a:lnTo>
                      <a:pt x="1120" y="650"/>
                    </a:lnTo>
                    <a:lnTo>
                      <a:pt x="1083" y="650"/>
                    </a:lnTo>
                    <a:lnTo>
                      <a:pt x="1008" y="688"/>
                    </a:lnTo>
                    <a:lnTo>
                      <a:pt x="971" y="688"/>
                    </a:lnTo>
                    <a:lnTo>
                      <a:pt x="971" y="764"/>
                    </a:lnTo>
                    <a:lnTo>
                      <a:pt x="971" y="802"/>
                    </a:lnTo>
                    <a:lnTo>
                      <a:pt x="933" y="841"/>
                    </a:lnTo>
                    <a:lnTo>
                      <a:pt x="859" y="841"/>
                    </a:lnTo>
                    <a:lnTo>
                      <a:pt x="822" y="841"/>
                    </a:lnTo>
                    <a:lnTo>
                      <a:pt x="783" y="879"/>
                    </a:lnTo>
                    <a:lnTo>
                      <a:pt x="746" y="918"/>
                    </a:lnTo>
                    <a:lnTo>
                      <a:pt x="746" y="955"/>
                    </a:lnTo>
                    <a:lnTo>
                      <a:pt x="672" y="1071"/>
                    </a:lnTo>
                    <a:lnTo>
                      <a:pt x="635" y="1071"/>
                    </a:lnTo>
                    <a:lnTo>
                      <a:pt x="597" y="1146"/>
                    </a:lnTo>
                    <a:lnTo>
                      <a:pt x="561" y="1185"/>
                    </a:lnTo>
                    <a:lnTo>
                      <a:pt x="561" y="1223"/>
                    </a:lnTo>
                    <a:lnTo>
                      <a:pt x="486" y="1185"/>
                    </a:lnTo>
                    <a:lnTo>
                      <a:pt x="410" y="1223"/>
                    </a:lnTo>
                    <a:lnTo>
                      <a:pt x="336" y="1223"/>
                    </a:lnTo>
                    <a:lnTo>
                      <a:pt x="299" y="1223"/>
                    </a:lnTo>
                    <a:lnTo>
                      <a:pt x="225" y="1146"/>
                    </a:lnTo>
                    <a:lnTo>
                      <a:pt x="186" y="1109"/>
                    </a:lnTo>
                    <a:lnTo>
                      <a:pt x="150" y="1109"/>
                    </a:lnTo>
                    <a:lnTo>
                      <a:pt x="74" y="1071"/>
                    </a:lnTo>
                    <a:lnTo>
                      <a:pt x="37" y="1071"/>
                    </a:lnTo>
                    <a:lnTo>
                      <a:pt x="37" y="1032"/>
                    </a:lnTo>
                    <a:lnTo>
                      <a:pt x="0" y="1032"/>
                    </a:lnTo>
                    <a:lnTo>
                      <a:pt x="37" y="879"/>
                    </a:lnTo>
                    <a:lnTo>
                      <a:pt x="37" y="728"/>
                    </a:lnTo>
                    <a:lnTo>
                      <a:pt x="37" y="688"/>
                    </a:lnTo>
                    <a:lnTo>
                      <a:pt x="74" y="688"/>
                    </a:lnTo>
                    <a:lnTo>
                      <a:pt x="112" y="688"/>
                    </a:lnTo>
                    <a:lnTo>
                      <a:pt x="150" y="650"/>
                    </a:lnTo>
                    <a:lnTo>
                      <a:pt x="186" y="650"/>
                    </a:lnTo>
                    <a:lnTo>
                      <a:pt x="186" y="611"/>
                    </a:lnTo>
                    <a:lnTo>
                      <a:pt x="186" y="574"/>
                    </a:lnTo>
                    <a:lnTo>
                      <a:pt x="186" y="458"/>
                    </a:lnTo>
                    <a:lnTo>
                      <a:pt x="261" y="458"/>
                    </a:lnTo>
                    <a:lnTo>
                      <a:pt x="336" y="458"/>
                    </a:lnTo>
                    <a:lnTo>
                      <a:pt x="336" y="497"/>
                    </a:lnTo>
                    <a:lnTo>
                      <a:pt x="373" y="497"/>
                    </a:lnTo>
                    <a:lnTo>
                      <a:pt x="447" y="497"/>
                    </a:lnTo>
                    <a:lnTo>
                      <a:pt x="561" y="497"/>
                    </a:lnTo>
                    <a:lnTo>
                      <a:pt x="597" y="497"/>
                    </a:lnTo>
                    <a:lnTo>
                      <a:pt x="635" y="458"/>
                    </a:lnTo>
                    <a:lnTo>
                      <a:pt x="672" y="497"/>
                    </a:lnTo>
                    <a:lnTo>
                      <a:pt x="711" y="535"/>
                    </a:lnTo>
                    <a:lnTo>
                      <a:pt x="746" y="574"/>
                    </a:lnTo>
                    <a:lnTo>
                      <a:pt x="746" y="611"/>
                    </a:lnTo>
                    <a:lnTo>
                      <a:pt x="783" y="650"/>
                    </a:lnTo>
                    <a:lnTo>
                      <a:pt x="859" y="650"/>
                    </a:lnTo>
                    <a:lnTo>
                      <a:pt x="859" y="458"/>
                    </a:lnTo>
                    <a:lnTo>
                      <a:pt x="783" y="458"/>
                    </a:lnTo>
                    <a:lnTo>
                      <a:pt x="711" y="421"/>
                    </a:lnTo>
                    <a:lnTo>
                      <a:pt x="672" y="344"/>
                    </a:lnTo>
                    <a:lnTo>
                      <a:pt x="711" y="307"/>
                    </a:lnTo>
                    <a:lnTo>
                      <a:pt x="711" y="268"/>
                    </a:lnTo>
                    <a:lnTo>
                      <a:pt x="711" y="229"/>
                    </a:lnTo>
                    <a:lnTo>
                      <a:pt x="711" y="190"/>
                    </a:lnTo>
                    <a:lnTo>
                      <a:pt x="746" y="154"/>
                    </a:lnTo>
                    <a:lnTo>
                      <a:pt x="746" y="115"/>
                    </a:lnTo>
                    <a:lnTo>
                      <a:pt x="859" y="115"/>
                    </a:lnTo>
                    <a:lnTo>
                      <a:pt x="859" y="76"/>
                    </a:lnTo>
                    <a:lnTo>
                      <a:pt x="933" y="37"/>
                    </a:lnTo>
                    <a:lnTo>
                      <a:pt x="97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" name="Freeform 243"/>
              <p:cNvSpPr>
                <a:spLocks noChangeArrowheads="1"/>
              </p:cNvSpPr>
              <p:nvPr/>
            </p:nvSpPr>
            <p:spPr bwMode="auto">
              <a:xfrm>
                <a:off x="3800653" y="3415725"/>
                <a:ext cx="543293" cy="403213"/>
              </a:xfrm>
              <a:custGeom>
                <a:avLst/>
                <a:gdLst>
                  <a:gd name="T0" fmla="*/ 2016 w 2129"/>
                  <a:gd name="T1" fmla="*/ 114 h 1951"/>
                  <a:gd name="T2" fmla="*/ 1940 w 2129"/>
                  <a:gd name="T3" fmla="*/ 39 h 1951"/>
                  <a:gd name="T4" fmla="*/ 1829 w 2129"/>
                  <a:gd name="T5" fmla="*/ 78 h 1951"/>
                  <a:gd name="T6" fmla="*/ 1792 w 2129"/>
                  <a:gd name="T7" fmla="*/ 39 h 1951"/>
                  <a:gd name="T8" fmla="*/ 1643 w 2129"/>
                  <a:gd name="T9" fmla="*/ 39 h 1951"/>
                  <a:gd name="T10" fmla="*/ 1530 w 2129"/>
                  <a:gd name="T11" fmla="*/ 0 h 1951"/>
                  <a:gd name="T12" fmla="*/ 1418 w 2129"/>
                  <a:gd name="T13" fmla="*/ 0 h 1951"/>
                  <a:gd name="T14" fmla="*/ 1269 w 2129"/>
                  <a:gd name="T15" fmla="*/ 39 h 1951"/>
                  <a:gd name="T16" fmla="*/ 1157 w 2129"/>
                  <a:gd name="T17" fmla="*/ 78 h 1951"/>
                  <a:gd name="T18" fmla="*/ 1007 w 2129"/>
                  <a:gd name="T19" fmla="*/ 39 h 1951"/>
                  <a:gd name="T20" fmla="*/ 933 w 2129"/>
                  <a:gd name="T21" fmla="*/ 39 h 1951"/>
                  <a:gd name="T22" fmla="*/ 858 w 2129"/>
                  <a:gd name="T23" fmla="*/ 0 h 1951"/>
                  <a:gd name="T24" fmla="*/ 783 w 2129"/>
                  <a:gd name="T25" fmla="*/ 78 h 1951"/>
                  <a:gd name="T26" fmla="*/ 746 w 2129"/>
                  <a:gd name="T27" fmla="*/ 192 h 1951"/>
                  <a:gd name="T28" fmla="*/ 634 w 2129"/>
                  <a:gd name="T29" fmla="*/ 345 h 1951"/>
                  <a:gd name="T30" fmla="*/ 561 w 2129"/>
                  <a:gd name="T31" fmla="*/ 574 h 1951"/>
                  <a:gd name="T32" fmla="*/ 522 w 2129"/>
                  <a:gd name="T33" fmla="*/ 652 h 1951"/>
                  <a:gd name="T34" fmla="*/ 447 w 2129"/>
                  <a:gd name="T35" fmla="*/ 727 h 1951"/>
                  <a:gd name="T36" fmla="*/ 409 w 2129"/>
                  <a:gd name="T37" fmla="*/ 765 h 1951"/>
                  <a:gd name="T38" fmla="*/ 409 w 2129"/>
                  <a:gd name="T39" fmla="*/ 918 h 1951"/>
                  <a:gd name="T40" fmla="*/ 336 w 2129"/>
                  <a:gd name="T41" fmla="*/ 995 h 1951"/>
                  <a:gd name="T42" fmla="*/ 224 w 2129"/>
                  <a:gd name="T43" fmla="*/ 1072 h 1951"/>
                  <a:gd name="T44" fmla="*/ 111 w 2129"/>
                  <a:gd name="T45" fmla="*/ 1109 h 1951"/>
                  <a:gd name="T46" fmla="*/ 36 w 2129"/>
                  <a:gd name="T47" fmla="*/ 1147 h 1951"/>
                  <a:gd name="T48" fmla="*/ 36 w 2129"/>
                  <a:gd name="T49" fmla="*/ 1223 h 1951"/>
                  <a:gd name="T50" fmla="*/ 447 w 2129"/>
                  <a:gd name="T51" fmla="*/ 1223 h 1951"/>
                  <a:gd name="T52" fmla="*/ 485 w 2129"/>
                  <a:gd name="T53" fmla="*/ 1263 h 1951"/>
                  <a:gd name="T54" fmla="*/ 561 w 2129"/>
                  <a:gd name="T55" fmla="*/ 1300 h 1951"/>
                  <a:gd name="T56" fmla="*/ 561 w 2129"/>
                  <a:gd name="T57" fmla="*/ 1376 h 1951"/>
                  <a:gd name="T58" fmla="*/ 634 w 2129"/>
                  <a:gd name="T59" fmla="*/ 1416 h 1951"/>
                  <a:gd name="T60" fmla="*/ 783 w 2129"/>
                  <a:gd name="T61" fmla="*/ 1376 h 1951"/>
                  <a:gd name="T62" fmla="*/ 896 w 2129"/>
                  <a:gd name="T63" fmla="*/ 1300 h 1951"/>
                  <a:gd name="T64" fmla="*/ 1007 w 2129"/>
                  <a:gd name="T65" fmla="*/ 1300 h 1951"/>
                  <a:gd name="T66" fmla="*/ 1082 w 2129"/>
                  <a:gd name="T67" fmla="*/ 1338 h 1951"/>
                  <a:gd name="T68" fmla="*/ 1119 w 2129"/>
                  <a:gd name="T69" fmla="*/ 1491 h 1951"/>
                  <a:gd name="T70" fmla="*/ 1157 w 2129"/>
                  <a:gd name="T71" fmla="*/ 1568 h 1951"/>
                  <a:gd name="T72" fmla="*/ 1194 w 2129"/>
                  <a:gd name="T73" fmla="*/ 1721 h 1951"/>
                  <a:gd name="T74" fmla="*/ 1343 w 2129"/>
                  <a:gd name="T75" fmla="*/ 1759 h 1951"/>
                  <a:gd name="T76" fmla="*/ 1493 w 2129"/>
                  <a:gd name="T77" fmla="*/ 1759 h 1951"/>
                  <a:gd name="T78" fmla="*/ 1530 w 2129"/>
                  <a:gd name="T79" fmla="*/ 1797 h 1951"/>
                  <a:gd name="T80" fmla="*/ 1718 w 2129"/>
                  <a:gd name="T81" fmla="*/ 1797 h 1951"/>
                  <a:gd name="T82" fmla="*/ 1792 w 2129"/>
                  <a:gd name="T83" fmla="*/ 1759 h 1951"/>
                  <a:gd name="T84" fmla="*/ 1867 w 2129"/>
                  <a:gd name="T85" fmla="*/ 1836 h 1951"/>
                  <a:gd name="T86" fmla="*/ 1903 w 2129"/>
                  <a:gd name="T87" fmla="*/ 1911 h 1951"/>
                  <a:gd name="T88" fmla="*/ 2016 w 2129"/>
                  <a:gd name="T89" fmla="*/ 1950 h 1951"/>
                  <a:gd name="T90" fmla="*/ 1940 w 2129"/>
                  <a:gd name="T91" fmla="*/ 1759 h 1951"/>
                  <a:gd name="T92" fmla="*/ 1829 w 2129"/>
                  <a:gd name="T93" fmla="*/ 1644 h 1951"/>
                  <a:gd name="T94" fmla="*/ 1867 w 2129"/>
                  <a:gd name="T95" fmla="*/ 1568 h 1951"/>
                  <a:gd name="T96" fmla="*/ 1867 w 2129"/>
                  <a:gd name="T97" fmla="*/ 1491 h 1951"/>
                  <a:gd name="T98" fmla="*/ 1903 w 2129"/>
                  <a:gd name="T99" fmla="*/ 1416 h 1951"/>
                  <a:gd name="T100" fmla="*/ 2016 w 2129"/>
                  <a:gd name="T101" fmla="*/ 1376 h 1951"/>
                  <a:gd name="T102" fmla="*/ 2128 w 2129"/>
                  <a:gd name="T103" fmla="*/ 1300 h 1951"/>
                  <a:gd name="T104" fmla="*/ 2090 w 2129"/>
                  <a:gd name="T105" fmla="*/ 1186 h 1951"/>
                  <a:gd name="T106" fmla="*/ 2016 w 2129"/>
                  <a:gd name="T107" fmla="*/ 1033 h 1951"/>
                  <a:gd name="T108" fmla="*/ 2016 w 2129"/>
                  <a:gd name="T109" fmla="*/ 880 h 1951"/>
                  <a:gd name="T110" fmla="*/ 1979 w 2129"/>
                  <a:gd name="T111" fmla="*/ 842 h 1951"/>
                  <a:gd name="T112" fmla="*/ 1940 w 2129"/>
                  <a:gd name="T113" fmla="*/ 652 h 1951"/>
                  <a:gd name="T114" fmla="*/ 1979 w 2129"/>
                  <a:gd name="T115" fmla="*/ 574 h 1951"/>
                  <a:gd name="T116" fmla="*/ 1979 w 2129"/>
                  <a:gd name="T117" fmla="*/ 421 h 1951"/>
                  <a:gd name="T118" fmla="*/ 2016 w 2129"/>
                  <a:gd name="T119" fmla="*/ 306 h 1951"/>
                  <a:gd name="T120" fmla="*/ 2053 w 2129"/>
                  <a:gd name="T121" fmla="*/ 153 h 19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9" h="1951">
                    <a:moveTo>
                      <a:pt x="2053" y="153"/>
                    </a:moveTo>
                    <a:lnTo>
                      <a:pt x="2016" y="114"/>
                    </a:lnTo>
                    <a:lnTo>
                      <a:pt x="1979" y="78"/>
                    </a:lnTo>
                    <a:lnTo>
                      <a:pt x="1940" y="39"/>
                    </a:lnTo>
                    <a:lnTo>
                      <a:pt x="1903" y="78"/>
                    </a:lnTo>
                    <a:lnTo>
                      <a:pt x="1829" y="78"/>
                    </a:lnTo>
                    <a:lnTo>
                      <a:pt x="1792" y="78"/>
                    </a:lnTo>
                    <a:lnTo>
                      <a:pt x="1792" y="39"/>
                    </a:lnTo>
                    <a:lnTo>
                      <a:pt x="1754" y="39"/>
                    </a:lnTo>
                    <a:lnTo>
                      <a:pt x="1643" y="39"/>
                    </a:lnTo>
                    <a:lnTo>
                      <a:pt x="1604" y="39"/>
                    </a:lnTo>
                    <a:lnTo>
                      <a:pt x="1530" y="0"/>
                    </a:lnTo>
                    <a:lnTo>
                      <a:pt x="1493" y="0"/>
                    </a:lnTo>
                    <a:lnTo>
                      <a:pt x="1418" y="0"/>
                    </a:lnTo>
                    <a:lnTo>
                      <a:pt x="1343" y="39"/>
                    </a:lnTo>
                    <a:lnTo>
                      <a:pt x="1269" y="39"/>
                    </a:lnTo>
                    <a:lnTo>
                      <a:pt x="1194" y="78"/>
                    </a:lnTo>
                    <a:lnTo>
                      <a:pt x="1157" y="78"/>
                    </a:lnTo>
                    <a:lnTo>
                      <a:pt x="1119" y="78"/>
                    </a:lnTo>
                    <a:lnTo>
                      <a:pt x="1007" y="39"/>
                    </a:lnTo>
                    <a:lnTo>
                      <a:pt x="970" y="39"/>
                    </a:lnTo>
                    <a:lnTo>
                      <a:pt x="933" y="39"/>
                    </a:lnTo>
                    <a:lnTo>
                      <a:pt x="896" y="0"/>
                    </a:lnTo>
                    <a:lnTo>
                      <a:pt x="858" y="0"/>
                    </a:lnTo>
                    <a:lnTo>
                      <a:pt x="821" y="39"/>
                    </a:lnTo>
                    <a:lnTo>
                      <a:pt x="783" y="78"/>
                    </a:lnTo>
                    <a:lnTo>
                      <a:pt x="746" y="153"/>
                    </a:lnTo>
                    <a:lnTo>
                      <a:pt x="746" y="192"/>
                    </a:lnTo>
                    <a:lnTo>
                      <a:pt x="710" y="231"/>
                    </a:lnTo>
                    <a:lnTo>
                      <a:pt x="634" y="345"/>
                    </a:lnTo>
                    <a:lnTo>
                      <a:pt x="561" y="498"/>
                    </a:lnTo>
                    <a:lnTo>
                      <a:pt x="561" y="574"/>
                    </a:lnTo>
                    <a:lnTo>
                      <a:pt x="561" y="612"/>
                    </a:lnTo>
                    <a:lnTo>
                      <a:pt x="522" y="652"/>
                    </a:lnTo>
                    <a:lnTo>
                      <a:pt x="485" y="689"/>
                    </a:lnTo>
                    <a:lnTo>
                      <a:pt x="447" y="727"/>
                    </a:lnTo>
                    <a:lnTo>
                      <a:pt x="447" y="765"/>
                    </a:lnTo>
                    <a:lnTo>
                      <a:pt x="409" y="765"/>
                    </a:lnTo>
                    <a:lnTo>
                      <a:pt x="409" y="880"/>
                    </a:lnTo>
                    <a:lnTo>
                      <a:pt x="409" y="918"/>
                    </a:lnTo>
                    <a:lnTo>
                      <a:pt x="373" y="956"/>
                    </a:lnTo>
                    <a:lnTo>
                      <a:pt x="336" y="995"/>
                    </a:lnTo>
                    <a:lnTo>
                      <a:pt x="260" y="1072"/>
                    </a:lnTo>
                    <a:lnTo>
                      <a:pt x="224" y="1072"/>
                    </a:lnTo>
                    <a:lnTo>
                      <a:pt x="187" y="1072"/>
                    </a:lnTo>
                    <a:lnTo>
                      <a:pt x="111" y="1109"/>
                    </a:lnTo>
                    <a:lnTo>
                      <a:pt x="75" y="1109"/>
                    </a:lnTo>
                    <a:lnTo>
                      <a:pt x="36" y="1147"/>
                    </a:lnTo>
                    <a:lnTo>
                      <a:pt x="0" y="1186"/>
                    </a:lnTo>
                    <a:lnTo>
                      <a:pt x="36" y="1223"/>
                    </a:lnTo>
                    <a:lnTo>
                      <a:pt x="298" y="1223"/>
                    </a:lnTo>
                    <a:lnTo>
                      <a:pt x="447" y="1223"/>
                    </a:lnTo>
                    <a:lnTo>
                      <a:pt x="485" y="1223"/>
                    </a:lnTo>
                    <a:lnTo>
                      <a:pt x="485" y="1263"/>
                    </a:lnTo>
                    <a:lnTo>
                      <a:pt x="522" y="1300"/>
                    </a:lnTo>
                    <a:lnTo>
                      <a:pt x="561" y="1300"/>
                    </a:lnTo>
                    <a:lnTo>
                      <a:pt x="561" y="1338"/>
                    </a:lnTo>
                    <a:lnTo>
                      <a:pt x="561" y="1376"/>
                    </a:lnTo>
                    <a:lnTo>
                      <a:pt x="596" y="1416"/>
                    </a:lnTo>
                    <a:lnTo>
                      <a:pt x="634" y="1416"/>
                    </a:lnTo>
                    <a:lnTo>
                      <a:pt x="746" y="1416"/>
                    </a:lnTo>
                    <a:lnTo>
                      <a:pt x="783" y="1376"/>
                    </a:lnTo>
                    <a:lnTo>
                      <a:pt x="858" y="1338"/>
                    </a:lnTo>
                    <a:lnTo>
                      <a:pt x="896" y="1300"/>
                    </a:lnTo>
                    <a:lnTo>
                      <a:pt x="933" y="1300"/>
                    </a:lnTo>
                    <a:lnTo>
                      <a:pt x="1007" y="1300"/>
                    </a:lnTo>
                    <a:lnTo>
                      <a:pt x="1046" y="1300"/>
                    </a:lnTo>
                    <a:lnTo>
                      <a:pt x="1082" y="1338"/>
                    </a:lnTo>
                    <a:lnTo>
                      <a:pt x="1119" y="1416"/>
                    </a:lnTo>
                    <a:lnTo>
                      <a:pt x="1119" y="1491"/>
                    </a:lnTo>
                    <a:lnTo>
                      <a:pt x="1157" y="1529"/>
                    </a:lnTo>
                    <a:lnTo>
                      <a:pt x="1157" y="1568"/>
                    </a:lnTo>
                    <a:lnTo>
                      <a:pt x="1194" y="1607"/>
                    </a:lnTo>
                    <a:lnTo>
                      <a:pt x="1194" y="1721"/>
                    </a:lnTo>
                    <a:lnTo>
                      <a:pt x="1307" y="1759"/>
                    </a:lnTo>
                    <a:lnTo>
                      <a:pt x="1343" y="1759"/>
                    </a:lnTo>
                    <a:lnTo>
                      <a:pt x="1418" y="1759"/>
                    </a:lnTo>
                    <a:lnTo>
                      <a:pt x="1493" y="1759"/>
                    </a:lnTo>
                    <a:lnTo>
                      <a:pt x="1493" y="1797"/>
                    </a:lnTo>
                    <a:lnTo>
                      <a:pt x="1530" y="1797"/>
                    </a:lnTo>
                    <a:lnTo>
                      <a:pt x="1604" y="1797"/>
                    </a:lnTo>
                    <a:lnTo>
                      <a:pt x="1718" y="1797"/>
                    </a:lnTo>
                    <a:lnTo>
                      <a:pt x="1754" y="1797"/>
                    </a:lnTo>
                    <a:lnTo>
                      <a:pt x="1792" y="1759"/>
                    </a:lnTo>
                    <a:lnTo>
                      <a:pt x="1829" y="1797"/>
                    </a:lnTo>
                    <a:lnTo>
                      <a:pt x="1867" y="1836"/>
                    </a:lnTo>
                    <a:lnTo>
                      <a:pt x="1903" y="1874"/>
                    </a:lnTo>
                    <a:lnTo>
                      <a:pt x="1903" y="1911"/>
                    </a:lnTo>
                    <a:lnTo>
                      <a:pt x="1940" y="1950"/>
                    </a:lnTo>
                    <a:lnTo>
                      <a:pt x="2016" y="1950"/>
                    </a:lnTo>
                    <a:lnTo>
                      <a:pt x="2016" y="1759"/>
                    </a:lnTo>
                    <a:lnTo>
                      <a:pt x="1940" y="1759"/>
                    </a:lnTo>
                    <a:lnTo>
                      <a:pt x="1867" y="1721"/>
                    </a:lnTo>
                    <a:lnTo>
                      <a:pt x="1829" y="1644"/>
                    </a:lnTo>
                    <a:lnTo>
                      <a:pt x="1867" y="1607"/>
                    </a:lnTo>
                    <a:lnTo>
                      <a:pt x="1867" y="1568"/>
                    </a:lnTo>
                    <a:lnTo>
                      <a:pt x="1867" y="1529"/>
                    </a:lnTo>
                    <a:lnTo>
                      <a:pt x="1867" y="1491"/>
                    </a:lnTo>
                    <a:lnTo>
                      <a:pt x="1903" y="1454"/>
                    </a:lnTo>
                    <a:lnTo>
                      <a:pt x="1903" y="1416"/>
                    </a:lnTo>
                    <a:lnTo>
                      <a:pt x="2016" y="1416"/>
                    </a:lnTo>
                    <a:lnTo>
                      <a:pt x="2016" y="1376"/>
                    </a:lnTo>
                    <a:lnTo>
                      <a:pt x="2090" y="1338"/>
                    </a:lnTo>
                    <a:lnTo>
                      <a:pt x="2128" y="1300"/>
                    </a:lnTo>
                    <a:lnTo>
                      <a:pt x="2090" y="1223"/>
                    </a:lnTo>
                    <a:lnTo>
                      <a:pt x="2090" y="1186"/>
                    </a:lnTo>
                    <a:lnTo>
                      <a:pt x="2053" y="1109"/>
                    </a:lnTo>
                    <a:lnTo>
                      <a:pt x="2016" y="1033"/>
                    </a:lnTo>
                    <a:lnTo>
                      <a:pt x="2016" y="918"/>
                    </a:lnTo>
                    <a:lnTo>
                      <a:pt x="2016" y="880"/>
                    </a:lnTo>
                    <a:lnTo>
                      <a:pt x="1979" y="880"/>
                    </a:lnTo>
                    <a:lnTo>
                      <a:pt x="1979" y="842"/>
                    </a:lnTo>
                    <a:lnTo>
                      <a:pt x="1940" y="727"/>
                    </a:lnTo>
                    <a:lnTo>
                      <a:pt x="1940" y="652"/>
                    </a:lnTo>
                    <a:lnTo>
                      <a:pt x="1940" y="612"/>
                    </a:lnTo>
                    <a:lnTo>
                      <a:pt x="1979" y="574"/>
                    </a:lnTo>
                    <a:lnTo>
                      <a:pt x="1979" y="535"/>
                    </a:lnTo>
                    <a:lnTo>
                      <a:pt x="1979" y="421"/>
                    </a:lnTo>
                    <a:lnTo>
                      <a:pt x="1979" y="382"/>
                    </a:lnTo>
                    <a:lnTo>
                      <a:pt x="2016" y="306"/>
                    </a:lnTo>
                    <a:lnTo>
                      <a:pt x="2016" y="231"/>
                    </a:lnTo>
                    <a:lnTo>
                      <a:pt x="2053" y="153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7" name="Freeform 244"/>
              <p:cNvSpPr>
                <a:spLocks noChangeArrowheads="1"/>
              </p:cNvSpPr>
              <p:nvPr/>
            </p:nvSpPr>
            <p:spPr bwMode="auto">
              <a:xfrm>
                <a:off x="3800653" y="3415725"/>
                <a:ext cx="543293" cy="403213"/>
              </a:xfrm>
              <a:custGeom>
                <a:avLst/>
                <a:gdLst>
                  <a:gd name="T0" fmla="*/ 2016 w 2129"/>
                  <a:gd name="T1" fmla="*/ 114 h 1951"/>
                  <a:gd name="T2" fmla="*/ 1940 w 2129"/>
                  <a:gd name="T3" fmla="*/ 39 h 1951"/>
                  <a:gd name="T4" fmla="*/ 1829 w 2129"/>
                  <a:gd name="T5" fmla="*/ 78 h 1951"/>
                  <a:gd name="T6" fmla="*/ 1792 w 2129"/>
                  <a:gd name="T7" fmla="*/ 39 h 1951"/>
                  <a:gd name="T8" fmla="*/ 1643 w 2129"/>
                  <a:gd name="T9" fmla="*/ 39 h 1951"/>
                  <a:gd name="T10" fmla="*/ 1530 w 2129"/>
                  <a:gd name="T11" fmla="*/ 0 h 1951"/>
                  <a:gd name="T12" fmla="*/ 1418 w 2129"/>
                  <a:gd name="T13" fmla="*/ 0 h 1951"/>
                  <a:gd name="T14" fmla="*/ 1269 w 2129"/>
                  <a:gd name="T15" fmla="*/ 39 h 1951"/>
                  <a:gd name="T16" fmla="*/ 1157 w 2129"/>
                  <a:gd name="T17" fmla="*/ 78 h 1951"/>
                  <a:gd name="T18" fmla="*/ 1007 w 2129"/>
                  <a:gd name="T19" fmla="*/ 39 h 1951"/>
                  <a:gd name="T20" fmla="*/ 933 w 2129"/>
                  <a:gd name="T21" fmla="*/ 39 h 1951"/>
                  <a:gd name="T22" fmla="*/ 858 w 2129"/>
                  <a:gd name="T23" fmla="*/ 0 h 1951"/>
                  <a:gd name="T24" fmla="*/ 783 w 2129"/>
                  <a:gd name="T25" fmla="*/ 78 h 1951"/>
                  <a:gd name="T26" fmla="*/ 746 w 2129"/>
                  <a:gd name="T27" fmla="*/ 192 h 1951"/>
                  <a:gd name="T28" fmla="*/ 634 w 2129"/>
                  <a:gd name="T29" fmla="*/ 345 h 1951"/>
                  <a:gd name="T30" fmla="*/ 561 w 2129"/>
                  <a:gd name="T31" fmla="*/ 574 h 1951"/>
                  <a:gd name="T32" fmla="*/ 522 w 2129"/>
                  <a:gd name="T33" fmla="*/ 652 h 1951"/>
                  <a:gd name="T34" fmla="*/ 447 w 2129"/>
                  <a:gd name="T35" fmla="*/ 727 h 1951"/>
                  <a:gd name="T36" fmla="*/ 409 w 2129"/>
                  <a:gd name="T37" fmla="*/ 765 h 1951"/>
                  <a:gd name="T38" fmla="*/ 409 w 2129"/>
                  <a:gd name="T39" fmla="*/ 918 h 1951"/>
                  <a:gd name="T40" fmla="*/ 336 w 2129"/>
                  <a:gd name="T41" fmla="*/ 995 h 1951"/>
                  <a:gd name="T42" fmla="*/ 224 w 2129"/>
                  <a:gd name="T43" fmla="*/ 1072 h 1951"/>
                  <a:gd name="T44" fmla="*/ 111 w 2129"/>
                  <a:gd name="T45" fmla="*/ 1109 h 1951"/>
                  <a:gd name="T46" fmla="*/ 36 w 2129"/>
                  <a:gd name="T47" fmla="*/ 1147 h 1951"/>
                  <a:gd name="T48" fmla="*/ 36 w 2129"/>
                  <a:gd name="T49" fmla="*/ 1223 h 1951"/>
                  <a:gd name="T50" fmla="*/ 447 w 2129"/>
                  <a:gd name="T51" fmla="*/ 1223 h 1951"/>
                  <a:gd name="T52" fmla="*/ 485 w 2129"/>
                  <a:gd name="T53" fmla="*/ 1263 h 1951"/>
                  <a:gd name="T54" fmla="*/ 561 w 2129"/>
                  <a:gd name="T55" fmla="*/ 1300 h 1951"/>
                  <a:gd name="T56" fmla="*/ 561 w 2129"/>
                  <a:gd name="T57" fmla="*/ 1376 h 1951"/>
                  <a:gd name="T58" fmla="*/ 634 w 2129"/>
                  <a:gd name="T59" fmla="*/ 1416 h 1951"/>
                  <a:gd name="T60" fmla="*/ 783 w 2129"/>
                  <a:gd name="T61" fmla="*/ 1376 h 1951"/>
                  <a:gd name="T62" fmla="*/ 896 w 2129"/>
                  <a:gd name="T63" fmla="*/ 1300 h 1951"/>
                  <a:gd name="T64" fmla="*/ 1007 w 2129"/>
                  <a:gd name="T65" fmla="*/ 1300 h 1951"/>
                  <a:gd name="T66" fmla="*/ 1082 w 2129"/>
                  <a:gd name="T67" fmla="*/ 1338 h 1951"/>
                  <a:gd name="T68" fmla="*/ 1119 w 2129"/>
                  <a:gd name="T69" fmla="*/ 1491 h 1951"/>
                  <a:gd name="T70" fmla="*/ 1157 w 2129"/>
                  <a:gd name="T71" fmla="*/ 1568 h 1951"/>
                  <a:gd name="T72" fmla="*/ 1194 w 2129"/>
                  <a:gd name="T73" fmla="*/ 1721 h 1951"/>
                  <a:gd name="T74" fmla="*/ 1343 w 2129"/>
                  <a:gd name="T75" fmla="*/ 1759 h 1951"/>
                  <a:gd name="T76" fmla="*/ 1493 w 2129"/>
                  <a:gd name="T77" fmla="*/ 1759 h 1951"/>
                  <a:gd name="T78" fmla="*/ 1530 w 2129"/>
                  <a:gd name="T79" fmla="*/ 1797 h 1951"/>
                  <a:gd name="T80" fmla="*/ 1718 w 2129"/>
                  <a:gd name="T81" fmla="*/ 1797 h 1951"/>
                  <a:gd name="T82" fmla="*/ 1792 w 2129"/>
                  <a:gd name="T83" fmla="*/ 1759 h 1951"/>
                  <a:gd name="T84" fmla="*/ 1867 w 2129"/>
                  <a:gd name="T85" fmla="*/ 1836 h 1951"/>
                  <a:gd name="T86" fmla="*/ 1903 w 2129"/>
                  <a:gd name="T87" fmla="*/ 1911 h 1951"/>
                  <a:gd name="T88" fmla="*/ 2016 w 2129"/>
                  <a:gd name="T89" fmla="*/ 1950 h 1951"/>
                  <a:gd name="T90" fmla="*/ 1940 w 2129"/>
                  <a:gd name="T91" fmla="*/ 1759 h 1951"/>
                  <a:gd name="T92" fmla="*/ 1829 w 2129"/>
                  <a:gd name="T93" fmla="*/ 1644 h 1951"/>
                  <a:gd name="T94" fmla="*/ 1867 w 2129"/>
                  <a:gd name="T95" fmla="*/ 1568 h 1951"/>
                  <a:gd name="T96" fmla="*/ 1867 w 2129"/>
                  <a:gd name="T97" fmla="*/ 1491 h 1951"/>
                  <a:gd name="T98" fmla="*/ 1903 w 2129"/>
                  <a:gd name="T99" fmla="*/ 1416 h 1951"/>
                  <a:gd name="T100" fmla="*/ 2016 w 2129"/>
                  <a:gd name="T101" fmla="*/ 1376 h 1951"/>
                  <a:gd name="T102" fmla="*/ 2128 w 2129"/>
                  <a:gd name="T103" fmla="*/ 1300 h 1951"/>
                  <a:gd name="T104" fmla="*/ 2090 w 2129"/>
                  <a:gd name="T105" fmla="*/ 1186 h 1951"/>
                  <a:gd name="T106" fmla="*/ 2016 w 2129"/>
                  <a:gd name="T107" fmla="*/ 1033 h 1951"/>
                  <a:gd name="T108" fmla="*/ 2016 w 2129"/>
                  <a:gd name="T109" fmla="*/ 880 h 1951"/>
                  <a:gd name="T110" fmla="*/ 1979 w 2129"/>
                  <a:gd name="T111" fmla="*/ 842 h 1951"/>
                  <a:gd name="T112" fmla="*/ 1940 w 2129"/>
                  <a:gd name="T113" fmla="*/ 652 h 1951"/>
                  <a:gd name="T114" fmla="*/ 1979 w 2129"/>
                  <a:gd name="T115" fmla="*/ 574 h 1951"/>
                  <a:gd name="T116" fmla="*/ 1979 w 2129"/>
                  <a:gd name="T117" fmla="*/ 421 h 1951"/>
                  <a:gd name="T118" fmla="*/ 2016 w 2129"/>
                  <a:gd name="T119" fmla="*/ 306 h 1951"/>
                  <a:gd name="T120" fmla="*/ 2053 w 2129"/>
                  <a:gd name="T121" fmla="*/ 153 h 19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9" h="1951">
                    <a:moveTo>
                      <a:pt x="2053" y="153"/>
                    </a:moveTo>
                    <a:lnTo>
                      <a:pt x="2016" y="114"/>
                    </a:lnTo>
                    <a:lnTo>
                      <a:pt x="1979" y="78"/>
                    </a:lnTo>
                    <a:lnTo>
                      <a:pt x="1940" y="39"/>
                    </a:lnTo>
                    <a:lnTo>
                      <a:pt x="1903" y="78"/>
                    </a:lnTo>
                    <a:lnTo>
                      <a:pt x="1829" y="78"/>
                    </a:lnTo>
                    <a:lnTo>
                      <a:pt x="1792" y="78"/>
                    </a:lnTo>
                    <a:lnTo>
                      <a:pt x="1792" y="39"/>
                    </a:lnTo>
                    <a:lnTo>
                      <a:pt x="1754" y="39"/>
                    </a:lnTo>
                    <a:lnTo>
                      <a:pt x="1643" y="39"/>
                    </a:lnTo>
                    <a:lnTo>
                      <a:pt x="1604" y="39"/>
                    </a:lnTo>
                    <a:lnTo>
                      <a:pt x="1530" y="0"/>
                    </a:lnTo>
                    <a:lnTo>
                      <a:pt x="1493" y="0"/>
                    </a:lnTo>
                    <a:lnTo>
                      <a:pt x="1418" y="0"/>
                    </a:lnTo>
                    <a:lnTo>
                      <a:pt x="1343" y="39"/>
                    </a:lnTo>
                    <a:lnTo>
                      <a:pt x="1269" y="39"/>
                    </a:lnTo>
                    <a:lnTo>
                      <a:pt x="1194" y="78"/>
                    </a:lnTo>
                    <a:lnTo>
                      <a:pt x="1157" y="78"/>
                    </a:lnTo>
                    <a:lnTo>
                      <a:pt x="1119" y="78"/>
                    </a:lnTo>
                    <a:lnTo>
                      <a:pt x="1007" y="39"/>
                    </a:lnTo>
                    <a:lnTo>
                      <a:pt x="970" y="39"/>
                    </a:lnTo>
                    <a:lnTo>
                      <a:pt x="933" y="39"/>
                    </a:lnTo>
                    <a:lnTo>
                      <a:pt x="896" y="0"/>
                    </a:lnTo>
                    <a:lnTo>
                      <a:pt x="858" y="0"/>
                    </a:lnTo>
                    <a:lnTo>
                      <a:pt x="821" y="39"/>
                    </a:lnTo>
                    <a:lnTo>
                      <a:pt x="783" y="78"/>
                    </a:lnTo>
                    <a:lnTo>
                      <a:pt x="746" y="153"/>
                    </a:lnTo>
                    <a:lnTo>
                      <a:pt x="746" y="192"/>
                    </a:lnTo>
                    <a:lnTo>
                      <a:pt x="710" y="231"/>
                    </a:lnTo>
                    <a:lnTo>
                      <a:pt x="634" y="345"/>
                    </a:lnTo>
                    <a:lnTo>
                      <a:pt x="561" y="498"/>
                    </a:lnTo>
                    <a:lnTo>
                      <a:pt x="561" y="574"/>
                    </a:lnTo>
                    <a:lnTo>
                      <a:pt x="561" y="612"/>
                    </a:lnTo>
                    <a:lnTo>
                      <a:pt x="522" y="652"/>
                    </a:lnTo>
                    <a:lnTo>
                      <a:pt x="485" y="689"/>
                    </a:lnTo>
                    <a:lnTo>
                      <a:pt x="447" y="727"/>
                    </a:lnTo>
                    <a:lnTo>
                      <a:pt x="447" y="765"/>
                    </a:lnTo>
                    <a:lnTo>
                      <a:pt x="409" y="765"/>
                    </a:lnTo>
                    <a:lnTo>
                      <a:pt x="409" y="880"/>
                    </a:lnTo>
                    <a:lnTo>
                      <a:pt x="409" y="918"/>
                    </a:lnTo>
                    <a:lnTo>
                      <a:pt x="373" y="956"/>
                    </a:lnTo>
                    <a:lnTo>
                      <a:pt x="336" y="995"/>
                    </a:lnTo>
                    <a:lnTo>
                      <a:pt x="260" y="1072"/>
                    </a:lnTo>
                    <a:lnTo>
                      <a:pt x="224" y="1072"/>
                    </a:lnTo>
                    <a:lnTo>
                      <a:pt x="187" y="1072"/>
                    </a:lnTo>
                    <a:lnTo>
                      <a:pt x="111" y="1109"/>
                    </a:lnTo>
                    <a:lnTo>
                      <a:pt x="75" y="1109"/>
                    </a:lnTo>
                    <a:lnTo>
                      <a:pt x="36" y="1147"/>
                    </a:lnTo>
                    <a:lnTo>
                      <a:pt x="0" y="1186"/>
                    </a:lnTo>
                    <a:lnTo>
                      <a:pt x="36" y="1223"/>
                    </a:lnTo>
                    <a:lnTo>
                      <a:pt x="298" y="1223"/>
                    </a:lnTo>
                    <a:lnTo>
                      <a:pt x="447" y="1223"/>
                    </a:lnTo>
                    <a:lnTo>
                      <a:pt x="485" y="1223"/>
                    </a:lnTo>
                    <a:lnTo>
                      <a:pt x="485" y="1263"/>
                    </a:lnTo>
                    <a:lnTo>
                      <a:pt x="522" y="1300"/>
                    </a:lnTo>
                    <a:lnTo>
                      <a:pt x="561" y="1300"/>
                    </a:lnTo>
                    <a:lnTo>
                      <a:pt x="561" y="1338"/>
                    </a:lnTo>
                    <a:lnTo>
                      <a:pt x="561" y="1376"/>
                    </a:lnTo>
                    <a:lnTo>
                      <a:pt x="596" y="1416"/>
                    </a:lnTo>
                    <a:lnTo>
                      <a:pt x="634" y="1416"/>
                    </a:lnTo>
                    <a:lnTo>
                      <a:pt x="746" y="1416"/>
                    </a:lnTo>
                    <a:lnTo>
                      <a:pt x="783" y="1376"/>
                    </a:lnTo>
                    <a:lnTo>
                      <a:pt x="858" y="1338"/>
                    </a:lnTo>
                    <a:lnTo>
                      <a:pt x="896" y="1300"/>
                    </a:lnTo>
                    <a:lnTo>
                      <a:pt x="933" y="1300"/>
                    </a:lnTo>
                    <a:lnTo>
                      <a:pt x="1007" y="1300"/>
                    </a:lnTo>
                    <a:lnTo>
                      <a:pt x="1046" y="1300"/>
                    </a:lnTo>
                    <a:lnTo>
                      <a:pt x="1082" y="1338"/>
                    </a:lnTo>
                    <a:lnTo>
                      <a:pt x="1119" y="1416"/>
                    </a:lnTo>
                    <a:lnTo>
                      <a:pt x="1119" y="1491"/>
                    </a:lnTo>
                    <a:lnTo>
                      <a:pt x="1157" y="1529"/>
                    </a:lnTo>
                    <a:lnTo>
                      <a:pt x="1157" y="1568"/>
                    </a:lnTo>
                    <a:lnTo>
                      <a:pt x="1194" y="1607"/>
                    </a:lnTo>
                    <a:lnTo>
                      <a:pt x="1194" y="1721"/>
                    </a:lnTo>
                    <a:lnTo>
                      <a:pt x="1307" y="1759"/>
                    </a:lnTo>
                    <a:lnTo>
                      <a:pt x="1343" y="1759"/>
                    </a:lnTo>
                    <a:lnTo>
                      <a:pt x="1418" y="1759"/>
                    </a:lnTo>
                    <a:lnTo>
                      <a:pt x="1493" y="1759"/>
                    </a:lnTo>
                    <a:lnTo>
                      <a:pt x="1493" y="1797"/>
                    </a:lnTo>
                    <a:lnTo>
                      <a:pt x="1530" y="1797"/>
                    </a:lnTo>
                    <a:lnTo>
                      <a:pt x="1604" y="1797"/>
                    </a:lnTo>
                    <a:lnTo>
                      <a:pt x="1718" y="1797"/>
                    </a:lnTo>
                    <a:lnTo>
                      <a:pt x="1754" y="1797"/>
                    </a:lnTo>
                    <a:lnTo>
                      <a:pt x="1792" y="1759"/>
                    </a:lnTo>
                    <a:lnTo>
                      <a:pt x="1829" y="1797"/>
                    </a:lnTo>
                    <a:lnTo>
                      <a:pt x="1867" y="1836"/>
                    </a:lnTo>
                    <a:lnTo>
                      <a:pt x="1903" y="1874"/>
                    </a:lnTo>
                    <a:lnTo>
                      <a:pt x="1903" y="1911"/>
                    </a:lnTo>
                    <a:lnTo>
                      <a:pt x="1940" y="1950"/>
                    </a:lnTo>
                    <a:lnTo>
                      <a:pt x="2016" y="1950"/>
                    </a:lnTo>
                    <a:lnTo>
                      <a:pt x="2016" y="1759"/>
                    </a:lnTo>
                    <a:lnTo>
                      <a:pt x="1940" y="1759"/>
                    </a:lnTo>
                    <a:lnTo>
                      <a:pt x="1867" y="1721"/>
                    </a:lnTo>
                    <a:lnTo>
                      <a:pt x="1829" y="1644"/>
                    </a:lnTo>
                    <a:lnTo>
                      <a:pt x="1867" y="1607"/>
                    </a:lnTo>
                    <a:lnTo>
                      <a:pt x="1867" y="1568"/>
                    </a:lnTo>
                    <a:lnTo>
                      <a:pt x="1867" y="1529"/>
                    </a:lnTo>
                    <a:lnTo>
                      <a:pt x="1867" y="1491"/>
                    </a:lnTo>
                    <a:lnTo>
                      <a:pt x="1903" y="1454"/>
                    </a:lnTo>
                    <a:lnTo>
                      <a:pt x="1903" y="1416"/>
                    </a:lnTo>
                    <a:lnTo>
                      <a:pt x="2016" y="1416"/>
                    </a:lnTo>
                    <a:lnTo>
                      <a:pt x="2016" y="1376"/>
                    </a:lnTo>
                    <a:lnTo>
                      <a:pt x="2090" y="1338"/>
                    </a:lnTo>
                    <a:lnTo>
                      <a:pt x="2128" y="1300"/>
                    </a:lnTo>
                    <a:lnTo>
                      <a:pt x="2090" y="1223"/>
                    </a:lnTo>
                    <a:lnTo>
                      <a:pt x="2090" y="1186"/>
                    </a:lnTo>
                    <a:lnTo>
                      <a:pt x="2053" y="1109"/>
                    </a:lnTo>
                    <a:lnTo>
                      <a:pt x="2016" y="1033"/>
                    </a:lnTo>
                    <a:lnTo>
                      <a:pt x="2016" y="918"/>
                    </a:lnTo>
                    <a:lnTo>
                      <a:pt x="2016" y="880"/>
                    </a:lnTo>
                    <a:lnTo>
                      <a:pt x="1979" y="880"/>
                    </a:lnTo>
                    <a:lnTo>
                      <a:pt x="1979" y="842"/>
                    </a:lnTo>
                    <a:lnTo>
                      <a:pt x="1940" y="727"/>
                    </a:lnTo>
                    <a:lnTo>
                      <a:pt x="1940" y="652"/>
                    </a:lnTo>
                    <a:lnTo>
                      <a:pt x="1940" y="612"/>
                    </a:lnTo>
                    <a:lnTo>
                      <a:pt x="1979" y="574"/>
                    </a:lnTo>
                    <a:lnTo>
                      <a:pt x="1979" y="535"/>
                    </a:lnTo>
                    <a:lnTo>
                      <a:pt x="1979" y="421"/>
                    </a:lnTo>
                    <a:lnTo>
                      <a:pt x="1979" y="382"/>
                    </a:lnTo>
                    <a:lnTo>
                      <a:pt x="2016" y="306"/>
                    </a:lnTo>
                    <a:lnTo>
                      <a:pt x="2016" y="231"/>
                    </a:lnTo>
                    <a:lnTo>
                      <a:pt x="2053" y="153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" name="Freeform 245"/>
              <p:cNvSpPr>
                <a:spLocks noChangeArrowheads="1"/>
              </p:cNvSpPr>
              <p:nvPr/>
            </p:nvSpPr>
            <p:spPr bwMode="auto">
              <a:xfrm>
                <a:off x="4402559" y="3368181"/>
                <a:ext cx="218670" cy="189263"/>
              </a:xfrm>
              <a:custGeom>
                <a:avLst/>
                <a:gdLst>
                  <a:gd name="T0" fmla="*/ 709 w 859"/>
                  <a:gd name="T1" fmla="*/ 0 h 919"/>
                  <a:gd name="T2" fmla="*/ 709 w 859"/>
                  <a:gd name="T3" fmla="*/ 38 h 919"/>
                  <a:gd name="T4" fmla="*/ 746 w 859"/>
                  <a:gd name="T5" fmla="*/ 76 h 919"/>
                  <a:gd name="T6" fmla="*/ 746 w 859"/>
                  <a:gd name="T7" fmla="*/ 115 h 919"/>
                  <a:gd name="T8" fmla="*/ 783 w 859"/>
                  <a:gd name="T9" fmla="*/ 229 h 919"/>
                  <a:gd name="T10" fmla="*/ 783 w 859"/>
                  <a:gd name="T11" fmla="*/ 307 h 919"/>
                  <a:gd name="T12" fmla="*/ 783 w 859"/>
                  <a:gd name="T13" fmla="*/ 343 h 919"/>
                  <a:gd name="T14" fmla="*/ 822 w 859"/>
                  <a:gd name="T15" fmla="*/ 381 h 919"/>
                  <a:gd name="T16" fmla="*/ 822 w 859"/>
                  <a:gd name="T17" fmla="*/ 421 h 919"/>
                  <a:gd name="T18" fmla="*/ 858 w 859"/>
                  <a:gd name="T19" fmla="*/ 459 h 919"/>
                  <a:gd name="T20" fmla="*/ 822 w 859"/>
                  <a:gd name="T21" fmla="*/ 497 h 919"/>
                  <a:gd name="T22" fmla="*/ 822 w 859"/>
                  <a:gd name="T23" fmla="*/ 574 h 919"/>
                  <a:gd name="T24" fmla="*/ 783 w 859"/>
                  <a:gd name="T25" fmla="*/ 611 h 919"/>
                  <a:gd name="T26" fmla="*/ 709 w 859"/>
                  <a:gd name="T27" fmla="*/ 650 h 919"/>
                  <a:gd name="T28" fmla="*/ 709 w 859"/>
                  <a:gd name="T29" fmla="*/ 688 h 919"/>
                  <a:gd name="T30" fmla="*/ 671 w 859"/>
                  <a:gd name="T31" fmla="*/ 727 h 919"/>
                  <a:gd name="T32" fmla="*/ 635 w 859"/>
                  <a:gd name="T33" fmla="*/ 918 h 919"/>
                  <a:gd name="T34" fmla="*/ 597 w 859"/>
                  <a:gd name="T35" fmla="*/ 880 h 919"/>
                  <a:gd name="T36" fmla="*/ 559 w 859"/>
                  <a:gd name="T37" fmla="*/ 841 h 919"/>
                  <a:gd name="T38" fmla="*/ 486 w 859"/>
                  <a:gd name="T39" fmla="*/ 802 h 919"/>
                  <a:gd name="T40" fmla="*/ 372 w 859"/>
                  <a:gd name="T41" fmla="*/ 764 h 919"/>
                  <a:gd name="T42" fmla="*/ 334 w 859"/>
                  <a:gd name="T43" fmla="*/ 764 h 919"/>
                  <a:gd name="T44" fmla="*/ 224 w 859"/>
                  <a:gd name="T45" fmla="*/ 727 h 919"/>
                  <a:gd name="T46" fmla="*/ 185 w 859"/>
                  <a:gd name="T47" fmla="*/ 727 h 919"/>
                  <a:gd name="T48" fmla="*/ 112 w 859"/>
                  <a:gd name="T49" fmla="*/ 727 h 919"/>
                  <a:gd name="T50" fmla="*/ 112 w 859"/>
                  <a:gd name="T51" fmla="*/ 688 h 919"/>
                  <a:gd name="T52" fmla="*/ 112 w 859"/>
                  <a:gd name="T53" fmla="*/ 611 h 919"/>
                  <a:gd name="T54" fmla="*/ 112 w 859"/>
                  <a:gd name="T55" fmla="*/ 574 h 919"/>
                  <a:gd name="T56" fmla="*/ 74 w 859"/>
                  <a:gd name="T57" fmla="*/ 574 h 919"/>
                  <a:gd name="T58" fmla="*/ 74 w 859"/>
                  <a:gd name="T59" fmla="*/ 534 h 919"/>
                  <a:gd name="T60" fmla="*/ 112 w 859"/>
                  <a:gd name="T61" fmla="*/ 268 h 919"/>
                  <a:gd name="T62" fmla="*/ 112 w 859"/>
                  <a:gd name="T63" fmla="*/ 229 h 919"/>
                  <a:gd name="T64" fmla="*/ 74 w 859"/>
                  <a:gd name="T65" fmla="*/ 191 h 919"/>
                  <a:gd name="T66" fmla="*/ 0 w 859"/>
                  <a:gd name="T67" fmla="*/ 153 h 919"/>
                  <a:gd name="T68" fmla="*/ 0 w 859"/>
                  <a:gd name="T69" fmla="*/ 115 h 919"/>
                  <a:gd name="T70" fmla="*/ 36 w 859"/>
                  <a:gd name="T71" fmla="*/ 115 h 919"/>
                  <a:gd name="T72" fmla="*/ 36 w 859"/>
                  <a:gd name="T73" fmla="*/ 76 h 919"/>
                  <a:gd name="T74" fmla="*/ 112 w 859"/>
                  <a:gd name="T75" fmla="*/ 76 h 919"/>
                  <a:gd name="T76" fmla="*/ 149 w 859"/>
                  <a:gd name="T77" fmla="*/ 76 h 919"/>
                  <a:gd name="T78" fmla="*/ 185 w 859"/>
                  <a:gd name="T79" fmla="*/ 76 h 919"/>
                  <a:gd name="T80" fmla="*/ 224 w 859"/>
                  <a:gd name="T81" fmla="*/ 38 h 919"/>
                  <a:gd name="T82" fmla="*/ 486 w 859"/>
                  <a:gd name="T83" fmla="*/ 115 h 919"/>
                  <a:gd name="T84" fmla="*/ 521 w 859"/>
                  <a:gd name="T85" fmla="*/ 76 h 919"/>
                  <a:gd name="T86" fmla="*/ 559 w 859"/>
                  <a:gd name="T87" fmla="*/ 38 h 919"/>
                  <a:gd name="T88" fmla="*/ 597 w 859"/>
                  <a:gd name="T89" fmla="*/ 38 h 919"/>
                  <a:gd name="T90" fmla="*/ 635 w 859"/>
                  <a:gd name="T91" fmla="*/ 38 h 919"/>
                  <a:gd name="T92" fmla="*/ 709 w 859"/>
                  <a:gd name="T93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9" h="919">
                    <a:moveTo>
                      <a:pt x="709" y="0"/>
                    </a:moveTo>
                    <a:lnTo>
                      <a:pt x="709" y="38"/>
                    </a:lnTo>
                    <a:lnTo>
                      <a:pt x="746" y="76"/>
                    </a:lnTo>
                    <a:lnTo>
                      <a:pt x="746" y="115"/>
                    </a:lnTo>
                    <a:lnTo>
                      <a:pt x="783" y="229"/>
                    </a:lnTo>
                    <a:lnTo>
                      <a:pt x="783" y="307"/>
                    </a:lnTo>
                    <a:lnTo>
                      <a:pt x="783" y="343"/>
                    </a:lnTo>
                    <a:lnTo>
                      <a:pt x="822" y="381"/>
                    </a:lnTo>
                    <a:lnTo>
                      <a:pt x="822" y="421"/>
                    </a:lnTo>
                    <a:lnTo>
                      <a:pt x="858" y="459"/>
                    </a:lnTo>
                    <a:lnTo>
                      <a:pt x="822" y="497"/>
                    </a:lnTo>
                    <a:lnTo>
                      <a:pt x="822" y="574"/>
                    </a:lnTo>
                    <a:lnTo>
                      <a:pt x="783" y="611"/>
                    </a:lnTo>
                    <a:lnTo>
                      <a:pt x="709" y="650"/>
                    </a:lnTo>
                    <a:lnTo>
                      <a:pt x="709" y="688"/>
                    </a:lnTo>
                    <a:lnTo>
                      <a:pt x="671" y="727"/>
                    </a:lnTo>
                    <a:lnTo>
                      <a:pt x="635" y="918"/>
                    </a:lnTo>
                    <a:lnTo>
                      <a:pt x="597" y="880"/>
                    </a:lnTo>
                    <a:lnTo>
                      <a:pt x="559" y="841"/>
                    </a:lnTo>
                    <a:lnTo>
                      <a:pt x="486" y="802"/>
                    </a:lnTo>
                    <a:lnTo>
                      <a:pt x="372" y="764"/>
                    </a:lnTo>
                    <a:lnTo>
                      <a:pt x="334" y="764"/>
                    </a:lnTo>
                    <a:lnTo>
                      <a:pt x="224" y="727"/>
                    </a:lnTo>
                    <a:lnTo>
                      <a:pt x="185" y="727"/>
                    </a:lnTo>
                    <a:lnTo>
                      <a:pt x="112" y="727"/>
                    </a:lnTo>
                    <a:lnTo>
                      <a:pt x="112" y="688"/>
                    </a:lnTo>
                    <a:lnTo>
                      <a:pt x="112" y="611"/>
                    </a:lnTo>
                    <a:lnTo>
                      <a:pt x="112" y="574"/>
                    </a:lnTo>
                    <a:lnTo>
                      <a:pt x="74" y="574"/>
                    </a:lnTo>
                    <a:lnTo>
                      <a:pt x="74" y="534"/>
                    </a:lnTo>
                    <a:lnTo>
                      <a:pt x="112" y="268"/>
                    </a:lnTo>
                    <a:lnTo>
                      <a:pt x="112" y="229"/>
                    </a:lnTo>
                    <a:lnTo>
                      <a:pt x="74" y="191"/>
                    </a:lnTo>
                    <a:lnTo>
                      <a:pt x="0" y="153"/>
                    </a:lnTo>
                    <a:lnTo>
                      <a:pt x="0" y="115"/>
                    </a:lnTo>
                    <a:lnTo>
                      <a:pt x="36" y="115"/>
                    </a:lnTo>
                    <a:lnTo>
                      <a:pt x="36" y="76"/>
                    </a:lnTo>
                    <a:lnTo>
                      <a:pt x="112" y="76"/>
                    </a:lnTo>
                    <a:lnTo>
                      <a:pt x="149" y="76"/>
                    </a:lnTo>
                    <a:lnTo>
                      <a:pt x="185" y="76"/>
                    </a:lnTo>
                    <a:lnTo>
                      <a:pt x="224" y="38"/>
                    </a:lnTo>
                    <a:lnTo>
                      <a:pt x="486" y="115"/>
                    </a:lnTo>
                    <a:lnTo>
                      <a:pt x="521" y="76"/>
                    </a:lnTo>
                    <a:lnTo>
                      <a:pt x="559" y="38"/>
                    </a:lnTo>
                    <a:lnTo>
                      <a:pt x="597" y="38"/>
                    </a:lnTo>
                    <a:lnTo>
                      <a:pt x="635" y="38"/>
                    </a:lnTo>
                    <a:lnTo>
                      <a:pt x="709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9" name="Freeform 246"/>
              <p:cNvSpPr>
                <a:spLocks noChangeArrowheads="1"/>
              </p:cNvSpPr>
              <p:nvPr/>
            </p:nvSpPr>
            <p:spPr bwMode="auto">
              <a:xfrm>
                <a:off x="4402559" y="3368181"/>
                <a:ext cx="218670" cy="189263"/>
              </a:xfrm>
              <a:custGeom>
                <a:avLst/>
                <a:gdLst>
                  <a:gd name="T0" fmla="*/ 709 w 859"/>
                  <a:gd name="T1" fmla="*/ 0 h 919"/>
                  <a:gd name="T2" fmla="*/ 709 w 859"/>
                  <a:gd name="T3" fmla="*/ 38 h 919"/>
                  <a:gd name="T4" fmla="*/ 746 w 859"/>
                  <a:gd name="T5" fmla="*/ 76 h 919"/>
                  <a:gd name="T6" fmla="*/ 746 w 859"/>
                  <a:gd name="T7" fmla="*/ 115 h 919"/>
                  <a:gd name="T8" fmla="*/ 783 w 859"/>
                  <a:gd name="T9" fmla="*/ 229 h 919"/>
                  <a:gd name="T10" fmla="*/ 783 w 859"/>
                  <a:gd name="T11" fmla="*/ 307 h 919"/>
                  <a:gd name="T12" fmla="*/ 783 w 859"/>
                  <a:gd name="T13" fmla="*/ 343 h 919"/>
                  <a:gd name="T14" fmla="*/ 822 w 859"/>
                  <a:gd name="T15" fmla="*/ 381 h 919"/>
                  <a:gd name="T16" fmla="*/ 822 w 859"/>
                  <a:gd name="T17" fmla="*/ 421 h 919"/>
                  <a:gd name="T18" fmla="*/ 858 w 859"/>
                  <a:gd name="T19" fmla="*/ 459 h 919"/>
                  <a:gd name="T20" fmla="*/ 822 w 859"/>
                  <a:gd name="T21" fmla="*/ 497 h 919"/>
                  <a:gd name="T22" fmla="*/ 822 w 859"/>
                  <a:gd name="T23" fmla="*/ 574 h 919"/>
                  <a:gd name="T24" fmla="*/ 783 w 859"/>
                  <a:gd name="T25" fmla="*/ 611 h 919"/>
                  <a:gd name="T26" fmla="*/ 709 w 859"/>
                  <a:gd name="T27" fmla="*/ 650 h 919"/>
                  <a:gd name="T28" fmla="*/ 709 w 859"/>
                  <a:gd name="T29" fmla="*/ 688 h 919"/>
                  <a:gd name="T30" fmla="*/ 671 w 859"/>
                  <a:gd name="T31" fmla="*/ 727 h 919"/>
                  <a:gd name="T32" fmla="*/ 635 w 859"/>
                  <a:gd name="T33" fmla="*/ 918 h 919"/>
                  <a:gd name="T34" fmla="*/ 597 w 859"/>
                  <a:gd name="T35" fmla="*/ 880 h 919"/>
                  <a:gd name="T36" fmla="*/ 559 w 859"/>
                  <a:gd name="T37" fmla="*/ 841 h 919"/>
                  <a:gd name="T38" fmla="*/ 486 w 859"/>
                  <a:gd name="T39" fmla="*/ 802 h 919"/>
                  <a:gd name="T40" fmla="*/ 372 w 859"/>
                  <a:gd name="T41" fmla="*/ 764 h 919"/>
                  <a:gd name="T42" fmla="*/ 334 w 859"/>
                  <a:gd name="T43" fmla="*/ 764 h 919"/>
                  <a:gd name="T44" fmla="*/ 224 w 859"/>
                  <a:gd name="T45" fmla="*/ 727 h 919"/>
                  <a:gd name="T46" fmla="*/ 185 w 859"/>
                  <a:gd name="T47" fmla="*/ 727 h 919"/>
                  <a:gd name="T48" fmla="*/ 112 w 859"/>
                  <a:gd name="T49" fmla="*/ 727 h 919"/>
                  <a:gd name="T50" fmla="*/ 112 w 859"/>
                  <a:gd name="T51" fmla="*/ 688 h 919"/>
                  <a:gd name="T52" fmla="*/ 112 w 859"/>
                  <a:gd name="T53" fmla="*/ 611 h 919"/>
                  <a:gd name="T54" fmla="*/ 112 w 859"/>
                  <a:gd name="T55" fmla="*/ 574 h 919"/>
                  <a:gd name="T56" fmla="*/ 74 w 859"/>
                  <a:gd name="T57" fmla="*/ 574 h 919"/>
                  <a:gd name="T58" fmla="*/ 74 w 859"/>
                  <a:gd name="T59" fmla="*/ 534 h 919"/>
                  <a:gd name="T60" fmla="*/ 112 w 859"/>
                  <a:gd name="T61" fmla="*/ 268 h 919"/>
                  <a:gd name="T62" fmla="*/ 112 w 859"/>
                  <a:gd name="T63" fmla="*/ 229 h 919"/>
                  <a:gd name="T64" fmla="*/ 74 w 859"/>
                  <a:gd name="T65" fmla="*/ 191 h 919"/>
                  <a:gd name="T66" fmla="*/ 0 w 859"/>
                  <a:gd name="T67" fmla="*/ 153 h 919"/>
                  <a:gd name="T68" fmla="*/ 0 w 859"/>
                  <a:gd name="T69" fmla="*/ 115 h 919"/>
                  <a:gd name="T70" fmla="*/ 36 w 859"/>
                  <a:gd name="T71" fmla="*/ 115 h 919"/>
                  <a:gd name="T72" fmla="*/ 36 w 859"/>
                  <a:gd name="T73" fmla="*/ 76 h 919"/>
                  <a:gd name="T74" fmla="*/ 112 w 859"/>
                  <a:gd name="T75" fmla="*/ 76 h 919"/>
                  <a:gd name="T76" fmla="*/ 149 w 859"/>
                  <a:gd name="T77" fmla="*/ 76 h 919"/>
                  <a:gd name="T78" fmla="*/ 185 w 859"/>
                  <a:gd name="T79" fmla="*/ 76 h 919"/>
                  <a:gd name="T80" fmla="*/ 224 w 859"/>
                  <a:gd name="T81" fmla="*/ 38 h 919"/>
                  <a:gd name="T82" fmla="*/ 486 w 859"/>
                  <a:gd name="T83" fmla="*/ 115 h 919"/>
                  <a:gd name="T84" fmla="*/ 521 w 859"/>
                  <a:gd name="T85" fmla="*/ 76 h 919"/>
                  <a:gd name="T86" fmla="*/ 559 w 859"/>
                  <a:gd name="T87" fmla="*/ 38 h 919"/>
                  <a:gd name="T88" fmla="*/ 597 w 859"/>
                  <a:gd name="T89" fmla="*/ 38 h 919"/>
                  <a:gd name="T90" fmla="*/ 635 w 859"/>
                  <a:gd name="T91" fmla="*/ 38 h 919"/>
                  <a:gd name="T92" fmla="*/ 709 w 859"/>
                  <a:gd name="T93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9" h="919">
                    <a:moveTo>
                      <a:pt x="709" y="0"/>
                    </a:moveTo>
                    <a:lnTo>
                      <a:pt x="709" y="38"/>
                    </a:lnTo>
                    <a:lnTo>
                      <a:pt x="746" y="76"/>
                    </a:lnTo>
                    <a:lnTo>
                      <a:pt x="746" y="115"/>
                    </a:lnTo>
                    <a:lnTo>
                      <a:pt x="783" y="229"/>
                    </a:lnTo>
                    <a:lnTo>
                      <a:pt x="783" y="307"/>
                    </a:lnTo>
                    <a:lnTo>
                      <a:pt x="783" y="343"/>
                    </a:lnTo>
                    <a:lnTo>
                      <a:pt x="822" y="381"/>
                    </a:lnTo>
                    <a:lnTo>
                      <a:pt x="822" y="421"/>
                    </a:lnTo>
                    <a:lnTo>
                      <a:pt x="858" y="459"/>
                    </a:lnTo>
                    <a:lnTo>
                      <a:pt x="822" y="497"/>
                    </a:lnTo>
                    <a:lnTo>
                      <a:pt x="822" y="574"/>
                    </a:lnTo>
                    <a:lnTo>
                      <a:pt x="783" y="611"/>
                    </a:lnTo>
                    <a:lnTo>
                      <a:pt x="709" y="650"/>
                    </a:lnTo>
                    <a:lnTo>
                      <a:pt x="709" y="688"/>
                    </a:lnTo>
                    <a:lnTo>
                      <a:pt x="671" y="727"/>
                    </a:lnTo>
                    <a:lnTo>
                      <a:pt x="635" y="918"/>
                    </a:lnTo>
                    <a:lnTo>
                      <a:pt x="597" y="880"/>
                    </a:lnTo>
                    <a:lnTo>
                      <a:pt x="559" y="841"/>
                    </a:lnTo>
                    <a:lnTo>
                      <a:pt x="486" y="802"/>
                    </a:lnTo>
                    <a:lnTo>
                      <a:pt x="372" y="764"/>
                    </a:lnTo>
                    <a:lnTo>
                      <a:pt x="334" y="764"/>
                    </a:lnTo>
                    <a:lnTo>
                      <a:pt x="224" y="727"/>
                    </a:lnTo>
                    <a:lnTo>
                      <a:pt x="185" y="727"/>
                    </a:lnTo>
                    <a:lnTo>
                      <a:pt x="112" y="727"/>
                    </a:lnTo>
                    <a:lnTo>
                      <a:pt x="112" y="688"/>
                    </a:lnTo>
                    <a:lnTo>
                      <a:pt x="112" y="611"/>
                    </a:lnTo>
                    <a:lnTo>
                      <a:pt x="112" y="574"/>
                    </a:lnTo>
                    <a:lnTo>
                      <a:pt x="74" y="574"/>
                    </a:lnTo>
                    <a:lnTo>
                      <a:pt x="74" y="534"/>
                    </a:lnTo>
                    <a:lnTo>
                      <a:pt x="112" y="268"/>
                    </a:lnTo>
                    <a:lnTo>
                      <a:pt x="112" y="229"/>
                    </a:lnTo>
                    <a:lnTo>
                      <a:pt x="74" y="191"/>
                    </a:lnTo>
                    <a:lnTo>
                      <a:pt x="0" y="153"/>
                    </a:lnTo>
                    <a:lnTo>
                      <a:pt x="0" y="115"/>
                    </a:lnTo>
                    <a:lnTo>
                      <a:pt x="36" y="115"/>
                    </a:lnTo>
                    <a:lnTo>
                      <a:pt x="36" y="76"/>
                    </a:lnTo>
                    <a:lnTo>
                      <a:pt x="112" y="76"/>
                    </a:lnTo>
                    <a:lnTo>
                      <a:pt x="149" y="76"/>
                    </a:lnTo>
                    <a:lnTo>
                      <a:pt x="185" y="76"/>
                    </a:lnTo>
                    <a:lnTo>
                      <a:pt x="224" y="38"/>
                    </a:lnTo>
                    <a:lnTo>
                      <a:pt x="486" y="115"/>
                    </a:lnTo>
                    <a:lnTo>
                      <a:pt x="521" y="76"/>
                    </a:lnTo>
                    <a:lnTo>
                      <a:pt x="559" y="38"/>
                    </a:lnTo>
                    <a:lnTo>
                      <a:pt x="597" y="38"/>
                    </a:lnTo>
                    <a:lnTo>
                      <a:pt x="635" y="38"/>
                    </a:lnTo>
                    <a:lnTo>
                      <a:pt x="709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" name="Freeform 247"/>
              <p:cNvSpPr>
                <a:spLocks noChangeArrowheads="1"/>
              </p:cNvSpPr>
              <p:nvPr/>
            </p:nvSpPr>
            <p:spPr bwMode="auto">
              <a:xfrm>
                <a:off x="4573888" y="3114916"/>
                <a:ext cx="237832" cy="348354"/>
              </a:xfrm>
              <a:custGeom>
                <a:avLst/>
                <a:gdLst>
                  <a:gd name="T0" fmla="*/ 36 w 934"/>
                  <a:gd name="T1" fmla="*/ 458 h 1683"/>
                  <a:gd name="T2" fmla="*/ 111 w 934"/>
                  <a:gd name="T3" fmla="*/ 534 h 1683"/>
                  <a:gd name="T4" fmla="*/ 186 w 934"/>
                  <a:gd name="T5" fmla="*/ 534 h 1683"/>
                  <a:gd name="T6" fmla="*/ 260 w 934"/>
                  <a:gd name="T7" fmla="*/ 534 h 1683"/>
                  <a:gd name="T8" fmla="*/ 372 w 934"/>
                  <a:gd name="T9" fmla="*/ 534 h 1683"/>
                  <a:gd name="T10" fmla="*/ 522 w 934"/>
                  <a:gd name="T11" fmla="*/ 534 h 1683"/>
                  <a:gd name="T12" fmla="*/ 596 w 934"/>
                  <a:gd name="T13" fmla="*/ 573 h 1683"/>
                  <a:gd name="T14" fmla="*/ 522 w 934"/>
                  <a:gd name="T15" fmla="*/ 687 h 1683"/>
                  <a:gd name="T16" fmla="*/ 447 w 934"/>
                  <a:gd name="T17" fmla="*/ 765 h 1683"/>
                  <a:gd name="T18" fmla="*/ 372 w 934"/>
                  <a:gd name="T19" fmla="*/ 840 h 1683"/>
                  <a:gd name="T20" fmla="*/ 299 w 934"/>
                  <a:gd name="T21" fmla="*/ 955 h 1683"/>
                  <a:gd name="T22" fmla="*/ 186 w 934"/>
                  <a:gd name="T23" fmla="*/ 1030 h 1683"/>
                  <a:gd name="T24" fmla="*/ 111 w 934"/>
                  <a:gd name="T25" fmla="*/ 1108 h 1683"/>
                  <a:gd name="T26" fmla="*/ 74 w 934"/>
                  <a:gd name="T27" fmla="*/ 1184 h 1683"/>
                  <a:gd name="T28" fmla="*/ 36 w 934"/>
                  <a:gd name="T29" fmla="*/ 1261 h 1683"/>
                  <a:gd name="T30" fmla="*/ 74 w 934"/>
                  <a:gd name="T31" fmla="*/ 1338 h 1683"/>
                  <a:gd name="T32" fmla="*/ 111 w 934"/>
                  <a:gd name="T33" fmla="*/ 1529 h 1683"/>
                  <a:gd name="T34" fmla="*/ 150 w 934"/>
                  <a:gd name="T35" fmla="*/ 1604 h 1683"/>
                  <a:gd name="T36" fmla="*/ 186 w 934"/>
                  <a:gd name="T37" fmla="*/ 1682 h 1683"/>
                  <a:gd name="T38" fmla="*/ 223 w 934"/>
                  <a:gd name="T39" fmla="*/ 1604 h 1683"/>
                  <a:gd name="T40" fmla="*/ 260 w 934"/>
                  <a:gd name="T41" fmla="*/ 1451 h 1683"/>
                  <a:gd name="T42" fmla="*/ 299 w 934"/>
                  <a:gd name="T43" fmla="*/ 1375 h 1683"/>
                  <a:gd name="T44" fmla="*/ 372 w 934"/>
                  <a:gd name="T45" fmla="*/ 1298 h 1683"/>
                  <a:gd name="T46" fmla="*/ 410 w 934"/>
                  <a:gd name="T47" fmla="*/ 1222 h 1683"/>
                  <a:gd name="T48" fmla="*/ 447 w 934"/>
                  <a:gd name="T49" fmla="*/ 1146 h 1683"/>
                  <a:gd name="T50" fmla="*/ 560 w 934"/>
                  <a:gd name="T51" fmla="*/ 1030 h 1683"/>
                  <a:gd name="T52" fmla="*/ 596 w 934"/>
                  <a:gd name="T53" fmla="*/ 955 h 1683"/>
                  <a:gd name="T54" fmla="*/ 709 w 934"/>
                  <a:gd name="T55" fmla="*/ 840 h 1683"/>
                  <a:gd name="T56" fmla="*/ 783 w 934"/>
                  <a:gd name="T57" fmla="*/ 726 h 1683"/>
                  <a:gd name="T58" fmla="*/ 821 w 934"/>
                  <a:gd name="T59" fmla="*/ 534 h 1683"/>
                  <a:gd name="T60" fmla="*/ 896 w 934"/>
                  <a:gd name="T61" fmla="*/ 344 h 1683"/>
                  <a:gd name="T62" fmla="*/ 933 w 934"/>
                  <a:gd name="T63" fmla="*/ 228 h 1683"/>
                  <a:gd name="T64" fmla="*/ 933 w 934"/>
                  <a:gd name="T65" fmla="*/ 75 h 1683"/>
                  <a:gd name="T66" fmla="*/ 857 w 934"/>
                  <a:gd name="T67" fmla="*/ 37 h 1683"/>
                  <a:gd name="T68" fmla="*/ 747 w 934"/>
                  <a:gd name="T69" fmla="*/ 113 h 1683"/>
                  <a:gd name="T70" fmla="*/ 671 w 934"/>
                  <a:gd name="T71" fmla="*/ 153 h 1683"/>
                  <a:gd name="T72" fmla="*/ 596 w 934"/>
                  <a:gd name="T73" fmla="*/ 153 h 1683"/>
                  <a:gd name="T74" fmla="*/ 485 w 934"/>
                  <a:gd name="T75" fmla="*/ 228 h 1683"/>
                  <a:gd name="T76" fmla="*/ 410 w 934"/>
                  <a:gd name="T77" fmla="*/ 266 h 1683"/>
                  <a:gd name="T78" fmla="*/ 299 w 934"/>
                  <a:gd name="T79" fmla="*/ 266 h 1683"/>
                  <a:gd name="T80" fmla="*/ 223 w 934"/>
                  <a:gd name="T81" fmla="*/ 344 h 1683"/>
                  <a:gd name="T82" fmla="*/ 150 w 934"/>
                  <a:gd name="T83" fmla="*/ 344 h 1683"/>
                  <a:gd name="T84" fmla="*/ 111 w 934"/>
                  <a:gd name="T85" fmla="*/ 306 h 1683"/>
                  <a:gd name="T86" fmla="*/ 0 w 934"/>
                  <a:gd name="T87" fmla="*/ 458 h 1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34" h="1683">
                    <a:moveTo>
                      <a:pt x="0" y="458"/>
                    </a:moveTo>
                    <a:lnTo>
                      <a:pt x="36" y="458"/>
                    </a:lnTo>
                    <a:lnTo>
                      <a:pt x="74" y="496"/>
                    </a:lnTo>
                    <a:lnTo>
                      <a:pt x="111" y="534"/>
                    </a:lnTo>
                    <a:lnTo>
                      <a:pt x="150" y="534"/>
                    </a:lnTo>
                    <a:lnTo>
                      <a:pt x="186" y="534"/>
                    </a:lnTo>
                    <a:lnTo>
                      <a:pt x="223" y="534"/>
                    </a:lnTo>
                    <a:lnTo>
                      <a:pt x="260" y="534"/>
                    </a:lnTo>
                    <a:lnTo>
                      <a:pt x="299" y="534"/>
                    </a:lnTo>
                    <a:lnTo>
                      <a:pt x="372" y="534"/>
                    </a:lnTo>
                    <a:lnTo>
                      <a:pt x="485" y="534"/>
                    </a:lnTo>
                    <a:lnTo>
                      <a:pt x="522" y="534"/>
                    </a:lnTo>
                    <a:lnTo>
                      <a:pt x="560" y="534"/>
                    </a:lnTo>
                    <a:lnTo>
                      <a:pt x="596" y="573"/>
                    </a:lnTo>
                    <a:lnTo>
                      <a:pt x="560" y="611"/>
                    </a:lnTo>
                    <a:lnTo>
                      <a:pt x="522" y="687"/>
                    </a:lnTo>
                    <a:lnTo>
                      <a:pt x="485" y="726"/>
                    </a:lnTo>
                    <a:lnTo>
                      <a:pt x="447" y="765"/>
                    </a:lnTo>
                    <a:lnTo>
                      <a:pt x="447" y="801"/>
                    </a:lnTo>
                    <a:lnTo>
                      <a:pt x="372" y="840"/>
                    </a:lnTo>
                    <a:lnTo>
                      <a:pt x="336" y="917"/>
                    </a:lnTo>
                    <a:lnTo>
                      <a:pt x="299" y="955"/>
                    </a:lnTo>
                    <a:lnTo>
                      <a:pt x="223" y="993"/>
                    </a:lnTo>
                    <a:lnTo>
                      <a:pt x="186" y="1030"/>
                    </a:lnTo>
                    <a:lnTo>
                      <a:pt x="150" y="1070"/>
                    </a:lnTo>
                    <a:lnTo>
                      <a:pt x="111" y="1108"/>
                    </a:lnTo>
                    <a:lnTo>
                      <a:pt x="74" y="1146"/>
                    </a:lnTo>
                    <a:lnTo>
                      <a:pt x="74" y="1184"/>
                    </a:lnTo>
                    <a:lnTo>
                      <a:pt x="36" y="1222"/>
                    </a:lnTo>
                    <a:lnTo>
                      <a:pt x="36" y="1261"/>
                    </a:lnTo>
                    <a:lnTo>
                      <a:pt x="74" y="1298"/>
                    </a:lnTo>
                    <a:lnTo>
                      <a:pt x="74" y="1338"/>
                    </a:lnTo>
                    <a:lnTo>
                      <a:pt x="111" y="1451"/>
                    </a:lnTo>
                    <a:lnTo>
                      <a:pt x="111" y="1529"/>
                    </a:lnTo>
                    <a:lnTo>
                      <a:pt x="111" y="1565"/>
                    </a:lnTo>
                    <a:lnTo>
                      <a:pt x="150" y="1604"/>
                    </a:lnTo>
                    <a:lnTo>
                      <a:pt x="150" y="1643"/>
                    </a:lnTo>
                    <a:lnTo>
                      <a:pt x="186" y="1682"/>
                    </a:lnTo>
                    <a:lnTo>
                      <a:pt x="186" y="1643"/>
                    </a:lnTo>
                    <a:lnTo>
                      <a:pt x="223" y="1604"/>
                    </a:lnTo>
                    <a:lnTo>
                      <a:pt x="260" y="1491"/>
                    </a:lnTo>
                    <a:lnTo>
                      <a:pt x="260" y="1451"/>
                    </a:lnTo>
                    <a:lnTo>
                      <a:pt x="299" y="1451"/>
                    </a:lnTo>
                    <a:lnTo>
                      <a:pt x="299" y="1375"/>
                    </a:lnTo>
                    <a:lnTo>
                      <a:pt x="336" y="1375"/>
                    </a:lnTo>
                    <a:lnTo>
                      <a:pt x="372" y="1298"/>
                    </a:lnTo>
                    <a:lnTo>
                      <a:pt x="372" y="1261"/>
                    </a:lnTo>
                    <a:lnTo>
                      <a:pt x="410" y="1222"/>
                    </a:lnTo>
                    <a:lnTo>
                      <a:pt x="447" y="1184"/>
                    </a:lnTo>
                    <a:lnTo>
                      <a:pt x="447" y="1146"/>
                    </a:lnTo>
                    <a:lnTo>
                      <a:pt x="560" y="1070"/>
                    </a:lnTo>
                    <a:lnTo>
                      <a:pt x="560" y="1030"/>
                    </a:lnTo>
                    <a:lnTo>
                      <a:pt x="596" y="993"/>
                    </a:lnTo>
                    <a:lnTo>
                      <a:pt x="596" y="955"/>
                    </a:lnTo>
                    <a:lnTo>
                      <a:pt x="671" y="917"/>
                    </a:lnTo>
                    <a:lnTo>
                      <a:pt x="709" y="840"/>
                    </a:lnTo>
                    <a:lnTo>
                      <a:pt x="747" y="801"/>
                    </a:lnTo>
                    <a:lnTo>
                      <a:pt x="783" y="726"/>
                    </a:lnTo>
                    <a:lnTo>
                      <a:pt x="821" y="611"/>
                    </a:lnTo>
                    <a:lnTo>
                      <a:pt x="821" y="534"/>
                    </a:lnTo>
                    <a:lnTo>
                      <a:pt x="896" y="419"/>
                    </a:lnTo>
                    <a:lnTo>
                      <a:pt x="896" y="344"/>
                    </a:lnTo>
                    <a:lnTo>
                      <a:pt x="933" y="266"/>
                    </a:lnTo>
                    <a:lnTo>
                      <a:pt x="933" y="228"/>
                    </a:lnTo>
                    <a:lnTo>
                      <a:pt x="933" y="153"/>
                    </a:lnTo>
                    <a:lnTo>
                      <a:pt x="933" y="75"/>
                    </a:lnTo>
                    <a:lnTo>
                      <a:pt x="933" y="0"/>
                    </a:lnTo>
                    <a:lnTo>
                      <a:pt x="857" y="37"/>
                    </a:lnTo>
                    <a:lnTo>
                      <a:pt x="783" y="75"/>
                    </a:lnTo>
                    <a:lnTo>
                      <a:pt x="747" y="113"/>
                    </a:lnTo>
                    <a:lnTo>
                      <a:pt x="709" y="153"/>
                    </a:lnTo>
                    <a:lnTo>
                      <a:pt x="671" y="153"/>
                    </a:lnTo>
                    <a:lnTo>
                      <a:pt x="635" y="153"/>
                    </a:lnTo>
                    <a:lnTo>
                      <a:pt x="596" y="153"/>
                    </a:lnTo>
                    <a:lnTo>
                      <a:pt x="522" y="191"/>
                    </a:lnTo>
                    <a:lnTo>
                      <a:pt x="485" y="228"/>
                    </a:lnTo>
                    <a:lnTo>
                      <a:pt x="447" y="266"/>
                    </a:lnTo>
                    <a:lnTo>
                      <a:pt x="410" y="266"/>
                    </a:lnTo>
                    <a:lnTo>
                      <a:pt x="336" y="266"/>
                    </a:lnTo>
                    <a:lnTo>
                      <a:pt x="299" y="266"/>
                    </a:lnTo>
                    <a:lnTo>
                      <a:pt x="299" y="306"/>
                    </a:lnTo>
                    <a:lnTo>
                      <a:pt x="223" y="344"/>
                    </a:lnTo>
                    <a:lnTo>
                      <a:pt x="186" y="381"/>
                    </a:lnTo>
                    <a:lnTo>
                      <a:pt x="150" y="344"/>
                    </a:lnTo>
                    <a:lnTo>
                      <a:pt x="111" y="344"/>
                    </a:lnTo>
                    <a:lnTo>
                      <a:pt x="111" y="306"/>
                    </a:lnTo>
                    <a:lnTo>
                      <a:pt x="74" y="306"/>
                    </a:lnTo>
                    <a:lnTo>
                      <a:pt x="0" y="45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51" name="Freeform 248"/>
              <p:cNvSpPr>
                <a:spLocks noChangeArrowheads="1"/>
              </p:cNvSpPr>
              <p:nvPr/>
            </p:nvSpPr>
            <p:spPr bwMode="auto">
              <a:xfrm>
                <a:off x="4573888" y="3114916"/>
                <a:ext cx="237832" cy="348354"/>
              </a:xfrm>
              <a:custGeom>
                <a:avLst/>
                <a:gdLst>
                  <a:gd name="T0" fmla="*/ 36 w 934"/>
                  <a:gd name="T1" fmla="*/ 458 h 1683"/>
                  <a:gd name="T2" fmla="*/ 111 w 934"/>
                  <a:gd name="T3" fmla="*/ 534 h 1683"/>
                  <a:gd name="T4" fmla="*/ 186 w 934"/>
                  <a:gd name="T5" fmla="*/ 534 h 1683"/>
                  <a:gd name="T6" fmla="*/ 260 w 934"/>
                  <a:gd name="T7" fmla="*/ 534 h 1683"/>
                  <a:gd name="T8" fmla="*/ 372 w 934"/>
                  <a:gd name="T9" fmla="*/ 534 h 1683"/>
                  <a:gd name="T10" fmla="*/ 522 w 934"/>
                  <a:gd name="T11" fmla="*/ 534 h 1683"/>
                  <a:gd name="T12" fmla="*/ 596 w 934"/>
                  <a:gd name="T13" fmla="*/ 573 h 1683"/>
                  <a:gd name="T14" fmla="*/ 522 w 934"/>
                  <a:gd name="T15" fmla="*/ 687 h 1683"/>
                  <a:gd name="T16" fmla="*/ 447 w 934"/>
                  <a:gd name="T17" fmla="*/ 765 h 1683"/>
                  <a:gd name="T18" fmla="*/ 372 w 934"/>
                  <a:gd name="T19" fmla="*/ 840 h 1683"/>
                  <a:gd name="T20" fmla="*/ 299 w 934"/>
                  <a:gd name="T21" fmla="*/ 955 h 1683"/>
                  <a:gd name="T22" fmla="*/ 186 w 934"/>
                  <a:gd name="T23" fmla="*/ 1030 h 1683"/>
                  <a:gd name="T24" fmla="*/ 111 w 934"/>
                  <a:gd name="T25" fmla="*/ 1108 h 1683"/>
                  <a:gd name="T26" fmla="*/ 74 w 934"/>
                  <a:gd name="T27" fmla="*/ 1184 h 1683"/>
                  <a:gd name="T28" fmla="*/ 36 w 934"/>
                  <a:gd name="T29" fmla="*/ 1261 h 1683"/>
                  <a:gd name="T30" fmla="*/ 74 w 934"/>
                  <a:gd name="T31" fmla="*/ 1338 h 1683"/>
                  <a:gd name="T32" fmla="*/ 111 w 934"/>
                  <a:gd name="T33" fmla="*/ 1529 h 1683"/>
                  <a:gd name="T34" fmla="*/ 150 w 934"/>
                  <a:gd name="T35" fmla="*/ 1604 h 1683"/>
                  <a:gd name="T36" fmla="*/ 186 w 934"/>
                  <a:gd name="T37" fmla="*/ 1682 h 1683"/>
                  <a:gd name="T38" fmla="*/ 223 w 934"/>
                  <a:gd name="T39" fmla="*/ 1604 h 1683"/>
                  <a:gd name="T40" fmla="*/ 260 w 934"/>
                  <a:gd name="T41" fmla="*/ 1451 h 1683"/>
                  <a:gd name="T42" fmla="*/ 299 w 934"/>
                  <a:gd name="T43" fmla="*/ 1375 h 1683"/>
                  <a:gd name="T44" fmla="*/ 372 w 934"/>
                  <a:gd name="T45" fmla="*/ 1298 h 1683"/>
                  <a:gd name="T46" fmla="*/ 410 w 934"/>
                  <a:gd name="T47" fmla="*/ 1222 h 1683"/>
                  <a:gd name="T48" fmla="*/ 447 w 934"/>
                  <a:gd name="T49" fmla="*/ 1146 h 1683"/>
                  <a:gd name="T50" fmla="*/ 560 w 934"/>
                  <a:gd name="T51" fmla="*/ 1030 h 1683"/>
                  <a:gd name="T52" fmla="*/ 596 w 934"/>
                  <a:gd name="T53" fmla="*/ 955 h 1683"/>
                  <a:gd name="T54" fmla="*/ 709 w 934"/>
                  <a:gd name="T55" fmla="*/ 840 h 1683"/>
                  <a:gd name="T56" fmla="*/ 783 w 934"/>
                  <a:gd name="T57" fmla="*/ 726 h 1683"/>
                  <a:gd name="T58" fmla="*/ 821 w 934"/>
                  <a:gd name="T59" fmla="*/ 534 h 1683"/>
                  <a:gd name="T60" fmla="*/ 896 w 934"/>
                  <a:gd name="T61" fmla="*/ 344 h 1683"/>
                  <a:gd name="T62" fmla="*/ 933 w 934"/>
                  <a:gd name="T63" fmla="*/ 228 h 1683"/>
                  <a:gd name="T64" fmla="*/ 933 w 934"/>
                  <a:gd name="T65" fmla="*/ 75 h 1683"/>
                  <a:gd name="T66" fmla="*/ 857 w 934"/>
                  <a:gd name="T67" fmla="*/ 37 h 1683"/>
                  <a:gd name="T68" fmla="*/ 747 w 934"/>
                  <a:gd name="T69" fmla="*/ 113 h 1683"/>
                  <a:gd name="T70" fmla="*/ 671 w 934"/>
                  <a:gd name="T71" fmla="*/ 153 h 1683"/>
                  <a:gd name="T72" fmla="*/ 596 w 934"/>
                  <a:gd name="T73" fmla="*/ 153 h 1683"/>
                  <a:gd name="T74" fmla="*/ 485 w 934"/>
                  <a:gd name="T75" fmla="*/ 228 h 1683"/>
                  <a:gd name="T76" fmla="*/ 410 w 934"/>
                  <a:gd name="T77" fmla="*/ 266 h 1683"/>
                  <a:gd name="T78" fmla="*/ 299 w 934"/>
                  <a:gd name="T79" fmla="*/ 266 h 1683"/>
                  <a:gd name="T80" fmla="*/ 223 w 934"/>
                  <a:gd name="T81" fmla="*/ 344 h 1683"/>
                  <a:gd name="T82" fmla="*/ 150 w 934"/>
                  <a:gd name="T83" fmla="*/ 344 h 1683"/>
                  <a:gd name="T84" fmla="*/ 111 w 934"/>
                  <a:gd name="T85" fmla="*/ 306 h 1683"/>
                  <a:gd name="T86" fmla="*/ 0 w 934"/>
                  <a:gd name="T87" fmla="*/ 458 h 1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34" h="1683">
                    <a:moveTo>
                      <a:pt x="0" y="458"/>
                    </a:moveTo>
                    <a:lnTo>
                      <a:pt x="36" y="458"/>
                    </a:lnTo>
                    <a:lnTo>
                      <a:pt x="74" y="496"/>
                    </a:lnTo>
                    <a:lnTo>
                      <a:pt x="111" y="534"/>
                    </a:lnTo>
                    <a:lnTo>
                      <a:pt x="150" y="534"/>
                    </a:lnTo>
                    <a:lnTo>
                      <a:pt x="186" y="534"/>
                    </a:lnTo>
                    <a:lnTo>
                      <a:pt x="223" y="534"/>
                    </a:lnTo>
                    <a:lnTo>
                      <a:pt x="260" y="534"/>
                    </a:lnTo>
                    <a:lnTo>
                      <a:pt x="299" y="534"/>
                    </a:lnTo>
                    <a:lnTo>
                      <a:pt x="372" y="534"/>
                    </a:lnTo>
                    <a:lnTo>
                      <a:pt x="485" y="534"/>
                    </a:lnTo>
                    <a:lnTo>
                      <a:pt x="522" y="534"/>
                    </a:lnTo>
                    <a:lnTo>
                      <a:pt x="560" y="534"/>
                    </a:lnTo>
                    <a:lnTo>
                      <a:pt x="596" y="573"/>
                    </a:lnTo>
                    <a:lnTo>
                      <a:pt x="560" y="611"/>
                    </a:lnTo>
                    <a:lnTo>
                      <a:pt x="522" y="687"/>
                    </a:lnTo>
                    <a:lnTo>
                      <a:pt x="485" y="726"/>
                    </a:lnTo>
                    <a:lnTo>
                      <a:pt x="447" y="765"/>
                    </a:lnTo>
                    <a:lnTo>
                      <a:pt x="447" y="801"/>
                    </a:lnTo>
                    <a:lnTo>
                      <a:pt x="372" y="840"/>
                    </a:lnTo>
                    <a:lnTo>
                      <a:pt x="336" y="917"/>
                    </a:lnTo>
                    <a:lnTo>
                      <a:pt x="299" y="955"/>
                    </a:lnTo>
                    <a:lnTo>
                      <a:pt x="223" y="993"/>
                    </a:lnTo>
                    <a:lnTo>
                      <a:pt x="186" y="1030"/>
                    </a:lnTo>
                    <a:lnTo>
                      <a:pt x="150" y="1070"/>
                    </a:lnTo>
                    <a:lnTo>
                      <a:pt x="111" y="1108"/>
                    </a:lnTo>
                    <a:lnTo>
                      <a:pt x="74" y="1146"/>
                    </a:lnTo>
                    <a:lnTo>
                      <a:pt x="74" y="1184"/>
                    </a:lnTo>
                    <a:lnTo>
                      <a:pt x="36" y="1222"/>
                    </a:lnTo>
                    <a:lnTo>
                      <a:pt x="36" y="1261"/>
                    </a:lnTo>
                    <a:lnTo>
                      <a:pt x="74" y="1298"/>
                    </a:lnTo>
                    <a:lnTo>
                      <a:pt x="74" y="1338"/>
                    </a:lnTo>
                    <a:lnTo>
                      <a:pt x="111" y="1451"/>
                    </a:lnTo>
                    <a:lnTo>
                      <a:pt x="111" y="1529"/>
                    </a:lnTo>
                    <a:lnTo>
                      <a:pt x="111" y="1565"/>
                    </a:lnTo>
                    <a:lnTo>
                      <a:pt x="150" y="1604"/>
                    </a:lnTo>
                    <a:lnTo>
                      <a:pt x="150" y="1643"/>
                    </a:lnTo>
                    <a:lnTo>
                      <a:pt x="186" y="1682"/>
                    </a:lnTo>
                    <a:lnTo>
                      <a:pt x="186" y="1643"/>
                    </a:lnTo>
                    <a:lnTo>
                      <a:pt x="223" y="1604"/>
                    </a:lnTo>
                    <a:lnTo>
                      <a:pt x="260" y="1491"/>
                    </a:lnTo>
                    <a:lnTo>
                      <a:pt x="260" y="1451"/>
                    </a:lnTo>
                    <a:lnTo>
                      <a:pt x="299" y="1451"/>
                    </a:lnTo>
                    <a:lnTo>
                      <a:pt x="299" y="1375"/>
                    </a:lnTo>
                    <a:lnTo>
                      <a:pt x="336" y="1375"/>
                    </a:lnTo>
                    <a:lnTo>
                      <a:pt x="372" y="1298"/>
                    </a:lnTo>
                    <a:lnTo>
                      <a:pt x="372" y="1261"/>
                    </a:lnTo>
                    <a:lnTo>
                      <a:pt x="410" y="1222"/>
                    </a:lnTo>
                    <a:lnTo>
                      <a:pt x="447" y="1184"/>
                    </a:lnTo>
                    <a:lnTo>
                      <a:pt x="447" y="1146"/>
                    </a:lnTo>
                    <a:lnTo>
                      <a:pt x="560" y="1070"/>
                    </a:lnTo>
                    <a:lnTo>
                      <a:pt x="560" y="1030"/>
                    </a:lnTo>
                    <a:lnTo>
                      <a:pt x="596" y="993"/>
                    </a:lnTo>
                    <a:lnTo>
                      <a:pt x="596" y="955"/>
                    </a:lnTo>
                    <a:lnTo>
                      <a:pt x="671" y="917"/>
                    </a:lnTo>
                    <a:lnTo>
                      <a:pt x="709" y="840"/>
                    </a:lnTo>
                    <a:lnTo>
                      <a:pt x="747" y="801"/>
                    </a:lnTo>
                    <a:lnTo>
                      <a:pt x="783" y="726"/>
                    </a:lnTo>
                    <a:lnTo>
                      <a:pt x="821" y="611"/>
                    </a:lnTo>
                    <a:lnTo>
                      <a:pt x="821" y="534"/>
                    </a:lnTo>
                    <a:lnTo>
                      <a:pt x="896" y="419"/>
                    </a:lnTo>
                    <a:lnTo>
                      <a:pt x="896" y="344"/>
                    </a:lnTo>
                    <a:lnTo>
                      <a:pt x="933" y="266"/>
                    </a:lnTo>
                    <a:lnTo>
                      <a:pt x="933" y="228"/>
                    </a:lnTo>
                    <a:lnTo>
                      <a:pt x="933" y="153"/>
                    </a:lnTo>
                    <a:lnTo>
                      <a:pt x="933" y="75"/>
                    </a:lnTo>
                    <a:lnTo>
                      <a:pt x="933" y="0"/>
                    </a:lnTo>
                    <a:lnTo>
                      <a:pt x="857" y="37"/>
                    </a:lnTo>
                    <a:lnTo>
                      <a:pt x="783" y="75"/>
                    </a:lnTo>
                    <a:lnTo>
                      <a:pt x="747" y="113"/>
                    </a:lnTo>
                    <a:lnTo>
                      <a:pt x="709" y="153"/>
                    </a:lnTo>
                    <a:lnTo>
                      <a:pt x="671" y="153"/>
                    </a:lnTo>
                    <a:lnTo>
                      <a:pt x="635" y="153"/>
                    </a:lnTo>
                    <a:lnTo>
                      <a:pt x="596" y="153"/>
                    </a:lnTo>
                    <a:lnTo>
                      <a:pt x="522" y="191"/>
                    </a:lnTo>
                    <a:lnTo>
                      <a:pt x="485" y="228"/>
                    </a:lnTo>
                    <a:lnTo>
                      <a:pt x="447" y="266"/>
                    </a:lnTo>
                    <a:lnTo>
                      <a:pt x="410" y="266"/>
                    </a:lnTo>
                    <a:lnTo>
                      <a:pt x="336" y="266"/>
                    </a:lnTo>
                    <a:lnTo>
                      <a:pt x="299" y="266"/>
                    </a:lnTo>
                    <a:lnTo>
                      <a:pt x="299" y="306"/>
                    </a:lnTo>
                    <a:lnTo>
                      <a:pt x="223" y="344"/>
                    </a:lnTo>
                    <a:lnTo>
                      <a:pt x="186" y="381"/>
                    </a:lnTo>
                    <a:lnTo>
                      <a:pt x="150" y="344"/>
                    </a:lnTo>
                    <a:lnTo>
                      <a:pt x="111" y="344"/>
                    </a:lnTo>
                    <a:lnTo>
                      <a:pt x="111" y="306"/>
                    </a:lnTo>
                    <a:lnTo>
                      <a:pt x="74" y="306"/>
                    </a:lnTo>
                    <a:lnTo>
                      <a:pt x="0" y="45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" name="Freeform 249"/>
              <p:cNvSpPr>
                <a:spLocks noChangeArrowheads="1"/>
              </p:cNvSpPr>
              <p:nvPr/>
            </p:nvSpPr>
            <p:spPr bwMode="auto">
              <a:xfrm>
                <a:off x="4544582" y="3161546"/>
                <a:ext cx="47341" cy="47544"/>
              </a:xfrm>
              <a:custGeom>
                <a:avLst/>
                <a:gdLst>
                  <a:gd name="T0" fmla="*/ 0 w 188"/>
                  <a:gd name="T1" fmla="*/ 154 h 232"/>
                  <a:gd name="T2" fmla="*/ 0 w 188"/>
                  <a:gd name="T3" fmla="*/ 78 h 232"/>
                  <a:gd name="T4" fmla="*/ 38 w 188"/>
                  <a:gd name="T5" fmla="*/ 38 h 232"/>
                  <a:gd name="T6" fmla="*/ 38 w 188"/>
                  <a:gd name="T7" fmla="*/ 0 h 232"/>
                  <a:gd name="T8" fmla="*/ 76 w 188"/>
                  <a:gd name="T9" fmla="*/ 0 h 232"/>
                  <a:gd name="T10" fmla="*/ 112 w 188"/>
                  <a:gd name="T11" fmla="*/ 38 h 232"/>
                  <a:gd name="T12" fmla="*/ 187 w 188"/>
                  <a:gd name="T13" fmla="*/ 78 h 232"/>
                  <a:gd name="T14" fmla="*/ 112 w 188"/>
                  <a:gd name="T15" fmla="*/ 231 h 232"/>
                  <a:gd name="T16" fmla="*/ 76 w 188"/>
                  <a:gd name="T17" fmla="*/ 191 h 232"/>
                  <a:gd name="T18" fmla="*/ 76 w 188"/>
                  <a:gd name="T19" fmla="*/ 231 h 232"/>
                  <a:gd name="T20" fmla="*/ 38 w 188"/>
                  <a:gd name="T21" fmla="*/ 231 h 232"/>
                  <a:gd name="T22" fmla="*/ 0 w 188"/>
                  <a:gd name="T23" fmla="*/ 231 h 232"/>
                  <a:gd name="T24" fmla="*/ 0 w 188"/>
                  <a:gd name="T25" fmla="*/ 191 h 232"/>
                  <a:gd name="T26" fmla="*/ 0 w 188"/>
                  <a:gd name="T27" fmla="*/ 15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8" h="232">
                    <a:moveTo>
                      <a:pt x="0" y="154"/>
                    </a:moveTo>
                    <a:lnTo>
                      <a:pt x="0" y="78"/>
                    </a:lnTo>
                    <a:lnTo>
                      <a:pt x="38" y="38"/>
                    </a:lnTo>
                    <a:lnTo>
                      <a:pt x="38" y="0"/>
                    </a:lnTo>
                    <a:lnTo>
                      <a:pt x="76" y="0"/>
                    </a:lnTo>
                    <a:lnTo>
                      <a:pt x="112" y="38"/>
                    </a:lnTo>
                    <a:lnTo>
                      <a:pt x="187" y="78"/>
                    </a:lnTo>
                    <a:lnTo>
                      <a:pt x="112" y="231"/>
                    </a:lnTo>
                    <a:lnTo>
                      <a:pt x="76" y="191"/>
                    </a:lnTo>
                    <a:lnTo>
                      <a:pt x="76" y="231"/>
                    </a:lnTo>
                    <a:lnTo>
                      <a:pt x="38" y="231"/>
                    </a:lnTo>
                    <a:lnTo>
                      <a:pt x="0" y="231"/>
                    </a:lnTo>
                    <a:lnTo>
                      <a:pt x="0" y="191"/>
                    </a:lnTo>
                    <a:lnTo>
                      <a:pt x="0" y="154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53" name="Freeform 250"/>
              <p:cNvSpPr>
                <a:spLocks noChangeArrowheads="1"/>
              </p:cNvSpPr>
              <p:nvPr/>
            </p:nvSpPr>
            <p:spPr bwMode="auto">
              <a:xfrm>
                <a:off x="4544582" y="3161546"/>
                <a:ext cx="47341" cy="47544"/>
              </a:xfrm>
              <a:custGeom>
                <a:avLst/>
                <a:gdLst>
                  <a:gd name="T0" fmla="*/ 0 w 188"/>
                  <a:gd name="T1" fmla="*/ 154 h 232"/>
                  <a:gd name="T2" fmla="*/ 0 w 188"/>
                  <a:gd name="T3" fmla="*/ 78 h 232"/>
                  <a:gd name="T4" fmla="*/ 38 w 188"/>
                  <a:gd name="T5" fmla="*/ 38 h 232"/>
                  <a:gd name="T6" fmla="*/ 38 w 188"/>
                  <a:gd name="T7" fmla="*/ 0 h 232"/>
                  <a:gd name="T8" fmla="*/ 76 w 188"/>
                  <a:gd name="T9" fmla="*/ 0 h 232"/>
                  <a:gd name="T10" fmla="*/ 112 w 188"/>
                  <a:gd name="T11" fmla="*/ 38 h 232"/>
                  <a:gd name="T12" fmla="*/ 187 w 188"/>
                  <a:gd name="T13" fmla="*/ 78 h 232"/>
                  <a:gd name="T14" fmla="*/ 112 w 188"/>
                  <a:gd name="T15" fmla="*/ 231 h 232"/>
                  <a:gd name="T16" fmla="*/ 76 w 188"/>
                  <a:gd name="T17" fmla="*/ 191 h 232"/>
                  <a:gd name="T18" fmla="*/ 76 w 188"/>
                  <a:gd name="T19" fmla="*/ 231 h 232"/>
                  <a:gd name="T20" fmla="*/ 38 w 188"/>
                  <a:gd name="T21" fmla="*/ 231 h 232"/>
                  <a:gd name="T22" fmla="*/ 0 w 188"/>
                  <a:gd name="T23" fmla="*/ 231 h 232"/>
                  <a:gd name="T24" fmla="*/ 0 w 188"/>
                  <a:gd name="T25" fmla="*/ 191 h 232"/>
                  <a:gd name="T26" fmla="*/ 0 w 188"/>
                  <a:gd name="T27" fmla="*/ 15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8" h="232">
                    <a:moveTo>
                      <a:pt x="0" y="154"/>
                    </a:moveTo>
                    <a:lnTo>
                      <a:pt x="0" y="78"/>
                    </a:lnTo>
                    <a:lnTo>
                      <a:pt x="38" y="38"/>
                    </a:lnTo>
                    <a:lnTo>
                      <a:pt x="38" y="0"/>
                    </a:lnTo>
                    <a:lnTo>
                      <a:pt x="76" y="0"/>
                    </a:lnTo>
                    <a:lnTo>
                      <a:pt x="112" y="38"/>
                    </a:lnTo>
                    <a:lnTo>
                      <a:pt x="187" y="78"/>
                    </a:lnTo>
                    <a:lnTo>
                      <a:pt x="112" y="231"/>
                    </a:lnTo>
                    <a:lnTo>
                      <a:pt x="76" y="191"/>
                    </a:lnTo>
                    <a:lnTo>
                      <a:pt x="76" y="231"/>
                    </a:lnTo>
                    <a:lnTo>
                      <a:pt x="38" y="231"/>
                    </a:lnTo>
                    <a:lnTo>
                      <a:pt x="0" y="231"/>
                    </a:lnTo>
                    <a:lnTo>
                      <a:pt x="0" y="191"/>
                    </a:lnTo>
                    <a:lnTo>
                      <a:pt x="0" y="154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" name="Freeform 251"/>
              <p:cNvSpPr>
                <a:spLocks noChangeArrowheads="1"/>
              </p:cNvSpPr>
              <p:nvPr/>
            </p:nvSpPr>
            <p:spPr bwMode="auto">
              <a:xfrm>
                <a:off x="4420593" y="3074686"/>
                <a:ext cx="133005" cy="117947"/>
              </a:xfrm>
              <a:custGeom>
                <a:avLst/>
                <a:gdLst>
                  <a:gd name="T0" fmla="*/ 0 w 524"/>
                  <a:gd name="T1" fmla="*/ 306 h 575"/>
                  <a:gd name="T2" fmla="*/ 38 w 524"/>
                  <a:gd name="T3" fmla="*/ 306 h 575"/>
                  <a:gd name="T4" fmla="*/ 150 w 524"/>
                  <a:gd name="T5" fmla="*/ 306 h 575"/>
                  <a:gd name="T6" fmla="*/ 225 w 524"/>
                  <a:gd name="T7" fmla="*/ 345 h 575"/>
                  <a:gd name="T8" fmla="*/ 260 w 524"/>
                  <a:gd name="T9" fmla="*/ 383 h 575"/>
                  <a:gd name="T10" fmla="*/ 299 w 524"/>
                  <a:gd name="T11" fmla="*/ 420 h 575"/>
                  <a:gd name="T12" fmla="*/ 373 w 524"/>
                  <a:gd name="T13" fmla="*/ 458 h 575"/>
                  <a:gd name="T14" fmla="*/ 412 w 524"/>
                  <a:gd name="T15" fmla="*/ 498 h 575"/>
                  <a:gd name="T16" fmla="*/ 412 w 524"/>
                  <a:gd name="T17" fmla="*/ 535 h 575"/>
                  <a:gd name="T18" fmla="*/ 485 w 524"/>
                  <a:gd name="T19" fmla="*/ 574 h 575"/>
                  <a:gd name="T20" fmla="*/ 485 w 524"/>
                  <a:gd name="T21" fmla="*/ 498 h 575"/>
                  <a:gd name="T22" fmla="*/ 523 w 524"/>
                  <a:gd name="T23" fmla="*/ 458 h 575"/>
                  <a:gd name="T24" fmla="*/ 523 w 524"/>
                  <a:gd name="T25" fmla="*/ 420 h 575"/>
                  <a:gd name="T26" fmla="*/ 523 w 524"/>
                  <a:gd name="T27" fmla="*/ 383 h 575"/>
                  <a:gd name="T28" fmla="*/ 447 w 524"/>
                  <a:gd name="T29" fmla="*/ 383 h 575"/>
                  <a:gd name="T30" fmla="*/ 412 w 524"/>
                  <a:gd name="T31" fmla="*/ 306 h 575"/>
                  <a:gd name="T32" fmla="*/ 299 w 524"/>
                  <a:gd name="T33" fmla="*/ 230 h 575"/>
                  <a:gd name="T34" fmla="*/ 260 w 524"/>
                  <a:gd name="T35" fmla="*/ 192 h 575"/>
                  <a:gd name="T36" fmla="*/ 225 w 524"/>
                  <a:gd name="T37" fmla="*/ 153 h 575"/>
                  <a:gd name="T38" fmla="*/ 187 w 524"/>
                  <a:gd name="T39" fmla="*/ 38 h 575"/>
                  <a:gd name="T40" fmla="*/ 150 w 524"/>
                  <a:gd name="T41" fmla="*/ 0 h 575"/>
                  <a:gd name="T42" fmla="*/ 111 w 524"/>
                  <a:gd name="T43" fmla="*/ 38 h 575"/>
                  <a:gd name="T44" fmla="*/ 75 w 524"/>
                  <a:gd name="T45" fmla="*/ 77 h 575"/>
                  <a:gd name="T46" fmla="*/ 38 w 524"/>
                  <a:gd name="T47" fmla="*/ 114 h 575"/>
                  <a:gd name="T48" fmla="*/ 0 w 524"/>
                  <a:gd name="T49" fmla="*/ 153 h 575"/>
                  <a:gd name="T50" fmla="*/ 0 w 524"/>
                  <a:gd name="T51" fmla="*/ 192 h 575"/>
                  <a:gd name="T52" fmla="*/ 0 w 524"/>
                  <a:gd name="T53" fmla="*/ 267 h 575"/>
                  <a:gd name="T54" fmla="*/ 0 w 524"/>
                  <a:gd name="T55" fmla="*/ 306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24" h="575">
                    <a:moveTo>
                      <a:pt x="0" y="306"/>
                    </a:moveTo>
                    <a:lnTo>
                      <a:pt x="38" y="306"/>
                    </a:lnTo>
                    <a:lnTo>
                      <a:pt x="150" y="306"/>
                    </a:lnTo>
                    <a:lnTo>
                      <a:pt x="225" y="345"/>
                    </a:lnTo>
                    <a:lnTo>
                      <a:pt x="260" y="383"/>
                    </a:lnTo>
                    <a:lnTo>
                      <a:pt x="299" y="420"/>
                    </a:lnTo>
                    <a:lnTo>
                      <a:pt x="373" y="458"/>
                    </a:lnTo>
                    <a:lnTo>
                      <a:pt x="412" y="498"/>
                    </a:lnTo>
                    <a:lnTo>
                      <a:pt x="412" y="535"/>
                    </a:lnTo>
                    <a:lnTo>
                      <a:pt x="485" y="574"/>
                    </a:lnTo>
                    <a:lnTo>
                      <a:pt x="485" y="498"/>
                    </a:lnTo>
                    <a:lnTo>
                      <a:pt x="523" y="458"/>
                    </a:lnTo>
                    <a:lnTo>
                      <a:pt x="523" y="420"/>
                    </a:lnTo>
                    <a:lnTo>
                      <a:pt x="523" y="383"/>
                    </a:lnTo>
                    <a:lnTo>
                      <a:pt x="447" y="383"/>
                    </a:lnTo>
                    <a:lnTo>
                      <a:pt x="412" y="306"/>
                    </a:lnTo>
                    <a:lnTo>
                      <a:pt x="299" y="230"/>
                    </a:lnTo>
                    <a:lnTo>
                      <a:pt x="260" y="192"/>
                    </a:lnTo>
                    <a:lnTo>
                      <a:pt x="225" y="153"/>
                    </a:lnTo>
                    <a:lnTo>
                      <a:pt x="187" y="38"/>
                    </a:lnTo>
                    <a:lnTo>
                      <a:pt x="150" y="0"/>
                    </a:lnTo>
                    <a:lnTo>
                      <a:pt x="111" y="38"/>
                    </a:lnTo>
                    <a:lnTo>
                      <a:pt x="75" y="77"/>
                    </a:lnTo>
                    <a:lnTo>
                      <a:pt x="38" y="114"/>
                    </a:lnTo>
                    <a:lnTo>
                      <a:pt x="0" y="153"/>
                    </a:lnTo>
                    <a:lnTo>
                      <a:pt x="0" y="192"/>
                    </a:lnTo>
                    <a:lnTo>
                      <a:pt x="0" y="267"/>
                    </a:lnTo>
                    <a:lnTo>
                      <a:pt x="0" y="306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55" name="Freeform 252"/>
              <p:cNvSpPr>
                <a:spLocks noChangeArrowheads="1"/>
              </p:cNvSpPr>
              <p:nvPr/>
            </p:nvSpPr>
            <p:spPr bwMode="auto">
              <a:xfrm>
                <a:off x="4420593" y="3074686"/>
                <a:ext cx="133005" cy="117947"/>
              </a:xfrm>
              <a:custGeom>
                <a:avLst/>
                <a:gdLst>
                  <a:gd name="T0" fmla="*/ 0 w 524"/>
                  <a:gd name="T1" fmla="*/ 306 h 575"/>
                  <a:gd name="T2" fmla="*/ 38 w 524"/>
                  <a:gd name="T3" fmla="*/ 306 h 575"/>
                  <a:gd name="T4" fmla="*/ 150 w 524"/>
                  <a:gd name="T5" fmla="*/ 306 h 575"/>
                  <a:gd name="T6" fmla="*/ 225 w 524"/>
                  <a:gd name="T7" fmla="*/ 345 h 575"/>
                  <a:gd name="T8" fmla="*/ 260 w 524"/>
                  <a:gd name="T9" fmla="*/ 383 h 575"/>
                  <a:gd name="T10" fmla="*/ 299 w 524"/>
                  <a:gd name="T11" fmla="*/ 420 h 575"/>
                  <a:gd name="T12" fmla="*/ 373 w 524"/>
                  <a:gd name="T13" fmla="*/ 458 h 575"/>
                  <a:gd name="T14" fmla="*/ 412 w 524"/>
                  <a:gd name="T15" fmla="*/ 498 h 575"/>
                  <a:gd name="T16" fmla="*/ 412 w 524"/>
                  <a:gd name="T17" fmla="*/ 535 h 575"/>
                  <a:gd name="T18" fmla="*/ 485 w 524"/>
                  <a:gd name="T19" fmla="*/ 574 h 575"/>
                  <a:gd name="T20" fmla="*/ 485 w 524"/>
                  <a:gd name="T21" fmla="*/ 498 h 575"/>
                  <a:gd name="T22" fmla="*/ 523 w 524"/>
                  <a:gd name="T23" fmla="*/ 458 h 575"/>
                  <a:gd name="T24" fmla="*/ 523 w 524"/>
                  <a:gd name="T25" fmla="*/ 420 h 575"/>
                  <a:gd name="T26" fmla="*/ 523 w 524"/>
                  <a:gd name="T27" fmla="*/ 383 h 575"/>
                  <a:gd name="T28" fmla="*/ 447 w 524"/>
                  <a:gd name="T29" fmla="*/ 383 h 575"/>
                  <a:gd name="T30" fmla="*/ 412 w 524"/>
                  <a:gd name="T31" fmla="*/ 306 h 575"/>
                  <a:gd name="T32" fmla="*/ 299 w 524"/>
                  <a:gd name="T33" fmla="*/ 230 h 575"/>
                  <a:gd name="T34" fmla="*/ 260 w 524"/>
                  <a:gd name="T35" fmla="*/ 192 h 575"/>
                  <a:gd name="T36" fmla="*/ 225 w 524"/>
                  <a:gd name="T37" fmla="*/ 153 h 575"/>
                  <a:gd name="T38" fmla="*/ 187 w 524"/>
                  <a:gd name="T39" fmla="*/ 38 h 575"/>
                  <a:gd name="T40" fmla="*/ 150 w 524"/>
                  <a:gd name="T41" fmla="*/ 0 h 575"/>
                  <a:gd name="T42" fmla="*/ 111 w 524"/>
                  <a:gd name="T43" fmla="*/ 38 h 575"/>
                  <a:gd name="T44" fmla="*/ 75 w 524"/>
                  <a:gd name="T45" fmla="*/ 77 h 575"/>
                  <a:gd name="T46" fmla="*/ 38 w 524"/>
                  <a:gd name="T47" fmla="*/ 114 h 575"/>
                  <a:gd name="T48" fmla="*/ 0 w 524"/>
                  <a:gd name="T49" fmla="*/ 153 h 575"/>
                  <a:gd name="T50" fmla="*/ 0 w 524"/>
                  <a:gd name="T51" fmla="*/ 192 h 575"/>
                  <a:gd name="T52" fmla="*/ 0 w 524"/>
                  <a:gd name="T53" fmla="*/ 267 h 575"/>
                  <a:gd name="T54" fmla="*/ 0 w 524"/>
                  <a:gd name="T55" fmla="*/ 306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24" h="575">
                    <a:moveTo>
                      <a:pt x="0" y="306"/>
                    </a:moveTo>
                    <a:lnTo>
                      <a:pt x="38" y="306"/>
                    </a:lnTo>
                    <a:lnTo>
                      <a:pt x="150" y="306"/>
                    </a:lnTo>
                    <a:lnTo>
                      <a:pt x="225" y="345"/>
                    </a:lnTo>
                    <a:lnTo>
                      <a:pt x="260" y="383"/>
                    </a:lnTo>
                    <a:lnTo>
                      <a:pt x="299" y="420"/>
                    </a:lnTo>
                    <a:lnTo>
                      <a:pt x="373" y="458"/>
                    </a:lnTo>
                    <a:lnTo>
                      <a:pt x="412" y="498"/>
                    </a:lnTo>
                    <a:lnTo>
                      <a:pt x="412" y="535"/>
                    </a:lnTo>
                    <a:lnTo>
                      <a:pt x="485" y="574"/>
                    </a:lnTo>
                    <a:lnTo>
                      <a:pt x="485" y="498"/>
                    </a:lnTo>
                    <a:lnTo>
                      <a:pt x="523" y="458"/>
                    </a:lnTo>
                    <a:lnTo>
                      <a:pt x="523" y="420"/>
                    </a:lnTo>
                    <a:lnTo>
                      <a:pt x="523" y="383"/>
                    </a:lnTo>
                    <a:lnTo>
                      <a:pt x="447" y="383"/>
                    </a:lnTo>
                    <a:lnTo>
                      <a:pt x="412" y="306"/>
                    </a:lnTo>
                    <a:lnTo>
                      <a:pt x="299" y="230"/>
                    </a:lnTo>
                    <a:lnTo>
                      <a:pt x="260" y="192"/>
                    </a:lnTo>
                    <a:lnTo>
                      <a:pt x="225" y="153"/>
                    </a:lnTo>
                    <a:lnTo>
                      <a:pt x="187" y="38"/>
                    </a:lnTo>
                    <a:lnTo>
                      <a:pt x="150" y="0"/>
                    </a:lnTo>
                    <a:lnTo>
                      <a:pt x="111" y="38"/>
                    </a:lnTo>
                    <a:lnTo>
                      <a:pt x="75" y="77"/>
                    </a:lnTo>
                    <a:lnTo>
                      <a:pt x="38" y="114"/>
                    </a:lnTo>
                    <a:lnTo>
                      <a:pt x="0" y="153"/>
                    </a:lnTo>
                    <a:lnTo>
                      <a:pt x="0" y="192"/>
                    </a:lnTo>
                    <a:lnTo>
                      <a:pt x="0" y="267"/>
                    </a:lnTo>
                    <a:lnTo>
                      <a:pt x="0" y="306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" name="Freeform 253"/>
              <p:cNvSpPr>
                <a:spLocks noChangeArrowheads="1"/>
              </p:cNvSpPr>
              <p:nvPr/>
            </p:nvSpPr>
            <p:spPr bwMode="auto">
              <a:xfrm>
                <a:off x="4392414" y="3137774"/>
                <a:ext cx="333640" cy="253265"/>
              </a:xfrm>
              <a:custGeom>
                <a:avLst/>
                <a:gdLst>
                  <a:gd name="T0" fmla="*/ 747 w 1308"/>
                  <a:gd name="T1" fmla="*/ 345 h 1225"/>
                  <a:gd name="T2" fmla="*/ 822 w 1308"/>
                  <a:gd name="T3" fmla="*/ 421 h 1225"/>
                  <a:gd name="T4" fmla="*/ 897 w 1308"/>
                  <a:gd name="T5" fmla="*/ 421 h 1225"/>
                  <a:gd name="T6" fmla="*/ 971 w 1308"/>
                  <a:gd name="T7" fmla="*/ 421 h 1225"/>
                  <a:gd name="T8" fmla="*/ 1083 w 1308"/>
                  <a:gd name="T9" fmla="*/ 421 h 1225"/>
                  <a:gd name="T10" fmla="*/ 1233 w 1308"/>
                  <a:gd name="T11" fmla="*/ 421 h 1225"/>
                  <a:gd name="T12" fmla="*/ 1307 w 1308"/>
                  <a:gd name="T13" fmla="*/ 459 h 1225"/>
                  <a:gd name="T14" fmla="*/ 1233 w 1308"/>
                  <a:gd name="T15" fmla="*/ 574 h 1225"/>
                  <a:gd name="T16" fmla="*/ 1158 w 1308"/>
                  <a:gd name="T17" fmla="*/ 652 h 1225"/>
                  <a:gd name="T18" fmla="*/ 1083 w 1308"/>
                  <a:gd name="T19" fmla="*/ 727 h 1225"/>
                  <a:gd name="T20" fmla="*/ 1009 w 1308"/>
                  <a:gd name="T21" fmla="*/ 842 h 1225"/>
                  <a:gd name="T22" fmla="*/ 897 w 1308"/>
                  <a:gd name="T23" fmla="*/ 917 h 1225"/>
                  <a:gd name="T24" fmla="*/ 822 w 1308"/>
                  <a:gd name="T25" fmla="*/ 995 h 1225"/>
                  <a:gd name="T26" fmla="*/ 784 w 1308"/>
                  <a:gd name="T27" fmla="*/ 1071 h 1225"/>
                  <a:gd name="T28" fmla="*/ 673 w 1308"/>
                  <a:gd name="T29" fmla="*/ 1147 h 1225"/>
                  <a:gd name="T30" fmla="*/ 597 w 1308"/>
                  <a:gd name="T31" fmla="*/ 1147 h 1225"/>
                  <a:gd name="T32" fmla="*/ 524 w 1308"/>
                  <a:gd name="T33" fmla="*/ 1224 h 1225"/>
                  <a:gd name="T34" fmla="*/ 187 w 1308"/>
                  <a:gd name="T35" fmla="*/ 1109 h 1225"/>
                  <a:gd name="T36" fmla="*/ 151 w 1308"/>
                  <a:gd name="T37" fmla="*/ 1033 h 1225"/>
                  <a:gd name="T38" fmla="*/ 75 w 1308"/>
                  <a:gd name="T39" fmla="*/ 956 h 1225"/>
                  <a:gd name="T40" fmla="*/ 0 w 1308"/>
                  <a:gd name="T41" fmla="*/ 842 h 1225"/>
                  <a:gd name="T42" fmla="*/ 0 w 1308"/>
                  <a:gd name="T43" fmla="*/ 727 h 1225"/>
                  <a:gd name="T44" fmla="*/ 38 w 1308"/>
                  <a:gd name="T45" fmla="*/ 574 h 1225"/>
                  <a:gd name="T46" fmla="*/ 38 w 1308"/>
                  <a:gd name="T47" fmla="*/ 459 h 1225"/>
                  <a:gd name="T48" fmla="*/ 38 w 1308"/>
                  <a:gd name="T49" fmla="*/ 345 h 1225"/>
                  <a:gd name="T50" fmla="*/ 112 w 1308"/>
                  <a:gd name="T51" fmla="*/ 268 h 1225"/>
                  <a:gd name="T52" fmla="*/ 112 w 1308"/>
                  <a:gd name="T53" fmla="*/ 192 h 1225"/>
                  <a:gd name="T54" fmla="*/ 112 w 1308"/>
                  <a:gd name="T55" fmla="*/ 114 h 1225"/>
                  <a:gd name="T56" fmla="*/ 151 w 1308"/>
                  <a:gd name="T57" fmla="*/ 0 h 1225"/>
                  <a:gd name="T58" fmla="*/ 337 w 1308"/>
                  <a:gd name="T59" fmla="*/ 39 h 1225"/>
                  <a:gd name="T60" fmla="*/ 411 w 1308"/>
                  <a:gd name="T61" fmla="*/ 114 h 1225"/>
                  <a:gd name="T62" fmla="*/ 524 w 1308"/>
                  <a:gd name="T63" fmla="*/ 192 h 1225"/>
                  <a:gd name="T64" fmla="*/ 597 w 1308"/>
                  <a:gd name="T65" fmla="*/ 268 h 1225"/>
                  <a:gd name="T66" fmla="*/ 597 w 1308"/>
                  <a:gd name="T67" fmla="*/ 345 h 1225"/>
                  <a:gd name="T68" fmla="*/ 673 w 1308"/>
                  <a:gd name="T69" fmla="*/ 345 h 1225"/>
                  <a:gd name="T70" fmla="*/ 711 w 1308"/>
                  <a:gd name="T71" fmla="*/ 345 h 1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08" h="1225">
                    <a:moveTo>
                      <a:pt x="711" y="345"/>
                    </a:moveTo>
                    <a:lnTo>
                      <a:pt x="747" y="345"/>
                    </a:lnTo>
                    <a:lnTo>
                      <a:pt x="784" y="382"/>
                    </a:lnTo>
                    <a:lnTo>
                      <a:pt x="822" y="421"/>
                    </a:lnTo>
                    <a:lnTo>
                      <a:pt x="860" y="421"/>
                    </a:lnTo>
                    <a:lnTo>
                      <a:pt x="897" y="421"/>
                    </a:lnTo>
                    <a:lnTo>
                      <a:pt x="933" y="421"/>
                    </a:lnTo>
                    <a:lnTo>
                      <a:pt x="971" y="421"/>
                    </a:lnTo>
                    <a:lnTo>
                      <a:pt x="1009" y="421"/>
                    </a:lnTo>
                    <a:lnTo>
                      <a:pt x="1083" y="421"/>
                    </a:lnTo>
                    <a:lnTo>
                      <a:pt x="1194" y="421"/>
                    </a:lnTo>
                    <a:lnTo>
                      <a:pt x="1233" y="421"/>
                    </a:lnTo>
                    <a:lnTo>
                      <a:pt x="1270" y="421"/>
                    </a:lnTo>
                    <a:lnTo>
                      <a:pt x="1307" y="459"/>
                    </a:lnTo>
                    <a:lnTo>
                      <a:pt x="1270" y="498"/>
                    </a:lnTo>
                    <a:lnTo>
                      <a:pt x="1233" y="574"/>
                    </a:lnTo>
                    <a:lnTo>
                      <a:pt x="1194" y="612"/>
                    </a:lnTo>
                    <a:lnTo>
                      <a:pt x="1158" y="652"/>
                    </a:lnTo>
                    <a:lnTo>
                      <a:pt x="1158" y="688"/>
                    </a:lnTo>
                    <a:lnTo>
                      <a:pt x="1083" y="727"/>
                    </a:lnTo>
                    <a:lnTo>
                      <a:pt x="1047" y="803"/>
                    </a:lnTo>
                    <a:lnTo>
                      <a:pt x="1009" y="842"/>
                    </a:lnTo>
                    <a:lnTo>
                      <a:pt x="933" y="879"/>
                    </a:lnTo>
                    <a:lnTo>
                      <a:pt x="897" y="917"/>
                    </a:lnTo>
                    <a:lnTo>
                      <a:pt x="860" y="956"/>
                    </a:lnTo>
                    <a:lnTo>
                      <a:pt x="822" y="995"/>
                    </a:lnTo>
                    <a:lnTo>
                      <a:pt x="784" y="1033"/>
                    </a:lnTo>
                    <a:lnTo>
                      <a:pt x="784" y="1071"/>
                    </a:lnTo>
                    <a:lnTo>
                      <a:pt x="747" y="1109"/>
                    </a:lnTo>
                    <a:lnTo>
                      <a:pt x="673" y="1147"/>
                    </a:lnTo>
                    <a:lnTo>
                      <a:pt x="636" y="1147"/>
                    </a:lnTo>
                    <a:lnTo>
                      <a:pt x="597" y="1147"/>
                    </a:lnTo>
                    <a:lnTo>
                      <a:pt x="560" y="1185"/>
                    </a:lnTo>
                    <a:lnTo>
                      <a:pt x="524" y="1224"/>
                    </a:lnTo>
                    <a:lnTo>
                      <a:pt x="262" y="1147"/>
                    </a:lnTo>
                    <a:lnTo>
                      <a:pt x="187" y="1109"/>
                    </a:lnTo>
                    <a:lnTo>
                      <a:pt x="151" y="1071"/>
                    </a:lnTo>
                    <a:lnTo>
                      <a:pt x="151" y="1033"/>
                    </a:lnTo>
                    <a:lnTo>
                      <a:pt x="112" y="995"/>
                    </a:lnTo>
                    <a:lnTo>
                      <a:pt x="75" y="956"/>
                    </a:lnTo>
                    <a:lnTo>
                      <a:pt x="38" y="917"/>
                    </a:lnTo>
                    <a:lnTo>
                      <a:pt x="0" y="842"/>
                    </a:lnTo>
                    <a:lnTo>
                      <a:pt x="0" y="764"/>
                    </a:lnTo>
                    <a:lnTo>
                      <a:pt x="0" y="727"/>
                    </a:lnTo>
                    <a:lnTo>
                      <a:pt x="38" y="688"/>
                    </a:lnTo>
                    <a:lnTo>
                      <a:pt x="38" y="574"/>
                    </a:lnTo>
                    <a:lnTo>
                      <a:pt x="38" y="498"/>
                    </a:lnTo>
                    <a:lnTo>
                      <a:pt x="38" y="459"/>
                    </a:lnTo>
                    <a:lnTo>
                      <a:pt x="38" y="421"/>
                    </a:lnTo>
                    <a:lnTo>
                      <a:pt x="38" y="345"/>
                    </a:lnTo>
                    <a:lnTo>
                      <a:pt x="75" y="306"/>
                    </a:lnTo>
                    <a:lnTo>
                      <a:pt x="112" y="268"/>
                    </a:lnTo>
                    <a:lnTo>
                      <a:pt x="112" y="231"/>
                    </a:lnTo>
                    <a:lnTo>
                      <a:pt x="112" y="192"/>
                    </a:lnTo>
                    <a:lnTo>
                      <a:pt x="112" y="153"/>
                    </a:lnTo>
                    <a:lnTo>
                      <a:pt x="112" y="114"/>
                    </a:lnTo>
                    <a:lnTo>
                      <a:pt x="112" y="0"/>
                    </a:lnTo>
                    <a:lnTo>
                      <a:pt x="151" y="0"/>
                    </a:lnTo>
                    <a:lnTo>
                      <a:pt x="262" y="0"/>
                    </a:lnTo>
                    <a:lnTo>
                      <a:pt x="337" y="39"/>
                    </a:lnTo>
                    <a:lnTo>
                      <a:pt x="372" y="78"/>
                    </a:lnTo>
                    <a:lnTo>
                      <a:pt x="411" y="114"/>
                    </a:lnTo>
                    <a:lnTo>
                      <a:pt x="486" y="153"/>
                    </a:lnTo>
                    <a:lnTo>
                      <a:pt x="524" y="192"/>
                    </a:lnTo>
                    <a:lnTo>
                      <a:pt x="524" y="231"/>
                    </a:lnTo>
                    <a:lnTo>
                      <a:pt x="597" y="268"/>
                    </a:lnTo>
                    <a:lnTo>
                      <a:pt x="597" y="306"/>
                    </a:lnTo>
                    <a:lnTo>
                      <a:pt x="597" y="345"/>
                    </a:lnTo>
                    <a:lnTo>
                      <a:pt x="636" y="345"/>
                    </a:lnTo>
                    <a:lnTo>
                      <a:pt x="673" y="345"/>
                    </a:lnTo>
                    <a:lnTo>
                      <a:pt x="673" y="306"/>
                    </a:lnTo>
                    <a:lnTo>
                      <a:pt x="711" y="345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57" name="Freeform 254"/>
              <p:cNvSpPr>
                <a:spLocks noChangeArrowheads="1"/>
              </p:cNvSpPr>
              <p:nvPr/>
            </p:nvSpPr>
            <p:spPr bwMode="auto">
              <a:xfrm>
                <a:off x="4392414" y="3137774"/>
                <a:ext cx="333640" cy="253265"/>
              </a:xfrm>
              <a:custGeom>
                <a:avLst/>
                <a:gdLst>
                  <a:gd name="T0" fmla="*/ 747 w 1308"/>
                  <a:gd name="T1" fmla="*/ 345 h 1225"/>
                  <a:gd name="T2" fmla="*/ 822 w 1308"/>
                  <a:gd name="T3" fmla="*/ 421 h 1225"/>
                  <a:gd name="T4" fmla="*/ 897 w 1308"/>
                  <a:gd name="T5" fmla="*/ 421 h 1225"/>
                  <a:gd name="T6" fmla="*/ 971 w 1308"/>
                  <a:gd name="T7" fmla="*/ 421 h 1225"/>
                  <a:gd name="T8" fmla="*/ 1083 w 1308"/>
                  <a:gd name="T9" fmla="*/ 421 h 1225"/>
                  <a:gd name="T10" fmla="*/ 1233 w 1308"/>
                  <a:gd name="T11" fmla="*/ 421 h 1225"/>
                  <a:gd name="T12" fmla="*/ 1307 w 1308"/>
                  <a:gd name="T13" fmla="*/ 459 h 1225"/>
                  <a:gd name="T14" fmla="*/ 1233 w 1308"/>
                  <a:gd name="T15" fmla="*/ 574 h 1225"/>
                  <a:gd name="T16" fmla="*/ 1158 w 1308"/>
                  <a:gd name="T17" fmla="*/ 652 h 1225"/>
                  <a:gd name="T18" fmla="*/ 1083 w 1308"/>
                  <a:gd name="T19" fmla="*/ 727 h 1225"/>
                  <a:gd name="T20" fmla="*/ 1009 w 1308"/>
                  <a:gd name="T21" fmla="*/ 842 h 1225"/>
                  <a:gd name="T22" fmla="*/ 897 w 1308"/>
                  <a:gd name="T23" fmla="*/ 917 h 1225"/>
                  <a:gd name="T24" fmla="*/ 822 w 1308"/>
                  <a:gd name="T25" fmla="*/ 995 h 1225"/>
                  <a:gd name="T26" fmla="*/ 784 w 1308"/>
                  <a:gd name="T27" fmla="*/ 1071 h 1225"/>
                  <a:gd name="T28" fmla="*/ 673 w 1308"/>
                  <a:gd name="T29" fmla="*/ 1147 h 1225"/>
                  <a:gd name="T30" fmla="*/ 597 w 1308"/>
                  <a:gd name="T31" fmla="*/ 1147 h 1225"/>
                  <a:gd name="T32" fmla="*/ 524 w 1308"/>
                  <a:gd name="T33" fmla="*/ 1224 h 1225"/>
                  <a:gd name="T34" fmla="*/ 187 w 1308"/>
                  <a:gd name="T35" fmla="*/ 1109 h 1225"/>
                  <a:gd name="T36" fmla="*/ 151 w 1308"/>
                  <a:gd name="T37" fmla="*/ 1033 h 1225"/>
                  <a:gd name="T38" fmla="*/ 75 w 1308"/>
                  <a:gd name="T39" fmla="*/ 956 h 1225"/>
                  <a:gd name="T40" fmla="*/ 0 w 1308"/>
                  <a:gd name="T41" fmla="*/ 842 h 1225"/>
                  <a:gd name="T42" fmla="*/ 0 w 1308"/>
                  <a:gd name="T43" fmla="*/ 727 h 1225"/>
                  <a:gd name="T44" fmla="*/ 38 w 1308"/>
                  <a:gd name="T45" fmla="*/ 574 h 1225"/>
                  <a:gd name="T46" fmla="*/ 38 w 1308"/>
                  <a:gd name="T47" fmla="*/ 459 h 1225"/>
                  <a:gd name="T48" fmla="*/ 38 w 1308"/>
                  <a:gd name="T49" fmla="*/ 345 h 1225"/>
                  <a:gd name="T50" fmla="*/ 112 w 1308"/>
                  <a:gd name="T51" fmla="*/ 268 h 1225"/>
                  <a:gd name="T52" fmla="*/ 112 w 1308"/>
                  <a:gd name="T53" fmla="*/ 192 h 1225"/>
                  <a:gd name="T54" fmla="*/ 112 w 1308"/>
                  <a:gd name="T55" fmla="*/ 114 h 1225"/>
                  <a:gd name="T56" fmla="*/ 151 w 1308"/>
                  <a:gd name="T57" fmla="*/ 0 h 1225"/>
                  <a:gd name="T58" fmla="*/ 337 w 1308"/>
                  <a:gd name="T59" fmla="*/ 39 h 1225"/>
                  <a:gd name="T60" fmla="*/ 411 w 1308"/>
                  <a:gd name="T61" fmla="*/ 114 h 1225"/>
                  <a:gd name="T62" fmla="*/ 524 w 1308"/>
                  <a:gd name="T63" fmla="*/ 192 h 1225"/>
                  <a:gd name="T64" fmla="*/ 597 w 1308"/>
                  <a:gd name="T65" fmla="*/ 268 h 1225"/>
                  <a:gd name="T66" fmla="*/ 597 w 1308"/>
                  <a:gd name="T67" fmla="*/ 345 h 1225"/>
                  <a:gd name="T68" fmla="*/ 673 w 1308"/>
                  <a:gd name="T69" fmla="*/ 345 h 1225"/>
                  <a:gd name="T70" fmla="*/ 711 w 1308"/>
                  <a:gd name="T71" fmla="*/ 345 h 1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08" h="1225">
                    <a:moveTo>
                      <a:pt x="711" y="345"/>
                    </a:moveTo>
                    <a:lnTo>
                      <a:pt x="747" y="345"/>
                    </a:lnTo>
                    <a:lnTo>
                      <a:pt x="784" y="382"/>
                    </a:lnTo>
                    <a:lnTo>
                      <a:pt x="822" y="421"/>
                    </a:lnTo>
                    <a:lnTo>
                      <a:pt x="860" y="421"/>
                    </a:lnTo>
                    <a:lnTo>
                      <a:pt x="897" y="421"/>
                    </a:lnTo>
                    <a:lnTo>
                      <a:pt x="933" y="421"/>
                    </a:lnTo>
                    <a:lnTo>
                      <a:pt x="971" y="421"/>
                    </a:lnTo>
                    <a:lnTo>
                      <a:pt x="1009" y="421"/>
                    </a:lnTo>
                    <a:lnTo>
                      <a:pt x="1083" y="421"/>
                    </a:lnTo>
                    <a:lnTo>
                      <a:pt x="1194" y="421"/>
                    </a:lnTo>
                    <a:lnTo>
                      <a:pt x="1233" y="421"/>
                    </a:lnTo>
                    <a:lnTo>
                      <a:pt x="1270" y="421"/>
                    </a:lnTo>
                    <a:lnTo>
                      <a:pt x="1307" y="459"/>
                    </a:lnTo>
                    <a:lnTo>
                      <a:pt x="1270" y="498"/>
                    </a:lnTo>
                    <a:lnTo>
                      <a:pt x="1233" y="574"/>
                    </a:lnTo>
                    <a:lnTo>
                      <a:pt x="1194" y="612"/>
                    </a:lnTo>
                    <a:lnTo>
                      <a:pt x="1158" y="652"/>
                    </a:lnTo>
                    <a:lnTo>
                      <a:pt x="1158" y="688"/>
                    </a:lnTo>
                    <a:lnTo>
                      <a:pt x="1083" y="727"/>
                    </a:lnTo>
                    <a:lnTo>
                      <a:pt x="1047" y="803"/>
                    </a:lnTo>
                    <a:lnTo>
                      <a:pt x="1009" y="842"/>
                    </a:lnTo>
                    <a:lnTo>
                      <a:pt x="933" y="879"/>
                    </a:lnTo>
                    <a:lnTo>
                      <a:pt x="897" y="917"/>
                    </a:lnTo>
                    <a:lnTo>
                      <a:pt x="860" y="956"/>
                    </a:lnTo>
                    <a:lnTo>
                      <a:pt x="822" y="995"/>
                    </a:lnTo>
                    <a:lnTo>
                      <a:pt x="784" y="1033"/>
                    </a:lnTo>
                    <a:lnTo>
                      <a:pt x="784" y="1071"/>
                    </a:lnTo>
                    <a:lnTo>
                      <a:pt x="747" y="1109"/>
                    </a:lnTo>
                    <a:lnTo>
                      <a:pt x="673" y="1147"/>
                    </a:lnTo>
                    <a:lnTo>
                      <a:pt x="636" y="1147"/>
                    </a:lnTo>
                    <a:lnTo>
                      <a:pt x="597" y="1147"/>
                    </a:lnTo>
                    <a:lnTo>
                      <a:pt x="560" y="1185"/>
                    </a:lnTo>
                    <a:lnTo>
                      <a:pt x="524" y="1224"/>
                    </a:lnTo>
                    <a:lnTo>
                      <a:pt x="262" y="1147"/>
                    </a:lnTo>
                    <a:lnTo>
                      <a:pt x="187" y="1109"/>
                    </a:lnTo>
                    <a:lnTo>
                      <a:pt x="151" y="1071"/>
                    </a:lnTo>
                    <a:lnTo>
                      <a:pt x="151" y="1033"/>
                    </a:lnTo>
                    <a:lnTo>
                      <a:pt x="112" y="995"/>
                    </a:lnTo>
                    <a:lnTo>
                      <a:pt x="75" y="956"/>
                    </a:lnTo>
                    <a:lnTo>
                      <a:pt x="38" y="917"/>
                    </a:lnTo>
                    <a:lnTo>
                      <a:pt x="0" y="842"/>
                    </a:lnTo>
                    <a:lnTo>
                      <a:pt x="0" y="764"/>
                    </a:lnTo>
                    <a:lnTo>
                      <a:pt x="0" y="727"/>
                    </a:lnTo>
                    <a:lnTo>
                      <a:pt x="38" y="688"/>
                    </a:lnTo>
                    <a:lnTo>
                      <a:pt x="38" y="574"/>
                    </a:lnTo>
                    <a:lnTo>
                      <a:pt x="38" y="498"/>
                    </a:lnTo>
                    <a:lnTo>
                      <a:pt x="38" y="459"/>
                    </a:lnTo>
                    <a:lnTo>
                      <a:pt x="38" y="421"/>
                    </a:lnTo>
                    <a:lnTo>
                      <a:pt x="38" y="345"/>
                    </a:lnTo>
                    <a:lnTo>
                      <a:pt x="75" y="306"/>
                    </a:lnTo>
                    <a:lnTo>
                      <a:pt x="112" y="268"/>
                    </a:lnTo>
                    <a:lnTo>
                      <a:pt x="112" y="231"/>
                    </a:lnTo>
                    <a:lnTo>
                      <a:pt x="112" y="192"/>
                    </a:lnTo>
                    <a:lnTo>
                      <a:pt x="112" y="153"/>
                    </a:lnTo>
                    <a:lnTo>
                      <a:pt x="112" y="114"/>
                    </a:lnTo>
                    <a:lnTo>
                      <a:pt x="112" y="0"/>
                    </a:lnTo>
                    <a:lnTo>
                      <a:pt x="151" y="0"/>
                    </a:lnTo>
                    <a:lnTo>
                      <a:pt x="262" y="0"/>
                    </a:lnTo>
                    <a:lnTo>
                      <a:pt x="337" y="39"/>
                    </a:lnTo>
                    <a:lnTo>
                      <a:pt x="372" y="78"/>
                    </a:lnTo>
                    <a:lnTo>
                      <a:pt x="411" y="114"/>
                    </a:lnTo>
                    <a:lnTo>
                      <a:pt x="486" y="153"/>
                    </a:lnTo>
                    <a:lnTo>
                      <a:pt x="524" y="192"/>
                    </a:lnTo>
                    <a:lnTo>
                      <a:pt x="524" y="231"/>
                    </a:lnTo>
                    <a:lnTo>
                      <a:pt x="597" y="268"/>
                    </a:lnTo>
                    <a:lnTo>
                      <a:pt x="597" y="306"/>
                    </a:lnTo>
                    <a:lnTo>
                      <a:pt x="597" y="345"/>
                    </a:lnTo>
                    <a:lnTo>
                      <a:pt x="636" y="345"/>
                    </a:lnTo>
                    <a:lnTo>
                      <a:pt x="673" y="345"/>
                    </a:lnTo>
                    <a:lnTo>
                      <a:pt x="673" y="306"/>
                    </a:lnTo>
                    <a:lnTo>
                      <a:pt x="711" y="34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8" name="Freeform 255"/>
              <p:cNvSpPr>
                <a:spLocks noChangeArrowheads="1"/>
              </p:cNvSpPr>
              <p:nvPr/>
            </p:nvSpPr>
            <p:spPr bwMode="auto">
              <a:xfrm>
                <a:off x="4077936" y="2979597"/>
                <a:ext cx="380981" cy="466301"/>
              </a:xfrm>
              <a:custGeom>
                <a:avLst/>
                <a:gdLst>
                  <a:gd name="T0" fmla="*/ 1008 w 1495"/>
                  <a:gd name="T1" fmla="*/ 2216 h 2255"/>
                  <a:gd name="T2" fmla="*/ 1083 w 1495"/>
                  <a:gd name="T3" fmla="*/ 2180 h 2255"/>
                  <a:gd name="T4" fmla="*/ 1119 w 1495"/>
                  <a:gd name="T5" fmla="*/ 2102 h 2255"/>
                  <a:gd name="T6" fmla="*/ 1232 w 1495"/>
                  <a:gd name="T7" fmla="*/ 2064 h 2255"/>
                  <a:gd name="T8" fmla="*/ 1270 w 1495"/>
                  <a:gd name="T9" fmla="*/ 1988 h 2255"/>
                  <a:gd name="T10" fmla="*/ 1307 w 1495"/>
                  <a:gd name="T11" fmla="*/ 1949 h 2255"/>
                  <a:gd name="T12" fmla="*/ 1419 w 1495"/>
                  <a:gd name="T13" fmla="*/ 1949 h 2255"/>
                  <a:gd name="T14" fmla="*/ 1494 w 1495"/>
                  <a:gd name="T15" fmla="*/ 1911 h 2255"/>
                  <a:gd name="T16" fmla="*/ 1383 w 1495"/>
                  <a:gd name="T17" fmla="*/ 1835 h 2255"/>
                  <a:gd name="T18" fmla="*/ 1344 w 1495"/>
                  <a:gd name="T19" fmla="*/ 1759 h 2255"/>
                  <a:gd name="T20" fmla="*/ 1270 w 1495"/>
                  <a:gd name="T21" fmla="*/ 1681 h 2255"/>
                  <a:gd name="T22" fmla="*/ 1232 w 1495"/>
                  <a:gd name="T23" fmla="*/ 1528 h 2255"/>
                  <a:gd name="T24" fmla="*/ 1270 w 1495"/>
                  <a:gd name="T25" fmla="*/ 1452 h 2255"/>
                  <a:gd name="T26" fmla="*/ 1270 w 1495"/>
                  <a:gd name="T27" fmla="*/ 1262 h 2255"/>
                  <a:gd name="T28" fmla="*/ 1270 w 1495"/>
                  <a:gd name="T29" fmla="*/ 1185 h 2255"/>
                  <a:gd name="T30" fmla="*/ 1307 w 1495"/>
                  <a:gd name="T31" fmla="*/ 1070 h 2255"/>
                  <a:gd name="T32" fmla="*/ 1344 w 1495"/>
                  <a:gd name="T33" fmla="*/ 995 h 2255"/>
                  <a:gd name="T34" fmla="*/ 1344 w 1495"/>
                  <a:gd name="T35" fmla="*/ 917 h 2255"/>
                  <a:gd name="T36" fmla="*/ 1344 w 1495"/>
                  <a:gd name="T37" fmla="*/ 764 h 2255"/>
                  <a:gd name="T38" fmla="*/ 1344 w 1495"/>
                  <a:gd name="T39" fmla="*/ 651 h 2255"/>
                  <a:gd name="T40" fmla="*/ 1344 w 1495"/>
                  <a:gd name="T41" fmla="*/ 574 h 2255"/>
                  <a:gd name="T42" fmla="*/ 1419 w 1495"/>
                  <a:gd name="T43" fmla="*/ 535 h 2255"/>
                  <a:gd name="T44" fmla="*/ 1494 w 1495"/>
                  <a:gd name="T45" fmla="*/ 458 h 2255"/>
                  <a:gd name="T46" fmla="*/ 1455 w 1495"/>
                  <a:gd name="T47" fmla="*/ 382 h 2255"/>
                  <a:gd name="T48" fmla="*/ 1383 w 1495"/>
                  <a:gd name="T49" fmla="*/ 344 h 2255"/>
                  <a:gd name="T50" fmla="*/ 1307 w 1495"/>
                  <a:gd name="T51" fmla="*/ 268 h 2255"/>
                  <a:gd name="T52" fmla="*/ 1270 w 1495"/>
                  <a:gd name="T53" fmla="*/ 153 h 2255"/>
                  <a:gd name="T54" fmla="*/ 1232 w 1495"/>
                  <a:gd name="T55" fmla="*/ 77 h 2255"/>
                  <a:gd name="T56" fmla="*/ 1195 w 1495"/>
                  <a:gd name="T57" fmla="*/ 39 h 2255"/>
                  <a:gd name="T58" fmla="*/ 1119 w 1495"/>
                  <a:gd name="T59" fmla="*/ 39 h 2255"/>
                  <a:gd name="T60" fmla="*/ 1046 w 1495"/>
                  <a:gd name="T61" fmla="*/ 77 h 2255"/>
                  <a:gd name="T62" fmla="*/ 934 w 1495"/>
                  <a:gd name="T63" fmla="*/ 114 h 2255"/>
                  <a:gd name="T64" fmla="*/ 858 w 1495"/>
                  <a:gd name="T65" fmla="*/ 114 h 2255"/>
                  <a:gd name="T66" fmla="*/ 672 w 1495"/>
                  <a:gd name="T67" fmla="*/ 153 h 2255"/>
                  <a:gd name="T68" fmla="*/ 522 w 1495"/>
                  <a:gd name="T69" fmla="*/ 191 h 2255"/>
                  <a:gd name="T70" fmla="*/ 411 w 1495"/>
                  <a:gd name="T71" fmla="*/ 230 h 2255"/>
                  <a:gd name="T72" fmla="*/ 187 w 1495"/>
                  <a:gd name="T73" fmla="*/ 230 h 2255"/>
                  <a:gd name="T74" fmla="*/ 187 w 1495"/>
                  <a:gd name="T75" fmla="*/ 382 h 2255"/>
                  <a:gd name="T76" fmla="*/ 149 w 1495"/>
                  <a:gd name="T77" fmla="*/ 421 h 2255"/>
                  <a:gd name="T78" fmla="*/ 149 w 1495"/>
                  <a:gd name="T79" fmla="*/ 535 h 2255"/>
                  <a:gd name="T80" fmla="*/ 149 w 1495"/>
                  <a:gd name="T81" fmla="*/ 842 h 2255"/>
                  <a:gd name="T82" fmla="*/ 112 w 1495"/>
                  <a:gd name="T83" fmla="*/ 878 h 2255"/>
                  <a:gd name="T84" fmla="*/ 37 w 1495"/>
                  <a:gd name="T85" fmla="*/ 917 h 2255"/>
                  <a:gd name="T86" fmla="*/ 37 w 1495"/>
                  <a:gd name="T87" fmla="*/ 1032 h 2255"/>
                  <a:gd name="T88" fmla="*/ 0 w 1495"/>
                  <a:gd name="T89" fmla="*/ 1185 h 2255"/>
                  <a:gd name="T90" fmla="*/ 75 w 1495"/>
                  <a:gd name="T91" fmla="*/ 1299 h 2255"/>
                  <a:gd name="T92" fmla="*/ 112 w 1495"/>
                  <a:gd name="T93" fmla="*/ 1376 h 2255"/>
                  <a:gd name="T94" fmla="*/ 187 w 1495"/>
                  <a:gd name="T95" fmla="*/ 1452 h 2255"/>
                  <a:gd name="T96" fmla="*/ 225 w 1495"/>
                  <a:gd name="T97" fmla="*/ 1491 h 2255"/>
                  <a:gd name="T98" fmla="*/ 225 w 1495"/>
                  <a:gd name="T99" fmla="*/ 1643 h 2255"/>
                  <a:gd name="T100" fmla="*/ 261 w 1495"/>
                  <a:gd name="T101" fmla="*/ 1681 h 2255"/>
                  <a:gd name="T102" fmla="*/ 336 w 1495"/>
                  <a:gd name="T103" fmla="*/ 1720 h 2255"/>
                  <a:gd name="T104" fmla="*/ 411 w 1495"/>
                  <a:gd name="T105" fmla="*/ 1797 h 2255"/>
                  <a:gd name="T106" fmla="*/ 485 w 1495"/>
                  <a:gd name="T107" fmla="*/ 1911 h 2255"/>
                  <a:gd name="T108" fmla="*/ 561 w 1495"/>
                  <a:gd name="T109" fmla="*/ 1988 h 2255"/>
                  <a:gd name="T110" fmla="*/ 598 w 1495"/>
                  <a:gd name="T111" fmla="*/ 2064 h 2255"/>
                  <a:gd name="T112" fmla="*/ 672 w 1495"/>
                  <a:gd name="T113" fmla="*/ 2141 h 2255"/>
                  <a:gd name="T114" fmla="*/ 710 w 1495"/>
                  <a:gd name="T115" fmla="*/ 2180 h 2255"/>
                  <a:gd name="T116" fmla="*/ 821 w 1495"/>
                  <a:gd name="T117" fmla="*/ 2180 h 2255"/>
                  <a:gd name="T118" fmla="*/ 897 w 1495"/>
                  <a:gd name="T119" fmla="*/ 2180 h 2255"/>
                  <a:gd name="T120" fmla="*/ 971 w 1495"/>
                  <a:gd name="T121" fmla="*/ 2254 h 2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95" h="2255">
                    <a:moveTo>
                      <a:pt x="971" y="2254"/>
                    </a:moveTo>
                    <a:lnTo>
                      <a:pt x="1008" y="2216"/>
                    </a:lnTo>
                    <a:lnTo>
                      <a:pt x="1083" y="2216"/>
                    </a:lnTo>
                    <a:lnTo>
                      <a:pt x="1083" y="2180"/>
                    </a:lnTo>
                    <a:lnTo>
                      <a:pt x="1083" y="2102"/>
                    </a:lnTo>
                    <a:lnTo>
                      <a:pt x="1119" y="2102"/>
                    </a:lnTo>
                    <a:lnTo>
                      <a:pt x="1195" y="2064"/>
                    </a:lnTo>
                    <a:lnTo>
                      <a:pt x="1232" y="2064"/>
                    </a:lnTo>
                    <a:lnTo>
                      <a:pt x="1270" y="2026"/>
                    </a:lnTo>
                    <a:lnTo>
                      <a:pt x="1270" y="1988"/>
                    </a:lnTo>
                    <a:lnTo>
                      <a:pt x="1307" y="1988"/>
                    </a:lnTo>
                    <a:lnTo>
                      <a:pt x="1307" y="1949"/>
                    </a:lnTo>
                    <a:lnTo>
                      <a:pt x="1383" y="1949"/>
                    </a:lnTo>
                    <a:lnTo>
                      <a:pt x="1419" y="1949"/>
                    </a:lnTo>
                    <a:lnTo>
                      <a:pt x="1455" y="1949"/>
                    </a:lnTo>
                    <a:lnTo>
                      <a:pt x="1494" y="1911"/>
                    </a:lnTo>
                    <a:lnTo>
                      <a:pt x="1419" y="1873"/>
                    </a:lnTo>
                    <a:lnTo>
                      <a:pt x="1383" y="1835"/>
                    </a:lnTo>
                    <a:lnTo>
                      <a:pt x="1383" y="1797"/>
                    </a:lnTo>
                    <a:lnTo>
                      <a:pt x="1344" y="1759"/>
                    </a:lnTo>
                    <a:lnTo>
                      <a:pt x="1307" y="1720"/>
                    </a:lnTo>
                    <a:lnTo>
                      <a:pt x="1270" y="1681"/>
                    </a:lnTo>
                    <a:lnTo>
                      <a:pt x="1232" y="1606"/>
                    </a:lnTo>
                    <a:lnTo>
                      <a:pt x="1232" y="1528"/>
                    </a:lnTo>
                    <a:lnTo>
                      <a:pt x="1232" y="1491"/>
                    </a:lnTo>
                    <a:lnTo>
                      <a:pt x="1270" y="1452"/>
                    </a:lnTo>
                    <a:lnTo>
                      <a:pt x="1270" y="1338"/>
                    </a:lnTo>
                    <a:lnTo>
                      <a:pt x="1270" y="1262"/>
                    </a:lnTo>
                    <a:lnTo>
                      <a:pt x="1270" y="1223"/>
                    </a:lnTo>
                    <a:lnTo>
                      <a:pt x="1270" y="1185"/>
                    </a:lnTo>
                    <a:lnTo>
                      <a:pt x="1270" y="1109"/>
                    </a:lnTo>
                    <a:lnTo>
                      <a:pt x="1307" y="1070"/>
                    </a:lnTo>
                    <a:lnTo>
                      <a:pt x="1344" y="1032"/>
                    </a:lnTo>
                    <a:lnTo>
                      <a:pt x="1344" y="995"/>
                    </a:lnTo>
                    <a:lnTo>
                      <a:pt x="1344" y="956"/>
                    </a:lnTo>
                    <a:lnTo>
                      <a:pt x="1344" y="917"/>
                    </a:lnTo>
                    <a:lnTo>
                      <a:pt x="1344" y="878"/>
                    </a:lnTo>
                    <a:lnTo>
                      <a:pt x="1344" y="764"/>
                    </a:lnTo>
                    <a:lnTo>
                      <a:pt x="1344" y="726"/>
                    </a:lnTo>
                    <a:lnTo>
                      <a:pt x="1344" y="651"/>
                    </a:lnTo>
                    <a:lnTo>
                      <a:pt x="1344" y="611"/>
                    </a:lnTo>
                    <a:lnTo>
                      <a:pt x="1344" y="574"/>
                    </a:lnTo>
                    <a:lnTo>
                      <a:pt x="1383" y="574"/>
                    </a:lnTo>
                    <a:lnTo>
                      <a:pt x="1419" y="535"/>
                    </a:lnTo>
                    <a:lnTo>
                      <a:pt x="1455" y="497"/>
                    </a:lnTo>
                    <a:lnTo>
                      <a:pt x="1494" y="458"/>
                    </a:lnTo>
                    <a:lnTo>
                      <a:pt x="1455" y="421"/>
                    </a:lnTo>
                    <a:lnTo>
                      <a:pt x="1455" y="382"/>
                    </a:lnTo>
                    <a:lnTo>
                      <a:pt x="1419" y="382"/>
                    </a:lnTo>
                    <a:lnTo>
                      <a:pt x="1383" y="344"/>
                    </a:lnTo>
                    <a:lnTo>
                      <a:pt x="1307" y="306"/>
                    </a:lnTo>
                    <a:lnTo>
                      <a:pt x="1307" y="268"/>
                    </a:lnTo>
                    <a:lnTo>
                      <a:pt x="1270" y="230"/>
                    </a:lnTo>
                    <a:lnTo>
                      <a:pt x="1270" y="153"/>
                    </a:lnTo>
                    <a:lnTo>
                      <a:pt x="1232" y="114"/>
                    </a:lnTo>
                    <a:lnTo>
                      <a:pt x="1232" y="77"/>
                    </a:lnTo>
                    <a:lnTo>
                      <a:pt x="1195" y="77"/>
                    </a:lnTo>
                    <a:lnTo>
                      <a:pt x="1195" y="39"/>
                    </a:lnTo>
                    <a:lnTo>
                      <a:pt x="1158" y="0"/>
                    </a:lnTo>
                    <a:lnTo>
                      <a:pt x="1119" y="39"/>
                    </a:lnTo>
                    <a:lnTo>
                      <a:pt x="1083" y="77"/>
                    </a:lnTo>
                    <a:lnTo>
                      <a:pt x="1046" y="77"/>
                    </a:lnTo>
                    <a:lnTo>
                      <a:pt x="1008" y="114"/>
                    </a:lnTo>
                    <a:lnTo>
                      <a:pt x="934" y="114"/>
                    </a:lnTo>
                    <a:lnTo>
                      <a:pt x="897" y="114"/>
                    </a:lnTo>
                    <a:lnTo>
                      <a:pt x="858" y="114"/>
                    </a:lnTo>
                    <a:lnTo>
                      <a:pt x="747" y="153"/>
                    </a:lnTo>
                    <a:lnTo>
                      <a:pt x="672" y="153"/>
                    </a:lnTo>
                    <a:lnTo>
                      <a:pt x="636" y="153"/>
                    </a:lnTo>
                    <a:lnTo>
                      <a:pt x="522" y="191"/>
                    </a:lnTo>
                    <a:lnTo>
                      <a:pt x="448" y="191"/>
                    </a:lnTo>
                    <a:lnTo>
                      <a:pt x="411" y="230"/>
                    </a:lnTo>
                    <a:lnTo>
                      <a:pt x="261" y="230"/>
                    </a:lnTo>
                    <a:lnTo>
                      <a:pt x="187" y="230"/>
                    </a:lnTo>
                    <a:lnTo>
                      <a:pt x="187" y="306"/>
                    </a:lnTo>
                    <a:lnTo>
                      <a:pt x="187" y="382"/>
                    </a:lnTo>
                    <a:lnTo>
                      <a:pt x="187" y="421"/>
                    </a:lnTo>
                    <a:lnTo>
                      <a:pt x="149" y="421"/>
                    </a:lnTo>
                    <a:lnTo>
                      <a:pt x="149" y="458"/>
                    </a:lnTo>
                    <a:lnTo>
                      <a:pt x="149" y="535"/>
                    </a:lnTo>
                    <a:lnTo>
                      <a:pt x="149" y="574"/>
                    </a:lnTo>
                    <a:lnTo>
                      <a:pt x="149" y="842"/>
                    </a:lnTo>
                    <a:lnTo>
                      <a:pt x="149" y="878"/>
                    </a:lnTo>
                    <a:lnTo>
                      <a:pt x="112" y="878"/>
                    </a:lnTo>
                    <a:lnTo>
                      <a:pt x="75" y="878"/>
                    </a:lnTo>
                    <a:lnTo>
                      <a:pt x="37" y="917"/>
                    </a:lnTo>
                    <a:lnTo>
                      <a:pt x="37" y="995"/>
                    </a:lnTo>
                    <a:lnTo>
                      <a:pt x="37" y="1032"/>
                    </a:lnTo>
                    <a:lnTo>
                      <a:pt x="0" y="1109"/>
                    </a:lnTo>
                    <a:lnTo>
                      <a:pt x="0" y="1185"/>
                    </a:lnTo>
                    <a:lnTo>
                      <a:pt x="37" y="1223"/>
                    </a:lnTo>
                    <a:lnTo>
                      <a:pt x="75" y="1299"/>
                    </a:lnTo>
                    <a:lnTo>
                      <a:pt x="112" y="1338"/>
                    </a:lnTo>
                    <a:lnTo>
                      <a:pt x="112" y="1376"/>
                    </a:lnTo>
                    <a:lnTo>
                      <a:pt x="187" y="1416"/>
                    </a:lnTo>
                    <a:lnTo>
                      <a:pt x="187" y="1452"/>
                    </a:lnTo>
                    <a:lnTo>
                      <a:pt x="225" y="1452"/>
                    </a:lnTo>
                    <a:lnTo>
                      <a:pt x="225" y="1491"/>
                    </a:lnTo>
                    <a:lnTo>
                      <a:pt x="225" y="1528"/>
                    </a:lnTo>
                    <a:lnTo>
                      <a:pt x="225" y="1643"/>
                    </a:lnTo>
                    <a:lnTo>
                      <a:pt x="225" y="1681"/>
                    </a:lnTo>
                    <a:lnTo>
                      <a:pt x="261" y="1681"/>
                    </a:lnTo>
                    <a:lnTo>
                      <a:pt x="300" y="1681"/>
                    </a:lnTo>
                    <a:lnTo>
                      <a:pt x="336" y="1720"/>
                    </a:lnTo>
                    <a:lnTo>
                      <a:pt x="373" y="1759"/>
                    </a:lnTo>
                    <a:lnTo>
                      <a:pt x="411" y="1797"/>
                    </a:lnTo>
                    <a:lnTo>
                      <a:pt x="448" y="1873"/>
                    </a:lnTo>
                    <a:lnTo>
                      <a:pt x="485" y="1911"/>
                    </a:lnTo>
                    <a:lnTo>
                      <a:pt x="522" y="1911"/>
                    </a:lnTo>
                    <a:lnTo>
                      <a:pt x="561" y="1988"/>
                    </a:lnTo>
                    <a:lnTo>
                      <a:pt x="598" y="2026"/>
                    </a:lnTo>
                    <a:lnTo>
                      <a:pt x="598" y="2064"/>
                    </a:lnTo>
                    <a:lnTo>
                      <a:pt x="636" y="2102"/>
                    </a:lnTo>
                    <a:lnTo>
                      <a:pt x="672" y="2141"/>
                    </a:lnTo>
                    <a:lnTo>
                      <a:pt x="710" y="2141"/>
                    </a:lnTo>
                    <a:lnTo>
                      <a:pt x="710" y="2180"/>
                    </a:lnTo>
                    <a:lnTo>
                      <a:pt x="747" y="2180"/>
                    </a:lnTo>
                    <a:lnTo>
                      <a:pt x="821" y="2180"/>
                    </a:lnTo>
                    <a:lnTo>
                      <a:pt x="858" y="2141"/>
                    </a:lnTo>
                    <a:lnTo>
                      <a:pt x="897" y="2180"/>
                    </a:lnTo>
                    <a:lnTo>
                      <a:pt x="934" y="2216"/>
                    </a:lnTo>
                    <a:lnTo>
                      <a:pt x="971" y="2254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59" name="Freeform 256"/>
              <p:cNvSpPr>
                <a:spLocks noChangeArrowheads="1"/>
              </p:cNvSpPr>
              <p:nvPr/>
            </p:nvSpPr>
            <p:spPr bwMode="auto">
              <a:xfrm>
                <a:off x="4077936" y="2979597"/>
                <a:ext cx="380981" cy="466301"/>
              </a:xfrm>
              <a:custGeom>
                <a:avLst/>
                <a:gdLst>
                  <a:gd name="T0" fmla="*/ 1008 w 1495"/>
                  <a:gd name="T1" fmla="*/ 2216 h 2255"/>
                  <a:gd name="T2" fmla="*/ 1083 w 1495"/>
                  <a:gd name="T3" fmla="*/ 2180 h 2255"/>
                  <a:gd name="T4" fmla="*/ 1119 w 1495"/>
                  <a:gd name="T5" fmla="*/ 2102 h 2255"/>
                  <a:gd name="T6" fmla="*/ 1232 w 1495"/>
                  <a:gd name="T7" fmla="*/ 2064 h 2255"/>
                  <a:gd name="T8" fmla="*/ 1270 w 1495"/>
                  <a:gd name="T9" fmla="*/ 1988 h 2255"/>
                  <a:gd name="T10" fmla="*/ 1307 w 1495"/>
                  <a:gd name="T11" fmla="*/ 1949 h 2255"/>
                  <a:gd name="T12" fmla="*/ 1419 w 1495"/>
                  <a:gd name="T13" fmla="*/ 1949 h 2255"/>
                  <a:gd name="T14" fmla="*/ 1494 w 1495"/>
                  <a:gd name="T15" fmla="*/ 1911 h 2255"/>
                  <a:gd name="T16" fmla="*/ 1383 w 1495"/>
                  <a:gd name="T17" fmla="*/ 1835 h 2255"/>
                  <a:gd name="T18" fmla="*/ 1344 w 1495"/>
                  <a:gd name="T19" fmla="*/ 1759 h 2255"/>
                  <a:gd name="T20" fmla="*/ 1270 w 1495"/>
                  <a:gd name="T21" fmla="*/ 1681 h 2255"/>
                  <a:gd name="T22" fmla="*/ 1232 w 1495"/>
                  <a:gd name="T23" fmla="*/ 1528 h 2255"/>
                  <a:gd name="T24" fmla="*/ 1270 w 1495"/>
                  <a:gd name="T25" fmla="*/ 1452 h 2255"/>
                  <a:gd name="T26" fmla="*/ 1270 w 1495"/>
                  <a:gd name="T27" fmla="*/ 1262 h 2255"/>
                  <a:gd name="T28" fmla="*/ 1270 w 1495"/>
                  <a:gd name="T29" fmla="*/ 1185 h 2255"/>
                  <a:gd name="T30" fmla="*/ 1307 w 1495"/>
                  <a:gd name="T31" fmla="*/ 1070 h 2255"/>
                  <a:gd name="T32" fmla="*/ 1344 w 1495"/>
                  <a:gd name="T33" fmla="*/ 995 h 2255"/>
                  <a:gd name="T34" fmla="*/ 1344 w 1495"/>
                  <a:gd name="T35" fmla="*/ 917 h 2255"/>
                  <a:gd name="T36" fmla="*/ 1344 w 1495"/>
                  <a:gd name="T37" fmla="*/ 764 h 2255"/>
                  <a:gd name="T38" fmla="*/ 1344 w 1495"/>
                  <a:gd name="T39" fmla="*/ 651 h 2255"/>
                  <a:gd name="T40" fmla="*/ 1344 w 1495"/>
                  <a:gd name="T41" fmla="*/ 574 h 2255"/>
                  <a:gd name="T42" fmla="*/ 1419 w 1495"/>
                  <a:gd name="T43" fmla="*/ 535 h 2255"/>
                  <a:gd name="T44" fmla="*/ 1494 w 1495"/>
                  <a:gd name="T45" fmla="*/ 458 h 2255"/>
                  <a:gd name="T46" fmla="*/ 1455 w 1495"/>
                  <a:gd name="T47" fmla="*/ 382 h 2255"/>
                  <a:gd name="T48" fmla="*/ 1383 w 1495"/>
                  <a:gd name="T49" fmla="*/ 344 h 2255"/>
                  <a:gd name="T50" fmla="*/ 1307 w 1495"/>
                  <a:gd name="T51" fmla="*/ 268 h 2255"/>
                  <a:gd name="T52" fmla="*/ 1270 w 1495"/>
                  <a:gd name="T53" fmla="*/ 153 h 2255"/>
                  <a:gd name="T54" fmla="*/ 1232 w 1495"/>
                  <a:gd name="T55" fmla="*/ 77 h 2255"/>
                  <a:gd name="T56" fmla="*/ 1195 w 1495"/>
                  <a:gd name="T57" fmla="*/ 39 h 2255"/>
                  <a:gd name="T58" fmla="*/ 1119 w 1495"/>
                  <a:gd name="T59" fmla="*/ 39 h 2255"/>
                  <a:gd name="T60" fmla="*/ 1046 w 1495"/>
                  <a:gd name="T61" fmla="*/ 77 h 2255"/>
                  <a:gd name="T62" fmla="*/ 934 w 1495"/>
                  <a:gd name="T63" fmla="*/ 114 h 2255"/>
                  <a:gd name="T64" fmla="*/ 858 w 1495"/>
                  <a:gd name="T65" fmla="*/ 114 h 2255"/>
                  <a:gd name="T66" fmla="*/ 672 w 1495"/>
                  <a:gd name="T67" fmla="*/ 153 h 2255"/>
                  <a:gd name="T68" fmla="*/ 522 w 1495"/>
                  <a:gd name="T69" fmla="*/ 191 h 2255"/>
                  <a:gd name="T70" fmla="*/ 411 w 1495"/>
                  <a:gd name="T71" fmla="*/ 230 h 2255"/>
                  <a:gd name="T72" fmla="*/ 187 w 1495"/>
                  <a:gd name="T73" fmla="*/ 230 h 2255"/>
                  <a:gd name="T74" fmla="*/ 187 w 1495"/>
                  <a:gd name="T75" fmla="*/ 382 h 2255"/>
                  <a:gd name="T76" fmla="*/ 149 w 1495"/>
                  <a:gd name="T77" fmla="*/ 421 h 2255"/>
                  <a:gd name="T78" fmla="*/ 149 w 1495"/>
                  <a:gd name="T79" fmla="*/ 535 h 2255"/>
                  <a:gd name="T80" fmla="*/ 149 w 1495"/>
                  <a:gd name="T81" fmla="*/ 842 h 2255"/>
                  <a:gd name="T82" fmla="*/ 112 w 1495"/>
                  <a:gd name="T83" fmla="*/ 878 h 2255"/>
                  <a:gd name="T84" fmla="*/ 37 w 1495"/>
                  <a:gd name="T85" fmla="*/ 917 h 2255"/>
                  <a:gd name="T86" fmla="*/ 37 w 1495"/>
                  <a:gd name="T87" fmla="*/ 1032 h 2255"/>
                  <a:gd name="T88" fmla="*/ 0 w 1495"/>
                  <a:gd name="T89" fmla="*/ 1185 h 2255"/>
                  <a:gd name="T90" fmla="*/ 75 w 1495"/>
                  <a:gd name="T91" fmla="*/ 1299 h 2255"/>
                  <a:gd name="T92" fmla="*/ 112 w 1495"/>
                  <a:gd name="T93" fmla="*/ 1376 h 2255"/>
                  <a:gd name="T94" fmla="*/ 187 w 1495"/>
                  <a:gd name="T95" fmla="*/ 1452 h 2255"/>
                  <a:gd name="T96" fmla="*/ 225 w 1495"/>
                  <a:gd name="T97" fmla="*/ 1491 h 2255"/>
                  <a:gd name="T98" fmla="*/ 225 w 1495"/>
                  <a:gd name="T99" fmla="*/ 1643 h 2255"/>
                  <a:gd name="T100" fmla="*/ 261 w 1495"/>
                  <a:gd name="T101" fmla="*/ 1681 h 2255"/>
                  <a:gd name="T102" fmla="*/ 336 w 1495"/>
                  <a:gd name="T103" fmla="*/ 1720 h 2255"/>
                  <a:gd name="T104" fmla="*/ 411 w 1495"/>
                  <a:gd name="T105" fmla="*/ 1797 h 2255"/>
                  <a:gd name="T106" fmla="*/ 485 w 1495"/>
                  <a:gd name="T107" fmla="*/ 1911 h 2255"/>
                  <a:gd name="T108" fmla="*/ 561 w 1495"/>
                  <a:gd name="T109" fmla="*/ 1988 h 2255"/>
                  <a:gd name="T110" fmla="*/ 598 w 1495"/>
                  <a:gd name="T111" fmla="*/ 2064 h 2255"/>
                  <a:gd name="T112" fmla="*/ 672 w 1495"/>
                  <a:gd name="T113" fmla="*/ 2141 h 2255"/>
                  <a:gd name="T114" fmla="*/ 710 w 1495"/>
                  <a:gd name="T115" fmla="*/ 2180 h 2255"/>
                  <a:gd name="T116" fmla="*/ 821 w 1495"/>
                  <a:gd name="T117" fmla="*/ 2180 h 2255"/>
                  <a:gd name="T118" fmla="*/ 897 w 1495"/>
                  <a:gd name="T119" fmla="*/ 2180 h 2255"/>
                  <a:gd name="T120" fmla="*/ 971 w 1495"/>
                  <a:gd name="T121" fmla="*/ 2254 h 2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95" h="2255">
                    <a:moveTo>
                      <a:pt x="971" y="2254"/>
                    </a:moveTo>
                    <a:lnTo>
                      <a:pt x="1008" y="2216"/>
                    </a:lnTo>
                    <a:lnTo>
                      <a:pt x="1083" y="2216"/>
                    </a:lnTo>
                    <a:lnTo>
                      <a:pt x="1083" y="2180"/>
                    </a:lnTo>
                    <a:lnTo>
                      <a:pt x="1083" y="2102"/>
                    </a:lnTo>
                    <a:lnTo>
                      <a:pt x="1119" y="2102"/>
                    </a:lnTo>
                    <a:lnTo>
                      <a:pt x="1195" y="2064"/>
                    </a:lnTo>
                    <a:lnTo>
                      <a:pt x="1232" y="2064"/>
                    </a:lnTo>
                    <a:lnTo>
                      <a:pt x="1270" y="2026"/>
                    </a:lnTo>
                    <a:lnTo>
                      <a:pt x="1270" y="1988"/>
                    </a:lnTo>
                    <a:lnTo>
                      <a:pt x="1307" y="1988"/>
                    </a:lnTo>
                    <a:lnTo>
                      <a:pt x="1307" y="1949"/>
                    </a:lnTo>
                    <a:lnTo>
                      <a:pt x="1383" y="1949"/>
                    </a:lnTo>
                    <a:lnTo>
                      <a:pt x="1419" y="1949"/>
                    </a:lnTo>
                    <a:lnTo>
                      <a:pt x="1455" y="1949"/>
                    </a:lnTo>
                    <a:lnTo>
                      <a:pt x="1494" y="1911"/>
                    </a:lnTo>
                    <a:lnTo>
                      <a:pt x="1419" y="1873"/>
                    </a:lnTo>
                    <a:lnTo>
                      <a:pt x="1383" y="1835"/>
                    </a:lnTo>
                    <a:lnTo>
                      <a:pt x="1383" y="1797"/>
                    </a:lnTo>
                    <a:lnTo>
                      <a:pt x="1344" y="1759"/>
                    </a:lnTo>
                    <a:lnTo>
                      <a:pt x="1307" y="1720"/>
                    </a:lnTo>
                    <a:lnTo>
                      <a:pt x="1270" y="1681"/>
                    </a:lnTo>
                    <a:lnTo>
                      <a:pt x="1232" y="1606"/>
                    </a:lnTo>
                    <a:lnTo>
                      <a:pt x="1232" y="1528"/>
                    </a:lnTo>
                    <a:lnTo>
                      <a:pt x="1232" y="1491"/>
                    </a:lnTo>
                    <a:lnTo>
                      <a:pt x="1270" y="1452"/>
                    </a:lnTo>
                    <a:lnTo>
                      <a:pt x="1270" y="1338"/>
                    </a:lnTo>
                    <a:lnTo>
                      <a:pt x="1270" y="1262"/>
                    </a:lnTo>
                    <a:lnTo>
                      <a:pt x="1270" y="1223"/>
                    </a:lnTo>
                    <a:lnTo>
                      <a:pt x="1270" y="1185"/>
                    </a:lnTo>
                    <a:lnTo>
                      <a:pt x="1270" y="1109"/>
                    </a:lnTo>
                    <a:lnTo>
                      <a:pt x="1307" y="1070"/>
                    </a:lnTo>
                    <a:lnTo>
                      <a:pt x="1344" y="1032"/>
                    </a:lnTo>
                    <a:lnTo>
                      <a:pt x="1344" y="995"/>
                    </a:lnTo>
                    <a:lnTo>
                      <a:pt x="1344" y="956"/>
                    </a:lnTo>
                    <a:lnTo>
                      <a:pt x="1344" y="917"/>
                    </a:lnTo>
                    <a:lnTo>
                      <a:pt x="1344" y="878"/>
                    </a:lnTo>
                    <a:lnTo>
                      <a:pt x="1344" y="764"/>
                    </a:lnTo>
                    <a:lnTo>
                      <a:pt x="1344" y="726"/>
                    </a:lnTo>
                    <a:lnTo>
                      <a:pt x="1344" y="651"/>
                    </a:lnTo>
                    <a:lnTo>
                      <a:pt x="1344" y="611"/>
                    </a:lnTo>
                    <a:lnTo>
                      <a:pt x="1344" y="574"/>
                    </a:lnTo>
                    <a:lnTo>
                      <a:pt x="1383" y="574"/>
                    </a:lnTo>
                    <a:lnTo>
                      <a:pt x="1419" y="535"/>
                    </a:lnTo>
                    <a:lnTo>
                      <a:pt x="1455" y="497"/>
                    </a:lnTo>
                    <a:lnTo>
                      <a:pt x="1494" y="458"/>
                    </a:lnTo>
                    <a:lnTo>
                      <a:pt x="1455" y="421"/>
                    </a:lnTo>
                    <a:lnTo>
                      <a:pt x="1455" y="382"/>
                    </a:lnTo>
                    <a:lnTo>
                      <a:pt x="1419" y="382"/>
                    </a:lnTo>
                    <a:lnTo>
                      <a:pt x="1383" y="344"/>
                    </a:lnTo>
                    <a:lnTo>
                      <a:pt x="1307" y="306"/>
                    </a:lnTo>
                    <a:lnTo>
                      <a:pt x="1307" y="268"/>
                    </a:lnTo>
                    <a:lnTo>
                      <a:pt x="1270" y="230"/>
                    </a:lnTo>
                    <a:lnTo>
                      <a:pt x="1270" y="153"/>
                    </a:lnTo>
                    <a:lnTo>
                      <a:pt x="1232" y="114"/>
                    </a:lnTo>
                    <a:lnTo>
                      <a:pt x="1232" y="77"/>
                    </a:lnTo>
                    <a:lnTo>
                      <a:pt x="1195" y="77"/>
                    </a:lnTo>
                    <a:lnTo>
                      <a:pt x="1195" y="39"/>
                    </a:lnTo>
                    <a:lnTo>
                      <a:pt x="1158" y="0"/>
                    </a:lnTo>
                    <a:lnTo>
                      <a:pt x="1119" y="39"/>
                    </a:lnTo>
                    <a:lnTo>
                      <a:pt x="1083" y="77"/>
                    </a:lnTo>
                    <a:lnTo>
                      <a:pt x="1046" y="77"/>
                    </a:lnTo>
                    <a:lnTo>
                      <a:pt x="1008" y="114"/>
                    </a:lnTo>
                    <a:lnTo>
                      <a:pt x="934" y="114"/>
                    </a:lnTo>
                    <a:lnTo>
                      <a:pt x="897" y="114"/>
                    </a:lnTo>
                    <a:lnTo>
                      <a:pt x="858" y="114"/>
                    </a:lnTo>
                    <a:lnTo>
                      <a:pt x="747" y="153"/>
                    </a:lnTo>
                    <a:lnTo>
                      <a:pt x="672" y="153"/>
                    </a:lnTo>
                    <a:lnTo>
                      <a:pt x="636" y="153"/>
                    </a:lnTo>
                    <a:lnTo>
                      <a:pt x="522" y="191"/>
                    </a:lnTo>
                    <a:lnTo>
                      <a:pt x="448" y="191"/>
                    </a:lnTo>
                    <a:lnTo>
                      <a:pt x="411" y="230"/>
                    </a:lnTo>
                    <a:lnTo>
                      <a:pt x="261" y="230"/>
                    </a:lnTo>
                    <a:lnTo>
                      <a:pt x="187" y="230"/>
                    </a:lnTo>
                    <a:lnTo>
                      <a:pt x="187" y="306"/>
                    </a:lnTo>
                    <a:lnTo>
                      <a:pt x="187" y="382"/>
                    </a:lnTo>
                    <a:lnTo>
                      <a:pt x="187" y="421"/>
                    </a:lnTo>
                    <a:lnTo>
                      <a:pt x="149" y="421"/>
                    </a:lnTo>
                    <a:lnTo>
                      <a:pt x="149" y="458"/>
                    </a:lnTo>
                    <a:lnTo>
                      <a:pt x="149" y="535"/>
                    </a:lnTo>
                    <a:lnTo>
                      <a:pt x="149" y="574"/>
                    </a:lnTo>
                    <a:lnTo>
                      <a:pt x="149" y="842"/>
                    </a:lnTo>
                    <a:lnTo>
                      <a:pt x="149" y="878"/>
                    </a:lnTo>
                    <a:lnTo>
                      <a:pt x="112" y="878"/>
                    </a:lnTo>
                    <a:lnTo>
                      <a:pt x="75" y="878"/>
                    </a:lnTo>
                    <a:lnTo>
                      <a:pt x="37" y="917"/>
                    </a:lnTo>
                    <a:lnTo>
                      <a:pt x="37" y="995"/>
                    </a:lnTo>
                    <a:lnTo>
                      <a:pt x="37" y="1032"/>
                    </a:lnTo>
                    <a:lnTo>
                      <a:pt x="0" y="1109"/>
                    </a:lnTo>
                    <a:lnTo>
                      <a:pt x="0" y="1185"/>
                    </a:lnTo>
                    <a:lnTo>
                      <a:pt x="37" y="1223"/>
                    </a:lnTo>
                    <a:lnTo>
                      <a:pt x="75" y="1299"/>
                    </a:lnTo>
                    <a:lnTo>
                      <a:pt x="112" y="1338"/>
                    </a:lnTo>
                    <a:lnTo>
                      <a:pt x="112" y="1376"/>
                    </a:lnTo>
                    <a:lnTo>
                      <a:pt x="187" y="1416"/>
                    </a:lnTo>
                    <a:lnTo>
                      <a:pt x="187" y="1452"/>
                    </a:lnTo>
                    <a:lnTo>
                      <a:pt x="225" y="1452"/>
                    </a:lnTo>
                    <a:lnTo>
                      <a:pt x="225" y="1491"/>
                    </a:lnTo>
                    <a:lnTo>
                      <a:pt x="225" y="1528"/>
                    </a:lnTo>
                    <a:lnTo>
                      <a:pt x="225" y="1643"/>
                    </a:lnTo>
                    <a:lnTo>
                      <a:pt x="225" y="1681"/>
                    </a:lnTo>
                    <a:lnTo>
                      <a:pt x="261" y="1681"/>
                    </a:lnTo>
                    <a:lnTo>
                      <a:pt x="300" y="1681"/>
                    </a:lnTo>
                    <a:lnTo>
                      <a:pt x="336" y="1720"/>
                    </a:lnTo>
                    <a:lnTo>
                      <a:pt x="373" y="1759"/>
                    </a:lnTo>
                    <a:lnTo>
                      <a:pt x="411" y="1797"/>
                    </a:lnTo>
                    <a:lnTo>
                      <a:pt x="448" y="1873"/>
                    </a:lnTo>
                    <a:lnTo>
                      <a:pt x="485" y="1911"/>
                    </a:lnTo>
                    <a:lnTo>
                      <a:pt x="522" y="1911"/>
                    </a:lnTo>
                    <a:lnTo>
                      <a:pt x="561" y="1988"/>
                    </a:lnTo>
                    <a:lnTo>
                      <a:pt x="598" y="2026"/>
                    </a:lnTo>
                    <a:lnTo>
                      <a:pt x="598" y="2064"/>
                    </a:lnTo>
                    <a:lnTo>
                      <a:pt x="636" y="2102"/>
                    </a:lnTo>
                    <a:lnTo>
                      <a:pt x="672" y="2141"/>
                    </a:lnTo>
                    <a:lnTo>
                      <a:pt x="710" y="2141"/>
                    </a:lnTo>
                    <a:lnTo>
                      <a:pt x="710" y="2180"/>
                    </a:lnTo>
                    <a:lnTo>
                      <a:pt x="747" y="2180"/>
                    </a:lnTo>
                    <a:lnTo>
                      <a:pt x="821" y="2180"/>
                    </a:lnTo>
                    <a:lnTo>
                      <a:pt x="858" y="2141"/>
                    </a:lnTo>
                    <a:lnTo>
                      <a:pt x="897" y="2180"/>
                    </a:lnTo>
                    <a:lnTo>
                      <a:pt x="934" y="2216"/>
                    </a:lnTo>
                    <a:lnTo>
                      <a:pt x="971" y="225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0" name="Freeform 257"/>
              <p:cNvSpPr>
                <a:spLocks noChangeArrowheads="1"/>
              </p:cNvSpPr>
              <p:nvPr/>
            </p:nvSpPr>
            <p:spPr bwMode="auto">
              <a:xfrm>
                <a:off x="4097097" y="2782105"/>
                <a:ext cx="276155" cy="245036"/>
              </a:xfrm>
              <a:custGeom>
                <a:avLst/>
                <a:gdLst>
                  <a:gd name="T0" fmla="*/ 859 w 1084"/>
                  <a:gd name="T1" fmla="*/ 153 h 1186"/>
                  <a:gd name="T2" fmla="*/ 822 w 1084"/>
                  <a:gd name="T3" fmla="*/ 76 h 1186"/>
                  <a:gd name="T4" fmla="*/ 822 w 1084"/>
                  <a:gd name="T5" fmla="*/ 38 h 1186"/>
                  <a:gd name="T6" fmla="*/ 783 w 1084"/>
                  <a:gd name="T7" fmla="*/ 0 h 1186"/>
                  <a:gd name="T8" fmla="*/ 711 w 1084"/>
                  <a:gd name="T9" fmla="*/ 38 h 1186"/>
                  <a:gd name="T10" fmla="*/ 597 w 1084"/>
                  <a:gd name="T11" fmla="*/ 38 h 1186"/>
                  <a:gd name="T12" fmla="*/ 561 w 1084"/>
                  <a:gd name="T13" fmla="*/ 38 h 1186"/>
                  <a:gd name="T14" fmla="*/ 486 w 1084"/>
                  <a:gd name="T15" fmla="*/ 38 h 1186"/>
                  <a:gd name="T16" fmla="*/ 447 w 1084"/>
                  <a:gd name="T17" fmla="*/ 76 h 1186"/>
                  <a:gd name="T18" fmla="*/ 447 w 1084"/>
                  <a:gd name="T19" fmla="*/ 114 h 1186"/>
                  <a:gd name="T20" fmla="*/ 410 w 1084"/>
                  <a:gd name="T21" fmla="*/ 153 h 1186"/>
                  <a:gd name="T22" fmla="*/ 299 w 1084"/>
                  <a:gd name="T23" fmla="*/ 114 h 1186"/>
                  <a:gd name="T24" fmla="*/ 225 w 1084"/>
                  <a:gd name="T25" fmla="*/ 153 h 1186"/>
                  <a:gd name="T26" fmla="*/ 150 w 1084"/>
                  <a:gd name="T27" fmla="*/ 114 h 1186"/>
                  <a:gd name="T28" fmla="*/ 74 w 1084"/>
                  <a:gd name="T29" fmla="*/ 153 h 1186"/>
                  <a:gd name="T30" fmla="*/ 37 w 1084"/>
                  <a:gd name="T31" fmla="*/ 114 h 1186"/>
                  <a:gd name="T32" fmla="*/ 0 w 1084"/>
                  <a:gd name="T33" fmla="*/ 382 h 1186"/>
                  <a:gd name="T34" fmla="*/ 37 w 1084"/>
                  <a:gd name="T35" fmla="*/ 421 h 1186"/>
                  <a:gd name="T36" fmla="*/ 37 w 1084"/>
                  <a:gd name="T37" fmla="*/ 458 h 1186"/>
                  <a:gd name="T38" fmla="*/ 37 w 1084"/>
                  <a:gd name="T39" fmla="*/ 496 h 1186"/>
                  <a:gd name="T40" fmla="*/ 74 w 1084"/>
                  <a:gd name="T41" fmla="*/ 574 h 1186"/>
                  <a:gd name="T42" fmla="*/ 74 w 1084"/>
                  <a:gd name="T43" fmla="*/ 688 h 1186"/>
                  <a:gd name="T44" fmla="*/ 74 w 1084"/>
                  <a:gd name="T45" fmla="*/ 727 h 1186"/>
                  <a:gd name="T46" fmla="*/ 74 w 1084"/>
                  <a:gd name="T47" fmla="*/ 842 h 1186"/>
                  <a:gd name="T48" fmla="*/ 112 w 1084"/>
                  <a:gd name="T49" fmla="*/ 917 h 1186"/>
                  <a:gd name="T50" fmla="*/ 112 w 1084"/>
                  <a:gd name="T51" fmla="*/ 1032 h 1186"/>
                  <a:gd name="T52" fmla="*/ 112 w 1084"/>
                  <a:gd name="T53" fmla="*/ 1070 h 1186"/>
                  <a:gd name="T54" fmla="*/ 112 w 1084"/>
                  <a:gd name="T55" fmla="*/ 1146 h 1186"/>
                  <a:gd name="T56" fmla="*/ 112 w 1084"/>
                  <a:gd name="T57" fmla="*/ 1185 h 1186"/>
                  <a:gd name="T58" fmla="*/ 186 w 1084"/>
                  <a:gd name="T59" fmla="*/ 1185 h 1186"/>
                  <a:gd name="T60" fmla="*/ 336 w 1084"/>
                  <a:gd name="T61" fmla="*/ 1185 h 1186"/>
                  <a:gd name="T62" fmla="*/ 373 w 1084"/>
                  <a:gd name="T63" fmla="*/ 1146 h 1186"/>
                  <a:gd name="T64" fmla="*/ 447 w 1084"/>
                  <a:gd name="T65" fmla="*/ 1146 h 1186"/>
                  <a:gd name="T66" fmla="*/ 561 w 1084"/>
                  <a:gd name="T67" fmla="*/ 1108 h 1186"/>
                  <a:gd name="T68" fmla="*/ 597 w 1084"/>
                  <a:gd name="T69" fmla="*/ 1108 h 1186"/>
                  <a:gd name="T70" fmla="*/ 672 w 1084"/>
                  <a:gd name="T71" fmla="*/ 1108 h 1186"/>
                  <a:gd name="T72" fmla="*/ 783 w 1084"/>
                  <a:gd name="T73" fmla="*/ 1070 h 1186"/>
                  <a:gd name="T74" fmla="*/ 822 w 1084"/>
                  <a:gd name="T75" fmla="*/ 1070 h 1186"/>
                  <a:gd name="T76" fmla="*/ 859 w 1084"/>
                  <a:gd name="T77" fmla="*/ 1070 h 1186"/>
                  <a:gd name="T78" fmla="*/ 933 w 1084"/>
                  <a:gd name="T79" fmla="*/ 1070 h 1186"/>
                  <a:gd name="T80" fmla="*/ 971 w 1084"/>
                  <a:gd name="T81" fmla="*/ 1032 h 1186"/>
                  <a:gd name="T82" fmla="*/ 1008 w 1084"/>
                  <a:gd name="T83" fmla="*/ 1032 h 1186"/>
                  <a:gd name="T84" fmla="*/ 1046 w 1084"/>
                  <a:gd name="T85" fmla="*/ 995 h 1186"/>
                  <a:gd name="T86" fmla="*/ 1083 w 1084"/>
                  <a:gd name="T87" fmla="*/ 955 h 1186"/>
                  <a:gd name="T88" fmla="*/ 1046 w 1084"/>
                  <a:gd name="T89" fmla="*/ 955 h 1186"/>
                  <a:gd name="T90" fmla="*/ 1046 w 1084"/>
                  <a:gd name="T91" fmla="*/ 917 h 1186"/>
                  <a:gd name="T92" fmla="*/ 1008 w 1084"/>
                  <a:gd name="T93" fmla="*/ 842 h 1186"/>
                  <a:gd name="T94" fmla="*/ 971 w 1084"/>
                  <a:gd name="T95" fmla="*/ 802 h 1186"/>
                  <a:gd name="T96" fmla="*/ 971 w 1084"/>
                  <a:gd name="T97" fmla="*/ 727 h 1186"/>
                  <a:gd name="T98" fmla="*/ 933 w 1084"/>
                  <a:gd name="T99" fmla="*/ 650 h 1186"/>
                  <a:gd name="T100" fmla="*/ 896 w 1084"/>
                  <a:gd name="T101" fmla="*/ 574 h 1186"/>
                  <a:gd name="T102" fmla="*/ 859 w 1084"/>
                  <a:gd name="T103" fmla="*/ 496 h 1186"/>
                  <a:gd name="T104" fmla="*/ 822 w 1084"/>
                  <a:gd name="T105" fmla="*/ 496 h 1186"/>
                  <a:gd name="T106" fmla="*/ 822 w 1084"/>
                  <a:gd name="T107" fmla="*/ 421 h 1186"/>
                  <a:gd name="T108" fmla="*/ 746 w 1084"/>
                  <a:gd name="T109" fmla="*/ 343 h 1186"/>
                  <a:gd name="T110" fmla="*/ 711 w 1084"/>
                  <a:gd name="T111" fmla="*/ 268 h 1186"/>
                  <a:gd name="T112" fmla="*/ 672 w 1084"/>
                  <a:gd name="T113" fmla="*/ 190 h 1186"/>
                  <a:gd name="T114" fmla="*/ 672 w 1084"/>
                  <a:gd name="T115" fmla="*/ 153 h 1186"/>
                  <a:gd name="T116" fmla="*/ 711 w 1084"/>
                  <a:gd name="T117" fmla="*/ 190 h 1186"/>
                  <a:gd name="T118" fmla="*/ 859 w 1084"/>
                  <a:gd name="T119" fmla="*/ 343 h 1186"/>
                  <a:gd name="T120" fmla="*/ 859 w 1084"/>
                  <a:gd name="T121" fmla="*/ 306 h 1186"/>
                  <a:gd name="T122" fmla="*/ 859 w 1084"/>
                  <a:gd name="T123" fmla="*/ 268 h 1186"/>
                  <a:gd name="T124" fmla="*/ 859 w 1084"/>
                  <a:gd name="T125" fmla="*/ 153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84" h="1186">
                    <a:moveTo>
                      <a:pt x="859" y="153"/>
                    </a:moveTo>
                    <a:lnTo>
                      <a:pt x="822" y="76"/>
                    </a:lnTo>
                    <a:lnTo>
                      <a:pt x="822" y="38"/>
                    </a:lnTo>
                    <a:lnTo>
                      <a:pt x="783" y="0"/>
                    </a:lnTo>
                    <a:lnTo>
                      <a:pt x="711" y="38"/>
                    </a:lnTo>
                    <a:lnTo>
                      <a:pt x="597" y="38"/>
                    </a:lnTo>
                    <a:lnTo>
                      <a:pt x="561" y="38"/>
                    </a:lnTo>
                    <a:lnTo>
                      <a:pt x="486" y="38"/>
                    </a:lnTo>
                    <a:lnTo>
                      <a:pt x="447" y="76"/>
                    </a:lnTo>
                    <a:lnTo>
                      <a:pt x="447" y="114"/>
                    </a:lnTo>
                    <a:lnTo>
                      <a:pt x="410" y="153"/>
                    </a:lnTo>
                    <a:lnTo>
                      <a:pt x="299" y="114"/>
                    </a:lnTo>
                    <a:lnTo>
                      <a:pt x="225" y="153"/>
                    </a:lnTo>
                    <a:lnTo>
                      <a:pt x="150" y="114"/>
                    </a:lnTo>
                    <a:lnTo>
                      <a:pt x="74" y="153"/>
                    </a:lnTo>
                    <a:lnTo>
                      <a:pt x="37" y="114"/>
                    </a:lnTo>
                    <a:lnTo>
                      <a:pt x="0" y="382"/>
                    </a:lnTo>
                    <a:lnTo>
                      <a:pt x="37" y="421"/>
                    </a:lnTo>
                    <a:lnTo>
                      <a:pt x="37" y="458"/>
                    </a:lnTo>
                    <a:lnTo>
                      <a:pt x="37" y="496"/>
                    </a:lnTo>
                    <a:lnTo>
                      <a:pt x="74" y="574"/>
                    </a:lnTo>
                    <a:lnTo>
                      <a:pt x="74" y="688"/>
                    </a:lnTo>
                    <a:lnTo>
                      <a:pt x="74" y="727"/>
                    </a:lnTo>
                    <a:lnTo>
                      <a:pt x="74" y="842"/>
                    </a:lnTo>
                    <a:lnTo>
                      <a:pt x="112" y="917"/>
                    </a:lnTo>
                    <a:lnTo>
                      <a:pt x="112" y="1032"/>
                    </a:lnTo>
                    <a:lnTo>
                      <a:pt x="112" y="1070"/>
                    </a:lnTo>
                    <a:lnTo>
                      <a:pt x="112" y="1146"/>
                    </a:lnTo>
                    <a:lnTo>
                      <a:pt x="112" y="1185"/>
                    </a:lnTo>
                    <a:lnTo>
                      <a:pt x="186" y="1185"/>
                    </a:lnTo>
                    <a:lnTo>
                      <a:pt x="336" y="1185"/>
                    </a:lnTo>
                    <a:lnTo>
                      <a:pt x="373" y="1146"/>
                    </a:lnTo>
                    <a:lnTo>
                      <a:pt x="447" y="1146"/>
                    </a:lnTo>
                    <a:lnTo>
                      <a:pt x="561" y="1108"/>
                    </a:lnTo>
                    <a:lnTo>
                      <a:pt x="597" y="1108"/>
                    </a:lnTo>
                    <a:lnTo>
                      <a:pt x="672" y="1108"/>
                    </a:lnTo>
                    <a:lnTo>
                      <a:pt x="783" y="1070"/>
                    </a:lnTo>
                    <a:lnTo>
                      <a:pt x="822" y="1070"/>
                    </a:lnTo>
                    <a:lnTo>
                      <a:pt x="859" y="1070"/>
                    </a:lnTo>
                    <a:lnTo>
                      <a:pt x="933" y="1070"/>
                    </a:lnTo>
                    <a:lnTo>
                      <a:pt x="971" y="1032"/>
                    </a:lnTo>
                    <a:lnTo>
                      <a:pt x="1008" y="1032"/>
                    </a:lnTo>
                    <a:lnTo>
                      <a:pt x="1046" y="995"/>
                    </a:lnTo>
                    <a:lnTo>
                      <a:pt x="1083" y="955"/>
                    </a:lnTo>
                    <a:lnTo>
                      <a:pt x="1046" y="955"/>
                    </a:lnTo>
                    <a:lnTo>
                      <a:pt x="1046" y="917"/>
                    </a:lnTo>
                    <a:lnTo>
                      <a:pt x="1008" y="842"/>
                    </a:lnTo>
                    <a:lnTo>
                      <a:pt x="971" y="802"/>
                    </a:lnTo>
                    <a:lnTo>
                      <a:pt x="971" y="727"/>
                    </a:lnTo>
                    <a:lnTo>
                      <a:pt x="933" y="650"/>
                    </a:lnTo>
                    <a:lnTo>
                      <a:pt x="896" y="574"/>
                    </a:lnTo>
                    <a:lnTo>
                      <a:pt x="859" y="496"/>
                    </a:lnTo>
                    <a:lnTo>
                      <a:pt x="822" y="496"/>
                    </a:lnTo>
                    <a:lnTo>
                      <a:pt x="822" y="421"/>
                    </a:lnTo>
                    <a:lnTo>
                      <a:pt x="746" y="343"/>
                    </a:lnTo>
                    <a:lnTo>
                      <a:pt x="711" y="268"/>
                    </a:lnTo>
                    <a:lnTo>
                      <a:pt x="672" y="190"/>
                    </a:lnTo>
                    <a:lnTo>
                      <a:pt x="672" y="153"/>
                    </a:lnTo>
                    <a:lnTo>
                      <a:pt x="711" y="190"/>
                    </a:lnTo>
                    <a:lnTo>
                      <a:pt x="859" y="343"/>
                    </a:lnTo>
                    <a:lnTo>
                      <a:pt x="859" y="306"/>
                    </a:lnTo>
                    <a:lnTo>
                      <a:pt x="859" y="268"/>
                    </a:lnTo>
                    <a:lnTo>
                      <a:pt x="859" y="153"/>
                    </a:lnTo>
                  </a:path>
                </a:pathLst>
              </a:custGeom>
              <a:solidFill>
                <a:srgbClr val="FFFF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1" name="Freeform 258"/>
              <p:cNvSpPr>
                <a:spLocks noChangeArrowheads="1"/>
              </p:cNvSpPr>
              <p:nvPr/>
            </p:nvSpPr>
            <p:spPr bwMode="auto">
              <a:xfrm>
                <a:off x="4097097" y="2782105"/>
                <a:ext cx="276155" cy="245036"/>
              </a:xfrm>
              <a:custGeom>
                <a:avLst/>
                <a:gdLst>
                  <a:gd name="T0" fmla="*/ 859 w 1084"/>
                  <a:gd name="T1" fmla="*/ 153 h 1186"/>
                  <a:gd name="T2" fmla="*/ 822 w 1084"/>
                  <a:gd name="T3" fmla="*/ 76 h 1186"/>
                  <a:gd name="T4" fmla="*/ 822 w 1084"/>
                  <a:gd name="T5" fmla="*/ 38 h 1186"/>
                  <a:gd name="T6" fmla="*/ 783 w 1084"/>
                  <a:gd name="T7" fmla="*/ 0 h 1186"/>
                  <a:gd name="T8" fmla="*/ 711 w 1084"/>
                  <a:gd name="T9" fmla="*/ 38 h 1186"/>
                  <a:gd name="T10" fmla="*/ 597 w 1084"/>
                  <a:gd name="T11" fmla="*/ 38 h 1186"/>
                  <a:gd name="T12" fmla="*/ 561 w 1084"/>
                  <a:gd name="T13" fmla="*/ 38 h 1186"/>
                  <a:gd name="T14" fmla="*/ 486 w 1084"/>
                  <a:gd name="T15" fmla="*/ 38 h 1186"/>
                  <a:gd name="T16" fmla="*/ 447 w 1084"/>
                  <a:gd name="T17" fmla="*/ 76 h 1186"/>
                  <a:gd name="T18" fmla="*/ 447 w 1084"/>
                  <a:gd name="T19" fmla="*/ 114 h 1186"/>
                  <a:gd name="T20" fmla="*/ 410 w 1084"/>
                  <a:gd name="T21" fmla="*/ 153 h 1186"/>
                  <a:gd name="T22" fmla="*/ 299 w 1084"/>
                  <a:gd name="T23" fmla="*/ 114 h 1186"/>
                  <a:gd name="T24" fmla="*/ 225 w 1084"/>
                  <a:gd name="T25" fmla="*/ 153 h 1186"/>
                  <a:gd name="T26" fmla="*/ 150 w 1084"/>
                  <a:gd name="T27" fmla="*/ 114 h 1186"/>
                  <a:gd name="T28" fmla="*/ 74 w 1084"/>
                  <a:gd name="T29" fmla="*/ 153 h 1186"/>
                  <a:gd name="T30" fmla="*/ 37 w 1084"/>
                  <a:gd name="T31" fmla="*/ 114 h 1186"/>
                  <a:gd name="T32" fmla="*/ 0 w 1084"/>
                  <a:gd name="T33" fmla="*/ 382 h 1186"/>
                  <a:gd name="T34" fmla="*/ 37 w 1084"/>
                  <a:gd name="T35" fmla="*/ 421 h 1186"/>
                  <a:gd name="T36" fmla="*/ 37 w 1084"/>
                  <a:gd name="T37" fmla="*/ 458 h 1186"/>
                  <a:gd name="T38" fmla="*/ 37 w 1084"/>
                  <a:gd name="T39" fmla="*/ 496 h 1186"/>
                  <a:gd name="T40" fmla="*/ 74 w 1084"/>
                  <a:gd name="T41" fmla="*/ 574 h 1186"/>
                  <a:gd name="T42" fmla="*/ 74 w 1084"/>
                  <a:gd name="T43" fmla="*/ 688 h 1186"/>
                  <a:gd name="T44" fmla="*/ 74 w 1084"/>
                  <a:gd name="T45" fmla="*/ 727 h 1186"/>
                  <a:gd name="T46" fmla="*/ 74 w 1084"/>
                  <a:gd name="T47" fmla="*/ 842 h 1186"/>
                  <a:gd name="T48" fmla="*/ 112 w 1084"/>
                  <a:gd name="T49" fmla="*/ 917 h 1186"/>
                  <a:gd name="T50" fmla="*/ 112 w 1084"/>
                  <a:gd name="T51" fmla="*/ 1032 h 1186"/>
                  <a:gd name="T52" fmla="*/ 112 w 1084"/>
                  <a:gd name="T53" fmla="*/ 1070 h 1186"/>
                  <a:gd name="T54" fmla="*/ 112 w 1084"/>
                  <a:gd name="T55" fmla="*/ 1146 h 1186"/>
                  <a:gd name="T56" fmla="*/ 112 w 1084"/>
                  <a:gd name="T57" fmla="*/ 1185 h 1186"/>
                  <a:gd name="T58" fmla="*/ 186 w 1084"/>
                  <a:gd name="T59" fmla="*/ 1185 h 1186"/>
                  <a:gd name="T60" fmla="*/ 336 w 1084"/>
                  <a:gd name="T61" fmla="*/ 1185 h 1186"/>
                  <a:gd name="T62" fmla="*/ 373 w 1084"/>
                  <a:gd name="T63" fmla="*/ 1146 h 1186"/>
                  <a:gd name="T64" fmla="*/ 447 w 1084"/>
                  <a:gd name="T65" fmla="*/ 1146 h 1186"/>
                  <a:gd name="T66" fmla="*/ 561 w 1084"/>
                  <a:gd name="T67" fmla="*/ 1108 h 1186"/>
                  <a:gd name="T68" fmla="*/ 597 w 1084"/>
                  <a:gd name="T69" fmla="*/ 1108 h 1186"/>
                  <a:gd name="T70" fmla="*/ 672 w 1084"/>
                  <a:gd name="T71" fmla="*/ 1108 h 1186"/>
                  <a:gd name="T72" fmla="*/ 783 w 1084"/>
                  <a:gd name="T73" fmla="*/ 1070 h 1186"/>
                  <a:gd name="T74" fmla="*/ 822 w 1084"/>
                  <a:gd name="T75" fmla="*/ 1070 h 1186"/>
                  <a:gd name="T76" fmla="*/ 859 w 1084"/>
                  <a:gd name="T77" fmla="*/ 1070 h 1186"/>
                  <a:gd name="T78" fmla="*/ 933 w 1084"/>
                  <a:gd name="T79" fmla="*/ 1070 h 1186"/>
                  <a:gd name="T80" fmla="*/ 971 w 1084"/>
                  <a:gd name="T81" fmla="*/ 1032 h 1186"/>
                  <a:gd name="T82" fmla="*/ 1008 w 1084"/>
                  <a:gd name="T83" fmla="*/ 1032 h 1186"/>
                  <a:gd name="T84" fmla="*/ 1046 w 1084"/>
                  <a:gd name="T85" fmla="*/ 995 h 1186"/>
                  <a:gd name="T86" fmla="*/ 1083 w 1084"/>
                  <a:gd name="T87" fmla="*/ 955 h 1186"/>
                  <a:gd name="T88" fmla="*/ 1046 w 1084"/>
                  <a:gd name="T89" fmla="*/ 955 h 1186"/>
                  <a:gd name="T90" fmla="*/ 1046 w 1084"/>
                  <a:gd name="T91" fmla="*/ 917 h 1186"/>
                  <a:gd name="T92" fmla="*/ 1008 w 1084"/>
                  <a:gd name="T93" fmla="*/ 842 h 1186"/>
                  <a:gd name="T94" fmla="*/ 971 w 1084"/>
                  <a:gd name="T95" fmla="*/ 802 h 1186"/>
                  <a:gd name="T96" fmla="*/ 971 w 1084"/>
                  <a:gd name="T97" fmla="*/ 727 h 1186"/>
                  <a:gd name="T98" fmla="*/ 933 w 1084"/>
                  <a:gd name="T99" fmla="*/ 650 h 1186"/>
                  <a:gd name="T100" fmla="*/ 896 w 1084"/>
                  <a:gd name="T101" fmla="*/ 574 h 1186"/>
                  <a:gd name="T102" fmla="*/ 859 w 1084"/>
                  <a:gd name="T103" fmla="*/ 496 h 1186"/>
                  <a:gd name="T104" fmla="*/ 822 w 1084"/>
                  <a:gd name="T105" fmla="*/ 496 h 1186"/>
                  <a:gd name="T106" fmla="*/ 822 w 1084"/>
                  <a:gd name="T107" fmla="*/ 421 h 1186"/>
                  <a:gd name="T108" fmla="*/ 746 w 1084"/>
                  <a:gd name="T109" fmla="*/ 343 h 1186"/>
                  <a:gd name="T110" fmla="*/ 711 w 1084"/>
                  <a:gd name="T111" fmla="*/ 268 h 1186"/>
                  <a:gd name="T112" fmla="*/ 672 w 1084"/>
                  <a:gd name="T113" fmla="*/ 190 h 1186"/>
                  <a:gd name="T114" fmla="*/ 672 w 1084"/>
                  <a:gd name="T115" fmla="*/ 153 h 1186"/>
                  <a:gd name="T116" fmla="*/ 711 w 1084"/>
                  <a:gd name="T117" fmla="*/ 190 h 1186"/>
                  <a:gd name="T118" fmla="*/ 859 w 1084"/>
                  <a:gd name="T119" fmla="*/ 343 h 1186"/>
                  <a:gd name="T120" fmla="*/ 859 w 1084"/>
                  <a:gd name="T121" fmla="*/ 306 h 1186"/>
                  <a:gd name="T122" fmla="*/ 859 w 1084"/>
                  <a:gd name="T123" fmla="*/ 268 h 1186"/>
                  <a:gd name="T124" fmla="*/ 859 w 1084"/>
                  <a:gd name="T125" fmla="*/ 153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84" h="1186">
                    <a:moveTo>
                      <a:pt x="859" y="153"/>
                    </a:moveTo>
                    <a:lnTo>
                      <a:pt x="822" y="76"/>
                    </a:lnTo>
                    <a:lnTo>
                      <a:pt x="822" y="38"/>
                    </a:lnTo>
                    <a:lnTo>
                      <a:pt x="783" y="0"/>
                    </a:lnTo>
                    <a:lnTo>
                      <a:pt x="711" y="38"/>
                    </a:lnTo>
                    <a:lnTo>
                      <a:pt x="597" y="38"/>
                    </a:lnTo>
                    <a:lnTo>
                      <a:pt x="561" y="38"/>
                    </a:lnTo>
                    <a:lnTo>
                      <a:pt x="486" y="38"/>
                    </a:lnTo>
                    <a:lnTo>
                      <a:pt x="447" y="76"/>
                    </a:lnTo>
                    <a:lnTo>
                      <a:pt x="447" y="114"/>
                    </a:lnTo>
                    <a:lnTo>
                      <a:pt x="410" y="153"/>
                    </a:lnTo>
                    <a:lnTo>
                      <a:pt x="299" y="114"/>
                    </a:lnTo>
                    <a:lnTo>
                      <a:pt x="225" y="153"/>
                    </a:lnTo>
                    <a:lnTo>
                      <a:pt x="150" y="114"/>
                    </a:lnTo>
                    <a:lnTo>
                      <a:pt x="74" y="153"/>
                    </a:lnTo>
                    <a:lnTo>
                      <a:pt x="37" y="114"/>
                    </a:lnTo>
                    <a:lnTo>
                      <a:pt x="0" y="382"/>
                    </a:lnTo>
                    <a:lnTo>
                      <a:pt x="37" y="421"/>
                    </a:lnTo>
                    <a:lnTo>
                      <a:pt x="37" y="458"/>
                    </a:lnTo>
                    <a:lnTo>
                      <a:pt x="37" y="496"/>
                    </a:lnTo>
                    <a:lnTo>
                      <a:pt x="74" y="574"/>
                    </a:lnTo>
                    <a:lnTo>
                      <a:pt x="74" y="688"/>
                    </a:lnTo>
                    <a:lnTo>
                      <a:pt x="74" y="727"/>
                    </a:lnTo>
                    <a:lnTo>
                      <a:pt x="74" y="842"/>
                    </a:lnTo>
                    <a:lnTo>
                      <a:pt x="112" y="917"/>
                    </a:lnTo>
                    <a:lnTo>
                      <a:pt x="112" y="1032"/>
                    </a:lnTo>
                    <a:lnTo>
                      <a:pt x="112" y="1070"/>
                    </a:lnTo>
                    <a:lnTo>
                      <a:pt x="112" y="1146"/>
                    </a:lnTo>
                    <a:lnTo>
                      <a:pt x="112" y="1185"/>
                    </a:lnTo>
                    <a:lnTo>
                      <a:pt x="186" y="1185"/>
                    </a:lnTo>
                    <a:lnTo>
                      <a:pt x="336" y="1185"/>
                    </a:lnTo>
                    <a:lnTo>
                      <a:pt x="373" y="1146"/>
                    </a:lnTo>
                    <a:lnTo>
                      <a:pt x="447" y="1146"/>
                    </a:lnTo>
                    <a:lnTo>
                      <a:pt x="561" y="1108"/>
                    </a:lnTo>
                    <a:lnTo>
                      <a:pt x="597" y="1108"/>
                    </a:lnTo>
                    <a:lnTo>
                      <a:pt x="672" y="1108"/>
                    </a:lnTo>
                    <a:lnTo>
                      <a:pt x="783" y="1070"/>
                    </a:lnTo>
                    <a:lnTo>
                      <a:pt x="822" y="1070"/>
                    </a:lnTo>
                    <a:lnTo>
                      <a:pt x="859" y="1070"/>
                    </a:lnTo>
                    <a:lnTo>
                      <a:pt x="933" y="1070"/>
                    </a:lnTo>
                    <a:lnTo>
                      <a:pt x="971" y="1032"/>
                    </a:lnTo>
                    <a:lnTo>
                      <a:pt x="1008" y="1032"/>
                    </a:lnTo>
                    <a:lnTo>
                      <a:pt x="1046" y="995"/>
                    </a:lnTo>
                    <a:lnTo>
                      <a:pt x="1083" y="955"/>
                    </a:lnTo>
                    <a:lnTo>
                      <a:pt x="1046" y="955"/>
                    </a:lnTo>
                    <a:lnTo>
                      <a:pt x="1046" y="917"/>
                    </a:lnTo>
                    <a:lnTo>
                      <a:pt x="1008" y="842"/>
                    </a:lnTo>
                    <a:lnTo>
                      <a:pt x="971" y="802"/>
                    </a:lnTo>
                    <a:lnTo>
                      <a:pt x="971" y="727"/>
                    </a:lnTo>
                    <a:lnTo>
                      <a:pt x="933" y="650"/>
                    </a:lnTo>
                    <a:lnTo>
                      <a:pt x="896" y="574"/>
                    </a:lnTo>
                    <a:lnTo>
                      <a:pt x="859" y="496"/>
                    </a:lnTo>
                    <a:lnTo>
                      <a:pt x="822" y="496"/>
                    </a:lnTo>
                    <a:lnTo>
                      <a:pt x="822" y="421"/>
                    </a:lnTo>
                    <a:lnTo>
                      <a:pt x="746" y="343"/>
                    </a:lnTo>
                    <a:lnTo>
                      <a:pt x="711" y="268"/>
                    </a:lnTo>
                    <a:lnTo>
                      <a:pt x="672" y="190"/>
                    </a:lnTo>
                    <a:lnTo>
                      <a:pt x="672" y="153"/>
                    </a:lnTo>
                    <a:lnTo>
                      <a:pt x="711" y="190"/>
                    </a:lnTo>
                    <a:lnTo>
                      <a:pt x="859" y="343"/>
                    </a:lnTo>
                    <a:lnTo>
                      <a:pt x="859" y="306"/>
                    </a:lnTo>
                    <a:lnTo>
                      <a:pt x="859" y="268"/>
                    </a:lnTo>
                    <a:lnTo>
                      <a:pt x="859" y="153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2" name="Freeform 259"/>
              <p:cNvSpPr>
                <a:spLocks noChangeArrowheads="1"/>
              </p:cNvSpPr>
              <p:nvPr/>
            </p:nvSpPr>
            <p:spPr bwMode="auto">
              <a:xfrm>
                <a:off x="3695827" y="2686102"/>
                <a:ext cx="103699" cy="158176"/>
              </a:xfrm>
              <a:custGeom>
                <a:avLst/>
                <a:gdLst>
                  <a:gd name="T0" fmla="*/ 223 w 411"/>
                  <a:gd name="T1" fmla="*/ 765 h 766"/>
                  <a:gd name="T2" fmla="*/ 298 w 411"/>
                  <a:gd name="T3" fmla="*/ 728 h 766"/>
                  <a:gd name="T4" fmla="*/ 334 w 411"/>
                  <a:gd name="T5" fmla="*/ 612 h 766"/>
                  <a:gd name="T6" fmla="*/ 372 w 411"/>
                  <a:gd name="T7" fmla="*/ 574 h 766"/>
                  <a:gd name="T8" fmla="*/ 372 w 411"/>
                  <a:gd name="T9" fmla="*/ 535 h 766"/>
                  <a:gd name="T10" fmla="*/ 410 w 411"/>
                  <a:gd name="T11" fmla="*/ 498 h 766"/>
                  <a:gd name="T12" fmla="*/ 372 w 411"/>
                  <a:gd name="T13" fmla="*/ 498 h 766"/>
                  <a:gd name="T14" fmla="*/ 334 w 411"/>
                  <a:gd name="T15" fmla="*/ 459 h 766"/>
                  <a:gd name="T16" fmla="*/ 298 w 411"/>
                  <a:gd name="T17" fmla="*/ 421 h 766"/>
                  <a:gd name="T18" fmla="*/ 298 w 411"/>
                  <a:gd name="T19" fmla="*/ 381 h 766"/>
                  <a:gd name="T20" fmla="*/ 298 w 411"/>
                  <a:gd name="T21" fmla="*/ 345 h 766"/>
                  <a:gd name="T22" fmla="*/ 334 w 411"/>
                  <a:gd name="T23" fmla="*/ 307 h 766"/>
                  <a:gd name="T24" fmla="*/ 372 w 411"/>
                  <a:gd name="T25" fmla="*/ 229 h 766"/>
                  <a:gd name="T26" fmla="*/ 372 w 411"/>
                  <a:gd name="T27" fmla="*/ 154 h 766"/>
                  <a:gd name="T28" fmla="*/ 372 w 411"/>
                  <a:gd name="T29" fmla="*/ 115 h 766"/>
                  <a:gd name="T30" fmla="*/ 410 w 411"/>
                  <a:gd name="T31" fmla="*/ 77 h 766"/>
                  <a:gd name="T32" fmla="*/ 410 w 411"/>
                  <a:gd name="T33" fmla="*/ 38 h 766"/>
                  <a:gd name="T34" fmla="*/ 372 w 411"/>
                  <a:gd name="T35" fmla="*/ 38 h 766"/>
                  <a:gd name="T36" fmla="*/ 334 w 411"/>
                  <a:gd name="T37" fmla="*/ 38 h 766"/>
                  <a:gd name="T38" fmla="*/ 298 w 411"/>
                  <a:gd name="T39" fmla="*/ 38 h 766"/>
                  <a:gd name="T40" fmla="*/ 260 w 411"/>
                  <a:gd name="T41" fmla="*/ 38 h 766"/>
                  <a:gd name="T42" fmla="*/ 260 w 411"/>
                  <a:gd name="T43" fmla="*/ 0 h 766"/>
                  <a:gd name="T44" fmla="*/ 223 w 411"/>
                  <a:gd name="T45" fmla="*/ 0 h 766"/>
                  <a:gd name="T46" fmla="*/ 149 w 411"/>
                  <a:gd name="T47" fmla="*/ 0 h 766"/>
                  <a:gd name="T48" fmla="*/ 73 w 411"/>
                  <a:gd name="T49" fmla="*/ 38 h 766"/>
                  <a:gd name="T50" fmla="*/ 110 w 411"/>
                  <a:gd name="T51" fmla="*/ 229 h 766"/>
                  <a:gd name="T52" fmla="*/ 73 w 411"/>
                  <a:gd name="T53" fmla="*/ 268 h 766"/>
                  <a:gd name="T54" fmla="*/ 36 w 411"/>
                  <a:gd name="T55" fmla="*/ 268 h 766"/>
                  <a:gd name="T56" fmla="*/ 0 w 411"/>
                  <a:gd name="T57" fmla="*/ 307 h 766"/>
                  <a:gd name="T58" fmla="*/ 0 w 411"/>
                  <a:gd name="T59" fmla="*/ 345 h 766"/>
                  <a:gd name="T60" fmla="*/ 0 w 411"/>
                  <a:gd name="T61" fmla="*/ 381 h 766"/>
                  <a:gd name="T62" fmla="*/ 0 w 411"/>
                  <a:gd name="T63" fmla="*/ 421 h 766"/>
                  <a:gd name="T64" fmla="*/ 36 w 411"/>
                  <a:gd name="T65" fmla="*/ 459 h 766"/>
                  <a:gd name="T66" fmla="*/ 73 w 411"/>
                  <a:gd name="T67" fmla="*/ 498 h 766"/>
                  <a:gd name="T68" fmla="*/ 149 w 411"/>
                  <a:gd name="T69" fmla="*/ 498 h 766"/>
                  <a:gd name="T70" fmla="*/ 149 w 411"/>
                  <a:gd name="T71" fmla="*/ 535 h 766"/>
                  <a:gd name="T72" fmla="*/ 185 w 411"/>
                  <a:gd name="T73" fmla="*/ 574 h 766"/>
                  <a:gd name="T74" fmla="*/ 185 w 411"/>
                  <a:gd name="T75" fmla="*/ 612 h 766"/>
                  <a:gd name="T76" fmla="*/ 223 w 411"/>
                  <a:gd name="T77" fmla="*/ 728 h 766"/>
                  <a:gd name="T78" fmla="*/ 223 w 411"/>
                  <a:gd name="T79" fmla="*/ 765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1" h="766">
                    <a:moveTo>
                      <a:pt x="223" y="765"/>
                    </a:moveTo>
                    <a:lnTo>
                      <a:pt x="298" y="728"/>
                    </a:lnTo>
                    <a:lnTo>
                      <a:pt x="334" y="612"/>
                    </a:lnTo>
                    <a:lnTo>
                      <a:pt x="372" y="574"/>
                    </a:lnTo>
                    <a:lnTo>
                      <a:pt x="372" y="535"/>
                    </a:lnTo>
                    <a:lnTo>
                      <a:pt x="410" y="498"/>
                    </a:lnTo>
                    <a:lnTo>
                      <a:pt x="372" y="498"/>
                    </a:lnTo>
                    <a:lnTo>
                      <a:pt x="334" y="459"/>
                    </a:lnTo>
                    <a:lnTo>
                      <a:pt x="298" y="421"/>
                    </a:lnTo>
                    <a:lnTo>
                      <a:pt x="298" y="381"/>
                    </a:lnTo>
                    <a:lnTo>
                      <a:pt x="298" y="345"/>
                    </a:lnTo>
                    <a:lnTo>
                      <a:pt x="334" y="307"/>
                    </a:lnTo>
                    <a:lnTo>
                      <a:pt x="372" y="229"/>
                    </a:lnTo>
                    <a:lnTo>
                      <a:pt x="372" y="154"/>
                    </a:lnTo>
                    <a:lnTo>
                      <a:pt x="372" y="115"/>
                    </a:lnTo>
                    <a:lnTo>
                      <a:pt x="410" y="77"/>
                    </a:lnTo>
                    <a:lnTo>
                      <a:pt x="410" y="38"/>
                    </a:lnTo>
                    <a:lnTo>
                      <a:pt x="372" y="38"/>
                    </a:lnTo>
                    <a:lnTo>
                      <a:pt x="334" y="38"/>
                    </a:lnTo>
                    <a:lnTo>
                      <a:pt x="298" y="38"/>
                    </a:lnTo>
                    <a:lnTo>
                      <a:pt x="260" y="38"/>
                    </a:lnTo>
                    <a:lnTo>
                      <a:pt x="260" y="0"/>
                    </a:lnTo>
                    <a:lnTo>
                      <a:pt x="223" y="0"/>
                    </a:lnTo>
                    <a:lnTo>
                      <a:pt x="149" y="0"/>
                    </a:lnTo>
                    <a:lnTo>
                      <a:pt x="73" y="38"/>
                    </a:lnTo>
                    <a:lnTo>
                      <a:pt x="110" y="229"/>
                    </a:lnTo>
                    <a:lnTo>
                      <a:pt x="73" y="268"/>
                    </a:lnTo>
                    <a:lnTo>
                      <a:pt x="36" y="268"/>
                    </a:lnTo>
                    <a:lnTo>
                      <a:pt x="0" y="307"/>
                    </a:lnTo>
                    <a:lnTo>
                      <a:pt x="0" y="345"/>
                    </a:lnTo>
                    <a:lnTo>
                      <a:pt x="0" y="381"/>
                    </a:lnTo>
                    <a:lnTo>
                      <a:pt x="0" y="421"/>
                    </a:lnTo>
                    <a:lnTo>
                      <a:pt x="36" y="459"/>
                    </a:lnTo>
                    <a:lnTo>
                      <a:pt x="73" y="498"/>
                    </a:lnTo>
                    <a:lnTo>
                      <a:pt x="149" y="498"/>
                    </a:lnTo>
                    <a:lnTo>
                      <a:pt x="149" y="535"/>
                    </a:lnTo>
                    <a:lnTo>
                      <a:pt x="185" y="574"/>
                    </a:lnTo>
                    <a:lnTo>
                      <a:pt x="185" y="612"/>
                    </a:lnTo>
                    <a:lnTo>
                      <a:pt x="223" y="728"/>
                    </a:lnTo>
                    <a:lnTo>
                      <a:pt x="223" y="765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3" name="Freeform 260"/>
              <p:cNvSpPr>
                <a:spLocks noChangeArrowheads="1"/>
              </p:cNvSpPr>
              <p:nvPr/>
            </p:nvSpPr>
            <p:spPr bwMode="auto">
              <a:xfrm>
                <a:off x="3695827" y="2686102"/>
                <a:ext cx="103699" cy="158176"/>
              </a:xfrm>
              <a:custGeom>
                <a:avLst/>
                <a:gdLst>
                  <a:gd name="T0" fmla="*/ 223 w 411"/>
                  <a:gd name="T1" fmla="*/ 765 h 766"/>
                  <a:gd name="T2" fmla="*/ 298 w 411"/>
                  <a:gd name="T3" fmla="*/ 728 h 766"/>
                  <a:gd name="T4" fmla="*/ 334 w 411"/>
                  <a:gd name="T5" fmla="*/ 612 h 766"/>
                  <a:gd name="T6" fmla="*/ 372 w 411"/>
                  <a:gd name="T7" fmla="*/ 574 h 766"/>
                  <a:gd name="T8" fmla="*/ 372 w 411"/>
                  <a:gd name="T9" fmla="*/ 535 h 766"/>
                  <a:gd name="T10" fmla="*/ 410 w 411"/>
                  <a:gd name="T11" fmla="*/ 498 h 766"/>
                  <a:gd name="T12" fmla="*/ 372 w 411"/>
                  <a:gd name="T13" fmla="*/ 498 h 766"/>
                  <a:gd name="T14" fmla="*/ 334 w 411"/>
                  <a:gd name="T15" fmla="*/ 459 h 766"/>
                  <a:gd name="T16" fmla="*/ 298 w 411"/>
                  <a:gd name="T17" fmla="*/ 421 h 766"/>
                  <a:gd name="T18" fmla="*/ 298 w 411"/>
                  <a:gd name="T19" fmla="*/ 381 h 766"/>
                  <a:gd name="T20" fmla="*/ 298 w 411"/>
                  <a:gd name="T21" fmla="*/ 345 h 766"/>
                  <a:gd name="T22" fmla="*/ 334 w 411"/>
                  <a:gd name="T23" fmla="*/ 307 h 766"/>
                  <a:gd name="T24" fmla="*/ 372 w 411"/>
                  <a:gd name="T25" fmla="*/ 229 h 766"/>
                  <a:gd name="T26" fmla="*/ 372 w 411"/>
                  <a:gd name="T27" fmla="*/ 154 h 766"/>
                  <a:gd name="T28" fmla="*/ 372 w 411"/>
                  <a:gd name="T29" fmla="*/ 115 h 766"/>
                  <a:gd name="T30" fmla="*/ 410 w 411"/>
                  <a:gd name="T31" fmla="*/ 77 h 766"/>
                  <a:gd name="T32" fmla="*/ 410 w 411"/>
                  <a:gd name="T33" fmla="*/ 38 h 766"/>
                  <a:gd name="T34" fmla="*/ 372 w 411"/>
                  <a:gd name="T35" fmla="*/ 38 h 766"/>
                  <a:gd name="T36" fmla="*/ 334 w 411"/>
                  <a:gd name="T37" fmla="*/ 38 h 766"/>
                  <a:gd name="T38" fmla="*/ 298 w 411"/>
                  <a:gd name="T39" fmla="*/ 38 h 766"/>
                  <a:gd name="T40" fmla="*/ 260 w 411"/>
                  <a:gd name="T41" fmla="*/ 38 h 766"/>
                  <a:gd name="T42" fmla="*/ 260 w 411"/>
                  <a:gd name="T43" fmla="*/ 0 h 766"/>
                  <a:gd name="T44" fmla="*/ 223 w 411"/>
                  <a:gd name="T45" fmla="*/ 0 h 766"/>
                  <a:gd name="T46" fmla="*/ 149 w 411"/>
                  <a:gd name="T47" fmla="*/ 0 h 766"/>
                  <a:gd name="T48" fmla="*/ 73 w 411"/>
                  <a:gd name="T49" fmla="*/ 38 h 766"/>
                  <a:gd name="T50" fmla="*/ 110 w 411"/>
                  <a:gd name="T51" fmla="*/ 229 h 766"/>
                  <a:gd name="T52" fmla="*/ 73 w 411"/>
                  <a:gd name="T53" fmla="*/ 268 h 766"/>
                  <a:gd name="T54" fmla="*/ 36 w 411"/>
                  <a:gd name="T55" fmla="*/ 268 h 766"/>
                  <a:gd name="T56" fmla="*/ 0 w 411"/>
                  <a:gd name="T57" fmla="*/ 307 h 766"/>
                  <a:gd name="T58" fmla="*/ 0 w 411"/>
                  <a:gd name="T59" fmla="*/ 345 h 766"/>
                  <a:gd name="T60" fmla="*/ 0 w 411"/>
                  <a:gd name="T61" fmla="*/ 381 h 766"/>
                  <a:gd name="T62" fmla="*/ 0 w 411"/>
                  <a:gd name="T63" fmla="*/ 421 h 766"/>
                  <a:gd name="T64" fmla="*/ 36 w 411"/>
                  <a:gd name="T65" fmla="*/ 459 h 766"/>
                  <a:gd name="T66" fmla="*/ 73 w 411"/>
                  <a:gd name="T67" fmla="*/ 498 h 766"/>
                  <a:gd name="T68" fmla="*/ 149 w 411"/>
                  <a:gd name="T69" fmla="*/ 498 h 766"/>
                  <a:gd name="T70" fmla="*/ 149 w 411"/>
                  <a:gd name="T71" fmla="*/ 535 h 766"/>
                  <a:gd name="T72" fmla="*/ 185 w 411"/>
                  <a:gd name="T73" fmla="*/ 574 h 766"/>
                  <a:gd name="T74" fmla="*/ 185 w 411"/>
                  <a:gd name="T75" fmla="*/ 612 h 766"/>
                  <a:gd name="T76" fmla="*/ 223 w 411"/>
                  <a:gd name="T77" fmla="*/ 728 h 766"/>
                  <a:gd name="T78" fmla="*/ 223 w 411"/>
                  <a:gd name="T79" fmla="*/ 765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1" h="766">
                    <a:moveTo>
                      <a:pt x="223" y="765"/>
                    </a:moveTo>
                    <a:lnTo>
                      <a:pt x="298" y="728"/>
                    </a:lnTo>
                    <a:lnTo>
                      <a:pt x="334" y="612"/>
                    </a:lnTo>
                    <a:lnTo>
                      <a:pt x="372" y="574"/>
                    </a:lnTo>
                    <a:lnTo>
                      <a:pt x="372" y="535"/>
                    </a:lnTo>
                    <a:lnTo>
                      <a:pt x="410" y="498"/>
                    </a:lnTo>
                    <a:lnTo>
                      <a:pt x="372" y="498"/>
                    </a:lnTo>
                    <a:lnTo>
                      <a:pt x="334" y="459"/>
                    </a:lnTo>
                    <a:lnTo>
                      <a:pt x="298" y="421"/>
                    </a:lnTo>
                    <a:lnTo>
                      <a:pt x="298" y="381"/>
                    </a:lnTo>
                    <a:lnTo>
                      <a:pt x="298" y="345"/>
                    </a:lnTo>
                    <a:lnTo>
                      <a:pt x="334" y="307"/>
                    </a:lnTo>
                    <a:lnTo>
                      <a:pt x="372" y="229"/>
                    </a:lnTo>
                    <a:lnTo>
                      <a:pt x="372" y="154"/>
                    </a:lnTo>
                    <a:lnTo>
                      <a:pt x="372" y="115"/>
                    </a:lnTo>
                    <a:lnTo>
                      <a:pt x="410" y="77"/>
                    </a:lnTo>
                    <a:lnTo>
                      <a:pt x="410" y="38"/>
                    </a:lnTo>
                    <a:lnTo>
                      <a:pt x="372" y="38"/>
                    </a:lnTo>
                    <a:lnTo>
                      <a:pt x="334" y="38"/>
                    </a:lnTo>
                    <a:lnTo>
                      <a:pt x="298" y="38"/>
                    </a:lnTo>
                    <a:lnTo>
                      <a:pt x="260" y="38"/>
                    </a:lnTo>
                    <a:lnTo>
                      <a:pt x="260" y="0"/>
                    </a:lnTo>
                    <a:lnTo>
                      <a:pt x="223" y="0"/>
                    </a:lnTo>
                    <a:lnTo>
                      <a:pt x="149" y="0"/>
                    </a:lnTo>
                    <a:lnTo>
                      <a:pt x="73" y="38"/>
                    </a:lnTo>
                    <a:lnTo>
                      <a:pt x="110" y="229"/>
                    </a:lnTo>
                    <a:lnTo>
                      <a:pt x="73" y="268"/>
                    </a:lnTo>
                    <a:lnTo>
                      <a:pt x="36" y="268"/>
                    </a:lnTo>
                    <a:lnTo>
                      <a:pt x="0" y="307"/>
                    </a:lnTo>
                    <a:lnTo>
                      <a:pt x="0" y="345"/>
                    </a:lnTo>
                    <a:lnTo>
                      <a:pt x="0" y="381"/>
                    </a:lnTo>
                    <a:lnTo>
                      <a:pt x="0" y="421"/>
                    </a:lnTo>
                    <a:lnTo>
                      <a:pt x="36" y="459"/>
                    </a:lnTo>
                    <a:lnTo>
                      <a:pt x="73" y="498"/>
                    </a:lnTo>
                    <a:lnTo>
                      <a:pt x="149" y="498"/>
                    </a:lnTo>
                    <a:lnTo>
                      <a:pt x="149" y="535"/>
                    </a:lnTo>
                    <a:lnTo>
                      <a:pt x="185" y="574"/>
                    </a:lnTo>
                    <a:lnTo>
                      <a:pt x="185" y="612"/>
                    </a:lnTo>
                    <a:lnTo>
                      <a:pt x="223" y="728"/>
                    </a:lnTo>
                    <a:lnTo>
                      <a:pt x="223" y="76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4" name="Freeform 261"/>
              <p:cNvSpPr>
                <a:spLocks noChangeArrowheads="1"/>
              </p:cNvSpPr>
              <p:nvPr/>
            </p:nvSpPr>
            <p:spPr bwMode="auto">
              <a:xfrm>
                <a:off x="3734151" y="2789420"/>
                <a:ext cx="389999" cy="284352"/>
              </a:xfrm>
              <a:custGeom>
                <a:avLst/>
                <a:gdLst>
                  <a:gd name="T0" fmla="*/ 36 w 1531"/>
                  <a:gd name="T1" fmla="*/ 305 h 1376"/>
                  <a:gd name="T2" fmla="*/ 0 w 1531"/>
                  <a:gd name="T3" fmla="*/ 344 h 1376"/>
                  <a:gd name="T4" fmla="*/ 0 w 1531"/>
                  <a:gd name="T5" fmla="*/ 457 h 1376"/>
                  <a:gd name="T6" fmla="*/ 36 w 1531"/>
                  <a:gd name="T7" fmla="*/ 497 h 1376"/>
                  <a:gd name="T8" fmla="*/ 36 w 1531"/>
                  <a:gd name="T9" fmla="*/ 573 h 1376"/>
                  <a:gd name="T10" fmla="*/ 0 w 1531"/>
                  <a:gd name="T11" fmla="*/ 650 h 1376"/>
                  <a:gd name="T12" fmla="*/ 0 w 1531"/>
                  <a:gd name="T13" fmla="*/ 726 h 1376"/>
                  <a:gd name="T14" fmla="*/ 36 w 1531"/>
                  <a:gd name="T15" fmla="*/ 840 h 1376"/>
                  <a:gd name="T16" fmla="*/ 74 w 1531"/>
                  <a:gd name="T17" fmla="*/ 917 h 1376"/>
                  <a:gd name="T18" fmla="*/ 149 w 1531"/>
                  <a:gd name="T19" fmla="*/ 956 h 1376"/>
                  <a:gd name="T20" fmla="*/ 224 w 1531"/>
                  <a:gd name="T21" fmla="*/ 994 h 1376"/>
                  <a:gd name="T22" fmla="*/ 298 w 1531"/>
                  <a:gd name="T23" fmla="*/ 1031 h 1376"/>
                  <a:gd name="T24" fmla="*/ 372 w 1531"/>
                  <a:gd name="T25" fmla="*/ 1108 h 1376"/>
                  <a:gd name="T26" fmla="*/ 448 w 1531"/>
                  <a:gd name="T27" fmla="*/ 1108 h 1376"/>
                  <a:gd name="T28" fmla="*/ 559 w 1531"/>
                  <a:gd name="T29" fmla="*/ 1070 h 1376"/>
                  <a:gd name="T30" fmla="*/ 635 w 1531"/>
                  <a:gd name="T31" fmla="*/ 1031 h 1376"/>
                  <a:gd name="T32" fmla="*/ 670 w 1531"/>
                  <a:gd name="T33" fmla="*/ 1031 h 1376"/>
                  <a:gd name="T34" fmla="*/ 746 w 1531"/>
                  <a:gd name="T35" fmla="*/ 1070 h 1376"/>
                  <a:gd name="T36" fmla="*/ 822 w 1531"/>
                  <a:gd name="T37" fmla="*/ 1070 h 1376"/>
                  <a:gd name="T38" fmla="*/ 895 w 1531"/>
                  <a:gd name="T39" fmla="*/ 1108 h 1376"/>
                  <a:gd name="T40" fmla="*/ 933 w 1531"/>
                  <a:gd name="T41" fmla="*/ 1146 h 1376"/>
                  <a:gd name="T42" fmla="*/ 1007 w 1531"/>
                  <a:gd name="T43" fmla="*/ 1185 h 1376"/>
                  <a:gd name="T44" fmla="*/ 1045 w 1531"/>
                  <a:gd name="T45" fmla="*/ 1221 h 1376"/>
                  <a:gd name="T46" fmla="*/ 1119 w 1531"/>
                  <a:gd name="T47" fmla="*/ 1221 h 1376"/>
                  <a:gd name="T48" fmla="*/ 1194 w 1531"/>
                  <a:gd name="T49" fmla="*/ 1261 h 1376"/>
                  <a:gd name="T50" fmla="*/ 1268 w 1531"/>
                  <a:gd name="T51" fmla="*/ 1299 h 1376"/>
                  <a:gd name="T52" fmla="*/ 1343 w 1531"/>
                  <a:gd name="T53" fmla="*/ 1338 h 1376"/>
                  <a:gd name="T54" fmla="*/ 1418 w 1531"/>
                  <a:gd name="T55" fmla="*/ 1375 h 1376"/>
                  <a:gd name="T56" fmla="*/ 1492 w 1531"/>
                  <a:gd name="T57" fmla="*/ 1338 h 1376"/>
                  <a:gd name="T58" fmla="*/ 1530 w 1531"/>
                  <a:gd name="T59" fmla="*/ 1299 h 1376"/>
                  <a:gd name="T60" fmla="*/ 1530 w 1531"/>
                  <a:gd name="T61" fmla="*/ 1146 h 1376"/>
                  <a:gd name="T62" fmla="*/ 1530 w 1531"/>
                  <a:gd name="T63" fmla="*/ 1031 h 1376"/>
                  <a:gd name="T64" fmla="*/ 1530 w 1531"/>
                  <a:gd name="T65" fmla="*/ 878 h 1376"/>
                  <a:gd name="T66" fmla="*/ 1492 w 1531"/>
                  <a:gd name="T67" fmla="*/ 687 h 1376"/>
                  <a:gd name="T68" fmla="*/ 1492 w 1531"/>
                  <a:gd name="T69" fmla="*/ 535 h 1376"/>
                  <a:gd name="T70" fmla="*/ 1455 w 1531"/>
                  <a:gd name="T71" fmla="*/ 420 h 1376"/>
                  <a:gd name="T72" fmla="*/ 1418 w 1531"/>
                  <a:gd name="T73" fmla="*/ 344 h 1376"/>
                  <a:gd name="T74" fmla="*/ 1381 w 1531"/>
                  <a:gd name="T75" fmla="*/ 76 h 1376"/>
                  <a:gd name="T76" fmla="*/ 1307 w 1531"/>
                  <a:gd name="T77" fmla="*/ 37 h 1376"/>
                  <a:gd name="T78" fmla="*/ 1231 w 1531"/>
                  <a:gd name="T79" fmla="*/ 37 h 1376"/>
                  <a:gd name="T80" fmla="*/ 1119 w 1531"/>
                  <a:gd name="T81" fmla="*/ 114 h 1376"/>
                  <a:gd name="T82" fmla="*/ 1045 w 1531"/>
                  <a:gd name="T83" fmla="*/ 114 h 1376"/>
                  <a:gd name="T84" fmla="*/ 1045 w 1531"/>
                  <a:gd name="T85" fmla="*/ 190 h 1376"/>
                  <a:gd name="T86" fmla="*/ 971 w 1531"/>
                  <a:gd name="T87" fmla="*/ 190 h 1376"/>
                  <a:gd name="T88" fmla="*/ 822 w 1531"/>
                  <a:gd name="T89" fmla="*/ 190 h 1376"/>
                  <a:gd name="T90" fmla="*/ 635 w 1531"/>
                  <a:gd name="T91" fmla="*/ 152 h 1376"/>
                  <a:gd name="T92" fmla="*/ 597 w 1531"/>
                  <a:gd name="T93" fmla="*/ 76 h 1376"/>
                  <a:gd name="T94" fmla="*/ 485 w 1531"/>
                  <a:gd name="T95" fmla="*/ 37 h 1376"/>
                  <a:gd name="T96" fmla="*/ 298 w 1531"/>
                  <a:gd name="T97" fmla="*/ 0 h 1376"/>
                  <a:gd name="T98" fmla="*/ 224 w 1531"/>
                  <a:gd name="T99" fmla="*/ 37 h 1376"/>
                  <a:gd name="T100" fmla="*/ 185 w 1531"/>
                  <a:gd name="T101" fmla="*/ 114 h 1376"/>
                  <a:gd name="T102" fmla="*/ 74 w 1531"/>
                  <a:gd name="T103" fmla="*/ 267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31" h="1376">
                    <a:moveTo>
                      <a:pt x="74" y="267"/>
                    </a:moveTo>
                    <a:lnTo>
                      <a:pt x="36" y="305"/>
                    </a:lnTo>
                    <a:lnTo>
                      <a:pt x="36" y="344"/>
                    </a:lnTo>
                    <a:lnTo>
                      <a:pt x="0" y="344"/>
                    </a:lnTo>
                    <a:lnTo>
                      <a:pt x="0" y="382"/>
                    </a:lnTo>
                    <a:lnTo>
                      <a:pt x="0" y="457"/>
                    </a:lnTo>
                    <a:lnTo>
                      <a:pt x="36" y="457"/>
                    </a:lnTo>
                    <a:lnTo>
                      <a:pt x="36" y="497"/>
                    </a:lnTo>
                    <a:lnTo>
                      <a:pt x="36" y="535"/>
                    </a:lnTo>
                    <a:lnTo>
                      <a:pt x="36" y="573"/>
                    </a:lnTo>
                    <a:lnTo>
                      <a:pt x="36" y="650"/>
                    </a:lnTo>
                    <a:lnTo>
                      <a:pt x="0" y="650"/>
                    </a:lnTo>
                    <a:lnTo>
                      <a:pt x="0" y="687"/>
                    </a:lnTo>
                    <a:lnTo>
                      <a:pt x="0" y="726"/>
                    </a:lnTo>
                    <a:lnTo>
                      <a:pt x="36" y="803"/>
                    </a:lnTo>
                    <a:lnTo>
                      <a:pt x="36" y="840"/>
                    </a:lnTo>
                    <a:lnTo>
                      <a:pt x="36" y="878"/>
                    </a:lnTo>
                    <a:lnTo>
                      <a:pt x="74" y="917"/>
                    </a:lnTo>
                    <a:lnTo>
                      <a:pt x="111" y="956"/>
                    </a:lnTo>
                    <a:lnTo>
                      <a:pt x="149" y="956"/>
                    </a:lnTo>
                    <a:lnTo>
                      <a:pt x="185" y="994"/>
                    </a:lnTo>
                    <a:lnTo>
                      <a:pt x="224" y="994"/>
                    </a:lnTo>
                    <a:lnTo>
                      <a:pt x="261" y="1031"/>
                    </a:lnTo>
                    <a:lnTo>
                      <a:pt x="298" y="1031"/>
                    </a:lnTo>
                    <a:lnTo>
                      <a:pt x="336" y="1070"/>
                    </a:lnTo>
                    <a:lnTo>
                      <a:pt x="372" y="1108"/>
                    </a:lnTo>
                    <a:lnTo>
                      <a:pt x="410" y="1108"/>
                    </a:lnTo>
                    <a:lnTo>
                      <a:pt x="448" y="1108"/>
                    </a:lnTo>
                    <a:lnTo>
                      <a:pt x="521" y="1070"/>
                    </a:lnTo>
                    <a:lnTo>
                      <a:pt x="559" y="1070"/>
                    </a:lnTo>
                    <a:lnTo>
                      <a:pt x="597" y="1031"/>
                    </a:lnTo>
                    <a:lnTo>
                      <a:pt x="635" y="1031"/>
                    </a:lnTo>
                    <a:lnTo>
                      <a:pt x="635" y="994"/>
                    </a:lnTo>
                    <a:lnTo>
                      <a:pt x="670" y="1031"/>
                    </a:lnTo>
                    <a:lnTo>
                      <a:pt x="709" y="1031"/>
                    </a:lnTo>
                    <a:lnTo>
                      <a:pt x="746" y="1070"/>
                    </a:lnTo>
                    <a:lnTo>
                      <a:pt x="783" y="1070"/>
                    </a:lnTo>
                    <a:lnTo>
                      <a:pt x="822" y="1070"/>
                    </a:lnTo>
                    <a:lnTo>
                      <a:pt x="857" y="1108"/>
                    </a:lnTo>
                    <a:lnTo>
                      <a:pt x="895" y="1108"/>
                    </a:lnTo>
                    <a:lnTo>
                      <a:pt x="895" y="1146"/>
                    </a:lnTo>
                    <a:lnTo>
                      <a:pt x="933" y="1146"/>
                    </a:lnTo>
                    <a:lnTo>
                      <a:pt x="971" y="1146"/>
                    </a:lnTo>
                    <a:lnTo>
                      <a:pt x="1007" y="1185"/>
                    </a:lnTo>
                    <a:lnTo>
                      <a:pt x="1045" y="1185"/>
                    </a:lnTo>
                    <a:lnTo>
                      <a:pt x="1045" y="1221"/>
                    </a:lnTo>
                    <a:lnTo>
                      <a:pt x="1082" y="1221"/>
                    </a:lnTo>
                    <a:lnTo>
                      <a:pt x="1119" y="1221"/>
                    </a:lnTo>
                    <a:lnTo>
                      <a:pt x="1157" y="1261"/>
                    </a:lnTo>
                    <a:lnTo>
                      <a:pt x="1194" y="1261"/>
                    </a:lnTo>
                    <a:lnTo>
                      <a:pt x="1231" y="1299"/>
                    </a:lnTo>
                    <a:lnTo>
                      <a:pt x="1268" y="1299"/>
                    </a:lnTo>
                    <a:lnTo>
                      <a:pt x="1307" y="1338"/>
                    </a:lnTo>
                    <a:lnTo>
                      <a:pt x="1343" y="1338"/>
                    </a:lnTo>
                    <a:lnTo>
                      <a:pt x="1381" y="1375"/>
                    </a:lnTo>
                    <a:lnTo>
                      <a:pt x="1418" y="1375"/>
                    </a:lnTo>
                    <a:lnTo>
                      <a:pt x="1455" y="1375"/>
                    </a:lnTo>
                    <a:lnTo>
                      <a:pt x="1492" y="1338"/>
                    </a:lnTo>
                    <a:lnTo>
                      <a:pt x="1530" y="1338"/>
                    </a:lnTo>
                    <a:lnTo>
                      <a:pt x="1530" y="1299"/>
                    </a:lnTo>
                    <a:lnTo>
                      <a:pt x="1530" y="1221"/>
                    </a:lnTo>
                    <a:lnTo>
                      <a:pt x="1530" y="1146"/>
                    </a:lnTo>
                    <a:lnTo>
                      <a:pt x="1530" y="1108"/>
                    </a:lnTo>
                    <a:lnTo>
                      <a:pt x="1530" y="1031"/>
                    </a:lnTo>
                    <a:lnTo>
                      <a:pt x="1530" y="994"/>
                    </a:lnTo>
                    <a:lnTo>
                      <a:pt x="1530" y="878"/>
                    </a:lnTo>
                    <a:lnTo>
                      <a:pt x="1492" y="803"/>
                    </a:lnTo>
                    <a:lnTo>
                      <a:pt x="1492" y="687"/>
                    </a:lnTo>
                    <a:lnTo>
                      <a:pt x="1492" y="650"/>
                    </a:lnTo>
                    <a:lnTo>
                      <a:pt x="1492" y="535"/>
                    </a:lnTo>
                    <a:lnTo>
                      <a:pt x="1455" y="457"/>
                    </a:lnTo>
                    <a:lnTo>
                      <a:pt x="1455" y="420"/>
                    </a:lnTo>
                    <a:lnTo>
                      <a:pt x="1455" y="382"/>
                    </a:lnTo>
                    <a:lnTo>
                      <a:pt x="1418" y="344"/>
                    </a:lnTo>
                    <a:lnTo>
                      <a:pt x="1455" y="76"/>
                    </a:lnTo>
                    <a:lnTo>
                      <a:pt x="1381" y="76"/>
                    </a:lnTo>
                    <a:lnTo>
                      <a:pt x="1307" y="76"/>
                    </a:lnTo>
                    <a:lnTo>
                      <a:pt x="1307" y="37"/>
                    </a:lnTo>
                    <a:lnTo>
                      <a:pt x="1268" y="37"/>
                    </a:lnTo>
                    <a:lnTo>
                      <a:pt x="1231" y="37"/>
                    </a:lnTo>
                    <a:lnTo>
                      <a:pt x="1157" y="76"/>
                    </a:lnTo>
                    <a:lnTo>
                      <a:pt x="1119" y="114"/>
                    </a:lnTo>
                    <a:lnTo>
                      <a:pt x="1082" y="114"/>
                    </a:lnTo>
                    <a:lnTo>
                      <a:pt x="1045" y="114"/>
                    </a:lnTo>
                    <a:lnTo>
                      <a:pt x="1045" y="152"/>
                    </a:lnTo>
                    <a:lnTo>
                      <a:pt x="1045" y="190"/>
                    </a:lnTo>
                    <a:lnTo>
                      <a:pt x="1007" y="190"/>
                    </a:lnTo>
                    <a:lnTo>
                      <a:pt x="971" y="190"/>
                    </a:lnTo>
                    <a:lnTo>
                      <a:pt x="857" y="190"/>
                    </a:lnTo>
                    <a:lnTo>
                      <a:pt x="822" y="190"/>
                    </a:lnTo>
                    <a:lnTo>
                      <a:pt x="746" y="190"/>
                    </a:lnTo>
                    <a:lnTo>
                      <a:pt x="635" y="152"/>
                    </a:lnTo>
                    <a:lnTo>
                      <a:pt x="597" y="114"/>
                    </a:lnTo>
                    <a:lnTo>
                      <a:pt x="597" y="76"/>
                    </a:lnTo>
                    <a:lnTo>
                      <a:pt x="559" y="37"/>
                    </a:lnTo>
                    <a:lnTo>
                      <a:pt x="485" y="37"/>
                    </a:lnTo>
                    <a:lnTo>
                      <a:pt x="336" y="0"/>
                    </a:lnTo>
                    <a:lnTo>
                      <a:pt x="298" y="0"/>
                    </a:lnTo>
                    <a:lnTo>
                      <a:pt x="261" y="0"/>
                    </a:lnTo>
                    <a:lnTo>
                      <a:pt x="224" y="37"/>
                    </a:lnTo>
                    <a:lnTo>
                      <a:pt x="224" y="76"/>
                    </a:lnTo>
                    <a:lnTo>
                      <a:pt x="185" y="114"/>
                    </a:lnTo>
                    <a:lnTo>
                      <a:pt x="149" y="230"/>
                    </a:lnTo>
                    <a:lnTo>
                      <a:pt x="74" y="26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5" name="Freeform 262"/>
              <p:cNvSpPr>
                <a:spLocks noChangeArrowheads="1"/>
              </p:cNvSpPr>
              <p:nvPr/>
            </p:nvSpPr>
            <p:spPr bwMode="auto">
              <a:xfrm>
                <a:off x="3734151" y="2789420"/>
                <a:ext cx="389999" cy="284352"/>
              </a:xfrm>
              <a:custGeom>
                <a:avLst/>
                <a:gdLst>
                  <a:gd name="T0" fmla="*/ 36 w 1531"/>
                  <a:gd name="T1" fmla="*/ 305 h 1376"/>
                  <a:gd name="T2" fmla="*/ 0 w 1531"/>
                  <a:gd name="T3" fmla="*/ 344 h 1376"/>
                  <a:gd name="T4" fmla="*/ 0 w 1531"/>
                  <a:gd name="T5" fmla="*/ 457 h 1376"/>
                  <a:gd name="T6" fmla="*/ 36 w 1531"/>
                  <a:gd name="T7" fmla="*/ 497 h 1376"/>
                  <a:gd name="T8" fmla="*/ 36 w 1531"/>
                  <a:gd name="T9" fmla="*/ 573 h 1376"/>
                  <a:gd name="T10" fmla="*/ 0 w 1531"/>
                  <a:gd name="T11" fmla="*/ 650 h 1376"/>
                  <a:gd name="T12" fmla="*/ 0 w 1531"/>
                  <a:gd name="T13" fmla="*/ 726 h 1376"/>
                  <a:gd name="T14" fmla="*/ 36 w 1531"/>
                  <a:gd name="T15" fmla="*/ 840 h 1376"/>
                  <a:gd name="T16" fmla="*/ 74 w 1531"/>
                  <a:gd name="T17" fmla="*/ 917 h 1376"/>
                  <a:gd name="T18" fmla="*/ 149 w 1531"/>
                  <a:gd name="T19" fmla="*/ 956 h 1376"/>
                  <a:gd name="T20" fmla="*/ 224 w 1531"/>
                  <a:gd name="T21" fmla="*/ 994 h 1376"/>
                  <a:gd name="T22" fmla="*/ 298 w 1531"/>
                  <a:gd name="T23" fmla="*/ 1031 h 1376"/>
                  <a:gd name="T24" fmla="*/ 372 w 1531"/>
                  <a:gd name="T25" fmla="*/ 1108 h 1376"/>
                  <a:gd name="T26" fmla="*/ 448 w 1531"/>
                  <a:gd name="T27" fmla="*/ 1108 h 1376"/>
                  <a:gd name="T28" fmla="*/ 559 w 1531"/>
                  <a:gd name="T29" fmla="*/ 1070 h 1376"/>
                  <a:gd name="T30" fmla="*/ 635 w 1531"/>
                  <a:gd name="T31" fmla="*/ 1031 h 1376"/>
                  <a:gd name="T32" fmla="*/ 670 w 1531"/>
                  <a:gd name="T33" fmla="*/ 1031 h 1376"/>
                  <a:gd name="T34" fmla="*/ 746 w 1531"/>
                  <a:gd name="T35" fmla="*/ 1070 h 1376"/>
                  <a:gd name="T36" fmla="*/ 822 w 1531"/>
                  <a:gd name="T37" fmla="*/ 1070 h 1376"/>
                  <a:gd name="T38" fmla="*/ 895 w 1531"/>
                  <a:gd name="T39" fmla="*/ 1108 h 1376"/>
                  <a:gd name="T40" fmla="*/ 933 w 1531"/>
                  <a:gd name="T41" fmla="*/ 1146 h 1376"/>
                  <a:gd name="T42" fmla="*/ 1007 w 1531"/>
                  <a:gd name="T43" fmla="*/ 1185 h 1376"/>
                  <a:gd name="T44" fmla="*/ 1045 w 1531"/>
                  <a:gd name="T45" fmla="*/ 1221 h 1376"/>
                  <a:gd name="T46" fmla="*/ 1119 w 1531"/>
                  <a:gd name="T47" fmla="*/ 1221 h 1376"/>
                  <a:gd name="T48" fmla="*/ 1194 w 1531"/>
                  <a:gd name="T49" fmla="*/ 1261 h 1376"/>
                  <a:gd name="T50" fmla="*/ 1268 w 1531"/>
                  <a:gd name="T51" fmla="*/ 1299 h 1376"/>
                  <a:gd name="T52" fmla="*/ 1343 w 1531"/>
                  <a:gd name="T53" fmla="*/ 1338 h 1376"/>
                  <a:gd name="T54" fmla="*/ 1418 w 1531"/>
                  <a:gd name="T55" fmla="*/ 1375 h 1376"/>
                  <a:gd name="T56" fmla="*/ 1492 w 1531"/>
                  <a:gd name="T57" fmla="*/ 1338 h 1376"/>
                  <a:gd name="T58" fmla="*/ 1530 w 1531"/>
                  <a:gd name="T59" fmla="*/ 1299 h 1376"/>
                  <a:gd name="T60" fmla="*/ 1530 w 1531"/>
                  <a:gd name="T61" fmla="*/ 1146 h 1376"/>
                  <a:gd name="T62" fmla="*/ 1530 w 1531"/>
                  <a:gd name="T63" fmla="*/ 1031 h 1376"/>
                  <a:gd name="T64" fmla="*/ 1530 w 1531"/>
                  <a:gd name="T65" fmla="*/ 878 h 1376"/>
                  <a:gd name="T66" fmla="*/ 1492 w 1531"/>
                  <a:gd name="T67" fmla="*/ 687 h 1376"/>
                  <a:gd name="T68" fmla="*/ 1492 w 1531"/>
                  <a:gd name="T69" fmla="*/ 535 h 1376"/>
                  <a:gd name="T70" fmla="*/ 1455 w 1531"/>
                  <a:gd name="T71" fmla="*/ 420 h 1376"/>
                  <a:gd name="T72" fmla="*/ 1418 w 1531"/>
                  <a:gd name="T73" fmla="*/ 344 h 1376"/>
                  <a:gd name="T74" fmla="*/ 1381 w 1531"/>
                  <a:gd name="T75" fmla="*/ 76 h 1376"/>
                  <a:gd name="T76" fmla="*/ 1307 w 1531"/>
                  <a:gd name="T77" fmla="*/ 37 h 1376"/>
                  <a:gd name="T78" fmla="*/ 1231 w 1531"/>
                  <a:gd name="T79" fmla="*/ 37 h 1376"/>
                  <a:gd name="T80" fmla="*/ 1119 w 1531"/>
                  <a:gd name="T81" fmla="*/ 114 h 1376"/>
                  <a:gd name="T82" fmla="*/ 1045 w 1531"/>
                  <a:gd name="T83" fmla="*/ 114 h 1376"/>
                  <a:gd name="T84" fmla="*/ 1045 w 1531"/>
                  <a:gd name="T85" fmla="*/ 190 h 1376"/>
                  <a:gd name="T86" fmla="*/ 971 w 1531"/>
                  <a:gd name="T87" fmla="*/ 190 h 1376"/>
                  <a:gd name="T88" fmla="*/ 822 w 1531"/>
                  <a:gd name="T89" fmla="*/ 190 h 1376"/>
                  <a:gd name="T90" fmla="*/ 635 w 1531"/>
                  <a:gd name="T91" fmla="*/ 152 h 1376"/>
                  <a:gd name="T92" fmla="*/ 597 w 1531"/>
                  <a:gd name="T93" fmla="*/ 76 h 1376"/>
                  <a:gd name="T94" fmla="*/ 485 w 1531"/>
                  <a:gd name="T95" fmla="*/ 37 h 1376"/>
                  <a:gd name="T96" fmla="*/ 298 w 1531"/>
                  <a:gd name="T97" fmla="*/ 0 h 1376"/>
                  <a:gd name="T98" fmla="*/ 224 w 1531"/>
                  <a:gd name="T99" fmla="*/ 37 h 1376"/>
                  <a:gd name="T100" fmla="*/ 185 w 1531"/>
                  <a:gd name="T101" fmla="*/ 114 h 1376"/>
                  <a:gd name="T102" fmla="*/ 74 w 1531"/>
                  <a:gd name="T103" fmla="*/ 267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31" h="1376">
                    <a:moveTo>
                      <a:pt x="74" y="267"/>
                    </a:moveTo>
                    <a:lnTo>
                      <a:pt x="36" y="305"/>
                    </a:lnTo>
                    <a:lnTo>
                      <a:pt x="36" y="344"/>
                    </a:lnTo>
                    <a:lnTo>
                      <a:pt x="0" y="344"/>
                    </a:lnTo>
                    <a:lnTo>
                      <a:pt x="0" y="382"/>
                    </a:lnTo>
                    <a:lnTo>
                      <a:pt x="0" y="457"/>
                    </a:lnTo>
                    <a:lnTo>
                      <a:pt x="36" y="457"/>
                    </a:lnTo>
                    <a:lnTo>
                      <a:pt x="36" y="497"/>
                    </a:lnTo>
                    <a:lnTo>
                      <a:pt x="36" y="535"/>
                    </a:lnTo>
                    <a:lnTo>
                      <a:pt x="36" y="573"/>
                    </a:lnTo>
                    <a:lnTo>
                      <a:pt x="36" y="650"/>
                    </a:lnTo>
                    <a:lnTo>
                      <a:pt x="0" y="650"/>
                    </a:lnTo>
                    <a:lnTo>
                      <a:pt x="0" y="687"/>
                    </a:lnTo>
                    <a:lnTo>
                      <a:pt x="0" y="726"/>
                    </a:lnTo>
                    <a:lnTo>
                      <a:pt x="36" y="803"/>
                    </a:lnTo>
                    <a:lnTo>
                      <a:pt x="36" y="840"/>
                    </a:lnTo>
                    <a:lnTo>
                      <a:pt x="36" y="878"/>
                    </a:lnTo>
                    <a:lnTo>
                      <a:pt x="74" y="917"/>
                    </a:lnTo>
                    <a:lnTo>
                      <a:pt x="111" y="956"/>
                    </a:lnTo>
                    <a:lnTo>
                      <a:pt x="149" y="956"/>
                    </a:lnTo>
                    <a:lnTo>
                      <a:pt x="185" y="994"/>
                    </a:lnTo>
                    <a:lnTo>
                      <a:pt x="224" y="994"/>
                    </a:lnTo>
                    <a:lnTo>
                      <a:pt x="261" y="1031"/>
                    </a:lnTo>
                    <a:lnTo>
                      <a:pt x="298" y="1031"/>
                    </a:lnTo>
                    <a:lnTo>
                      <a:pt x="336" y="1070"/>
                    </a:lnTo>
                    <a:lnTo>
                      <a:pt x="372" y="1108"/>
                    </a:lnTo>
                    <a:lnTo>
                      <a:pt x="410" y="1108"/>
                    </a:lnTo>
                    <a:lnTo>
                      <a:pt x="448" y="1108"/>
                    </a:lnTo>
                    <a:lnTo>
                      <a:pt x="521" y="1070"/>
                    </a:lnTo>
                    <a:lnTo>
                      <a:pt x="559" y="1070"/>
                    </a:lnTo>
                    <a:lnTo>
                      <a:pt x="597" y="1031"/>
                    </a:lnTo>
                    <a:lnTo>
                      <a:pt x="635" y="1031"/>
                    </a:lnTo>
                    <a:lnTo>
                      <a:pt x="635" y="994"/>
                    </a:lnTo>
                    <a:lnTo>
                      <a:pt x="670" y="1031"/>
                    </a:lnTo>
                    <a:lnTo>
                      <a:pt x="709" y="1031"/>
                    </a:lnTo>
                    <a:lnTo>
                      <a:pt x="746" y="1070"/>
                    </a:lnTo>
                    <a:lnTo>
                      <a:pt x="783" y="1070"/>
                    </a:lnTo>
                    <a:lnTo>
                      <a:pt x="822" y="1070"/>
                    </a:lnTo>
                    <a:lnTo>
                      <a:pt x="857" y="1108"/>
                    </a:lnTo>
                    <a:lnTo>
                      <a:pt x="895" y="1108"/>
                    </a:lnTo>
                    <a:lnTo>
                      <a:pt x="895" y="1146"/>
                    </a:lnTo>
                    <a:lnTo>
                      <a:pt x="933" y="1146"/>
                    </a:lnTo>
                    <a:lnTo>
                      <a:pt x="971" y="1146"/>
                    </a:lnTo>
                    <a:lnTo>
                      <a:pt x="1007" y="1185"/>
                    </a:lnTo>
                    <a:lnTo>
                      <a:pt x="1045" y="1185"/>
                    </a:lnTo>
                    <a:lnTo>
                      <a:pt x="1045" y="1221"/>
                    </a:lnTo>
                    <a:lnTo>
                      <a:pt x="1082" y="1221"/>
                    </a:lnTo>
                    <a:lnTo>
                      <a:pt x="1119" y="1221"/>
                    </a:lnTo>
                    <a:lnTo>
                      <a:pt x="1157" y="1261"/>
                    </a:lnTo>
                    <a:lnTo>
                      <a:pt x="1194" y="1261"/>
                    </a:lnTo>
                    <a:lnTo>
                      <a:pt x="1231" y="1299"/>
                    </a:lnTo>
                    <a:lnTo>
                      <a:pt x="1268" y="1299"/>
                    </a:lnTo>
                    <a:lnTo>
                      <a:pt x="1307" y="1338"/>
                    </a:lnTo>
                    <a:lnTo>
                      <a:pt x="1343" y="1338"/>
                    </a:lnTo>
                    <a:lnTo>
                      <a:pt x="1381" y="1375"/>
                    </a:lnTo>
                    <a:lnTo>
                      <a:pt x="1418" y="1375"/>
                    </a:lnTo>
                    <a:lnTo>
                      <a:pt x="1455" y="1375"/>
                    </a:lnTo>
                    <a:lnTo>
                      <a:pt x="1492" y="1338"/>
                    </a:lnTo>
                    <a:lnTo>
                      <a:pt x="1530" y="1338"/>
                    </a:lnTo>
                    <a:lnTo>
                      <a:pt x="1530" y="1299"/>
                    </a:lnTo>
                    <a:lnTo>
                      <a:pt x="1530" y="1221"/>
                    </a:lnTo>
                    <a:lnTo>
                      <a:pt x="1530" y="1146"/>
                    </a:lnTo>
                    <a:lnTo>
                      <a:pt x="1530" y="1108"/>
                    </a:lnTo>
                    <a:lnTo>
                      <a:pt x="1530" y="1031"/>
                    </a:lnTo>
                    <a:lnTo>
                      <a:pt x="1530" y="994"/>
                    </a:lnTo>
                    <a:lnTo>
                      <a:pt x="1530" y="878"/>
                    </a:lnTo>
                    <a:lnTo>
                      <a:pt x="1492" y="803"/>
                    </a:lnTo>
                    <a:lnTo>
                      <a:pt x="1492" y="687"/>
                    </a:lnTo>
                    <a:lnTo>
                      <a:pt x="1492" y="650"/>
                    </a:lnTo>
                    <a:lnTo>
                      <a:pt x="1492" y="535"/>
                    </a:lnTo>
                    <a:lnTo>
                      <a:pt x="1455" y="457"/>
                    </a:lnTo>
                    <a:lnTo>
                      <a:pt x="1455" y="420"/>
                    </a:lnTo>
                    <a:lnTo>
                      <a:pt x="1455" y="382"/>
                    </a:lnTo>
                    <a:lnTo>
                      <a:pt x="1418" y="344"/>
                    </a:lnTo>
                    <a:lnTo>
                      <a:pt x="1455" y="76"/>
                    </a:lnTo>
                    <a:lnTo>
                      <a:pt x="1381" y="76"/>
                    </a:lnTo>
                    <a:lnTo>
                      <a:pt x="1307" y="76"/>
                    </a:lnTo>
                    <a:lnTo>
                      <a:pt x="1307" y="37"/>
                    </a:lnTo>
                    <a:lnTo>
                      <a:pt x="1268" y="37"/>
                    </a:lnTo>
                    <a:lnTo>
                      <a:pt x="1231" y="37"/>
                    </a:lnTo>
                    <a:lnTo>
                      <a:pt x="1157" y="76"/>
                    </a:lnTo>
                    <a:lnTo>
                      <a:pt x="1119" y="114"/>
                    </a:lnTo>
                    <a:lnTo>
                      <a:pt x="1082" y="114"/>
                    </a:lnTo>
                    <a:lnTo>
                      <a:pt x="1045" y="114"/>
                    </a:lnTo>
                    <a:lnTo>
                      <a:pt x="1045" y="152"/>
                    </a:lnTo>
                    <a:lnTo>
                      <a:pt x="1045" y="190"/>
                    </a:lnTo>
                    <a:lnTo>
                      <a:pt x="1007" y="190"/>
                    </a:lnTo>
                    <a:lnTo>
                      <a:pt x="971" y="190"/>
                    </a:lnTo>
                    <a:lnTo>
                      <a:pt x="857" y="190"/>
                    </a:lnTo>
                    <a:lnTo>
                      <a:pt x="822" y="190"/>
                    </a:lnTo>
                    <a:lnTo>
                      <a:pt x="746" y="190"/>
                    </a:lnTo>
                    <a:lnTo>
                      <a:pt x="635" y="152"/>
                    </a:lnTo>
                    <a:lnTo>
                      <a:pt x="597" y="114"/>
                    </a:lnTo>
                    <a:lnTo>
                      <a:pt x="597" y="76"/>
                    </a:lnTo>
                    <a:lnTo>
                      <a:pt x="559" y="37"/>
                    </a:lnTo>
                    <a:lnTo>
                      <a:pt x="485" y="37"/>
                    </a:lnTo>
                    <a:lnTo>
                      <a:pt x="336" y="0"/>
                    </a:lnTo>
                    <a:lnTo>
                      <a:pt x="298" y="0"/>
                    </a:lnTo>
                    <a:lnTo>
                      <a:pt x="261" y="0"/>
                    </a:lnTo>
                    <a:lnTo>
                      <a:pt x="224" y="37"/>
                    </a:lnTo>
                    <a:lnTo>
                      <a:pt x="224" y="76"/>
                    </a:lnTo>
                    <a:lnTo>
                      <a:pt x="185" y="114"/>
                    </a:lnTo>
                    <a:lnTo>
                      <a:pt x="149" y="230"/>
                    </a:lnTo>
                    <a:lnTo>
                      <a:pt x="74" y="26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" name="Freeform 263"/>
              <p:cNvSpPr>
                <a:spLocks noChangeArrowheads="1"/>
              </p:cNvSpPr>
              <p:nvPr/>
            </p:nvSpPr>
            <p:spPr bwMode="auto">
              <a:xfrm>
                <a:off x="3332880" y="2678788"/>
                <a:ext cx="457629" cy="403213"/>
              </a:xfrm>
              <a:custGeom>
                <a:avLst/>
                <a:gdLst>
                  <a:gd name="T0" fmla="*/ 0 w 1794"/>
                  <a:gd name="T1" fmla="*/ 839 h 1949"/>
                  <a:gd name="T2" fmla="*/ 299 w 1794"/>
                  <a:gd name="T3" fmla="*/ 1145 h 1949"/>
                  <a:gd name="T4" fmla="*/ 672 w 1794"/>
                  <a:gd name="T5" fmla="*/ 1565 h 1949"/>
                  <a:gd name="T6" fmla="*/ 747 w 1794"/>
                  <a:gd name="T7" fmla="*/ 1604 h 1949"/>
                  <a:gd name="T8" fmla="*/ 783 w 1794"/>
                  <a:gd name="T9" fmla="*/ 1681 h 1949"/>
                  <a:gd name="T10" fmla="*/ 822 w 1794"/>
                  <a:gd name="T11" fmla="*/ 1719 h 1949"/>
                  <a:gd name="T12" fmla="*/ 897 w 1794"/>
                  <a:gd name="T13" fmla="*/ 1757 h 1949"/>
                  <a:gd name="T14" fmla="*/ 932 w 1794"/>
                  <a:gd name="T15" fmla="*/ 1795 h 1949"/>
                  <a:gd name="T16" fmla="*/ 971 w 1794"/>
                  <a:gd name="T17" fmla="*/ 1834 h 1949"/>
                  <a:gd name="T18" fmla="*/ 1008 w 1794"/>
                  <a:gd name="T19" fmla="*/ 1872 h 1949"/>
                  <a:gd name="T20" fmla="*/ 1008 w 1794"/>
                  <a:gd name="T21" fmla="*/ 1948 h 1949"/>
                  <a:gd name="T22" fmla="*/ 1084 w 1794"/>
                  <a:gd name="T23" fmla="*/ 1948 h 1949"/>
                  <a:gd name="T24" fmla="*/ 1157 w 1794"/>
                  <a:gd name="T25" fmla="*/ 1948 h 1949"/>
                  <a:gd name="T26" fmla="*/ 1233 w 1794"/>
                  <a:gd name="T27" fmla="*/ 1909 h 1949"/>
                  <a:gd name="T28" fmla="*/ 1307 w 1794"/>
                  <a:gd name="T29" fmla="*/ 1872 h 1949"/>
                  <a:gd name="T30" fmla="*/ 1344 w 1794"/>
                  <a:gd name="T31" fmla="*/ 1834 h 1949"/>
                  <a:gd name="T32" fmla="*/ 1382 w 1794"/>
                  <a:gd name="T33" fmla="*/ 1795 h 1949"/>
                  <a:gd name="T34" fmla="*/ 1456 w 1794"/>
                  <a:gd name="T35" fmla="*/ 1757 h 1949"/>
                  <a:gd name="T36" fmla="*/ 1530 w 1794"/>
                  <a:gd name="T37" fmla="*/ 1719 h 1949"/>
                  <a:gd name="T38" fmla="*/ 1569 w 1794"/>
                  <a:gd name="T39" fmla="*/ 1681 h 1949"/>
                  <a:gd name="T40" fmla="*/ 1605 w 1794"/>
                  <a:gd name="T41" fmla="*/ 1642 h 1949"/>
                  <a:gd name="T42" fmla="*/ 1680 w 1794"/>
                  <a:gd name="T43" fmla="*/ 1642 h 1949"/>
                  <a:gd name="T44" fmla="*/ 1718 w 1794"/>
                  <a:gd name="T45" fmla="*/ 1604 h 1949"/>
                  <a:gd name="T46" fmla="*/ 1793 w 1794"/>
                  <a:gd name="T47" fmla="*/ 1565 h 1949"/>
                  <a:gd name="T48" fmla="*/ 1754 w 1794"/>
                  <a:gd name="T49" fmla="*/ 1528 h 1949"/>
                  <a:gd name="T50" fmla="*/ 1680 w 1794"/>
                  <a:gd name="T51" fmla="*/ 1491 h 1949"/>
                  <a:gd name="T52" fmla="*/ 1605 w 1794"/>
                  <a:gd name="T53" fmla="*/ 1413 h 1949"/>
                  <a:gd name="T54" fmla="*/ 1605 w 1794"/>
                  <a:gd name="T55" fmla="*/ 1338 h 1949"/>
                  <a:gd name="T56" fmla="*/ 1569 w 1794"/>
                  <a:gd name="T57" fmla="*/ 1221 h 1949"/>
                  <a:gd name="T58" fmla="*/ 1605 w 1794"/>
                  <a:gd name="T59" fmla="*/ 1184 h 1949"/>
                  <a:gd name="T60" fmla="*/ 1605 w 1794"/>
                  <a:gd name="T61" fmla="*/ 1070 h 1949"/>
                  <a:gd name="T62" fmla="*/ 1605 w 1794"/>
                  <a:gd name="T63" fmla="*/ 992 h 1949"/>
                  <a:gd name="T64" fmla="*/ 1569 w 1794"/>
                  <a:gd name="T65" fmla="*/ 917 h 1949"/>
                  <a:gd name="T66" fmla="*/ 1605 w 1794"/>
                  <a:gd name="T67" fmla="*/ 878 h 1949"/>
                  <a:gd name="T68" fmla="*/ 1643 w 1794"/>
                  <a:gd name="T69" fmla="*/ 801 h 1949"/>
                  <a:gd name="T70" fmla="*/ 1605 w 1794"/>
                  <a:gd name="T71" fmla="*/ 649 h 1949"/>
                  <a:gd name="T72" fmla="*/ 1569 w 1794"/>
                  <a:gd name="T73" fmla="*/ 572 h 1949"/>
                  <a:gd name="T74" fmla="*/ 1493 w 1794"/>
                  <a:gd name="T75" fmla="*/ 534 h 1949"/>
                  <a:gd name="T76" fmla="*/ 1420 w 1794"/>
                  <a:gd name="T77" fmla="*/ 457 h 1949"/>
                  <a:gd name="T78" fmla="*/ 1420 w 1794"/>
                  <a:gd name="T79" fmla="*/ 381 h 1949"/>
                  <a:gd name="T80" fmla="*/ 1456 w 1794"/>
                  <a:gd name="T81" fmla="*/ 305 h 1949"/>
                  <a:gd name="T82" fmla="*/ 1530 w 1794"/>
                  <a:gd name="T83" fmla="*/ 265 h 1949"/>
                  <a:gd name="T84" fmla="*/ 1382 w 1794"/>
                  <a:gd name="T85" fmla="*/ 75 h 1949"/>
                  <a:gd name="T86" fmla="*/ 1307 w 1794"/>
                  <a:gd name="T87" fmla="*/ 75 h 1949"/>
                  <a:gd name="T88" fmla="*/ 1233 w 1794"/>
                  <a:gd name="T89" fmla="*/ 36 h 1949"/>
                  <a:gd name="T90" fmla="*/ 1157 w 1794"/>
                  <a:gd name="T91" fmla="*/ 0 h 1949"/>
                  <a:gd name="T92" fmla="*/ 1084 w 1794"/>
                  <a:gd name="T93" fmla="*/ 36 h 1949"/>
                  <a:gd name="T94" fmla="*/ 932 w 1794"/>
                  <a:gd name="T95" fmla="*/ 75 h 1949"/>
                  <a:gd name="T96" fmla="*/ 859 w 1794"/>
                  <a:gd name="T97" fmla="*/ 75 h 1949"/>
                  <a:gd name="T98" fmla="*/ 822 w 1794"/>
                  <a:gd name="T99" fmla="*/ 152 h 1949"/>
                  <a:gd name="T100" fmla="*/ 822 w 1794"/>
                  <a:gd name="T101" fmla="*/ 305 h 1949"/>
                  <a:gd name="T102" fmla="*/ 822 w 1794"/>
                  <a:gd name="T103" fmla="*/ 418 h 1949"/>
                  <a:gd name="T104" fmla="*/ 897 w 1794"/>
                  <a:gd name="T105" fmla="*/ 457 h 1949"/>
                  <a:gd name="T106" fmla="*/ 747 w 1794"/>
                  <a:gd name="T107" fmla="*/ 496 h 1949"/>
                  <a:gd name="T108" fmla="*/ 672 w 1794"/>
                  <a:gd name="T109" fmla="*/ 534 h 1949"/>
                  <a:gd name="T110" fmla="*/ 635 w 1794"/>
                  <a:gd name="T111" fmla="*/ 610 h 1949"/>
                  <a:gd name="T112" fmla="*/ 560 w 1794"/>
                  <a:gd name="T113" fmla="*/ 649 h 1949"/>
                  <a:gd name="T114" fmla="*/ 486 w 1794"/>
                  <a:gd name="T115" fmla="*/ 686 h 1949"/>
                  <a:gd name="T116" fmla="*/ 411 w 1794"/>
                  <a:gd name="T117" fmla="*/ 686 h 1949"/>
                  <a:gd name="T118" fmla="*/ 262 w 1794"/>
                  <a:gd name="T119" fmla="*/ 686 h 1949"/>
                  <a:gd name="T120" fmla="*/ 150 w 1794"/>
                  <a:gd name="T121" fmla="*/ 686 h 1949"/>
                  <a:gd name="T122" fmla="*/ 75 w 1794"/>
                  <a:gd name="T123" fmla="*/ 764 h 1949"/>
                  <a:gd name="T124" fmla="*/ 0 w 1794"/>
                  <a:gd name="T125" fmla="*/ 801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94" h="1949">
                    <a:moveTo>
                      <a:pt x="0" y="801"/>
                    </a:moveTo>
                    <a:lnTo>
                      <a:pt x="0" y="839"/>
                    </a:lnTo>
                    <a:lnTo>
                      <a:pt x="0" y="878"/>
                    </a:lnTo>
                    <a:lnTo>
                      <a:pt x="299" y="1145"/>
                    </a:lnTo>
                    <a:lnTo>
                      <a:pt x="672" y="1528"/>
                    </a:lnTo>
                    <a:lnTo>
                      <a:pt x="672" y="1565"/>
                    </a:lnTo>
                    <a:lnTo>
                      <a:pt x="711" y="1565"/>
                    </a:lnTo>
                    <a:lnTo>
                      <a:pt x="747" y="1604"/>
                    </a:lnTo>
                    <a:lnTo>
                      <a:pt x="783" y="1642"/>
                    </a:lnTo>
                    <a:lnTo>
                      <a:pt x="783" y="1681"/>
                    </a:lnTo>
                    <a:lnTo>
                      <a:pt x="783" y="1719"/>
                    </a:lnTo>
                    <a:lnTo>
                      <a:pt x="822" y="1719"/>
                    </a:lnTo>
                    <a:lnTo>
                      <a:pt x="859" y="1757"/>
                    </a:lnTo>
                    <a:lnTo>
                      <a:pt x="897" y="1757"/>
                    </a:lnTo>
                    <a:lnTo>
                      <a:pt x="897" y="1795"/>
                    </a:lnTo>
                    <a:lnTo>
                      <a:pt x="932" y="1795"/>
                    </a:lnTo>
                    <a:lnTo>
                      <a:pt x="932" y="1834"/>
                    </a:lnTo>
                    <a:lnTo>
                      <a:pt x="971" y="1834"/>
                    </a:lnTo>
                    <a:lnTo>
                      <a:pt x="971" y="1872"/>
                    </a:lnTo>
                    <a:lnTo>
                      <a:pt x="1008" y="1872"/>
                    </a:lnTo>
                    <a:lnTo>
                      <a:pt x="1008" y="1909"/>
                    </a:lnTo>
                    <a:lnTo>
                      <a:pt x="1008" y="1948"/>
                    </a:lnTo>
                    <a:lnTo>
                      <a:pt x="1046" y="1948"/>
                    </a:lnTo>
                    <a:lnTo>
                      <a:pt x="1084" y="1948"/>
                    </a:lnTo>
                    <a:lnTo>
                      <a:pt x="1119" y="1948"/>
                    </a:lnTo>
                    <a:lnTo>
                      <a:pt x="1157" y="1948"/>
                    </a:lnTo>
                    <a:lnTo>
                      <a:pt x="1195" y="1948"/>
                    </a:lnTo>
                    <a:lnTo>
                      <a:pt x="1233" y="1909"/>
                    </a:lnTo>
                    <a:lnTo>
                      <a:pt x="1269" y="1872"/>
                    </a:lnTo>
                    <a:lnTo>
                      <a:pt x="1307" y="1872"/>
                    </a:lnTo>
                    <a:lnTo>
                      <a:pt x="1307" y="1834"/>
                    </a:lnTo>
                    <a:lnTo>
                      <a:pt x="1344" y="1834"/>
                    </a:lnTo>
                    <a:lnTo>
                      <a:pt x="1344" y="1795"/>
                    </a:lnTo>
                    <a:lnTo>
                      <a:pt x="1382" y="1795"/>
                    </a:lnTo>
                    <a:lnTo>
                      <a:pt x="1420" y="1795"/>
                    </a:lnTo>
                    <a:lnTo>
                      <a:pt x="1456" y="1757"/>
                    </a:lnTo>
                    <a:lnTo>
                      <a:pt x="1493" y="1719"/>
                    </a:lnTo>
                    <a:lnTo>
                      <a:pt x="1530" y="1719"/>
                    </a:lnTo>
                    <a:lnTo>
                      <a:pt x="1530" y="1681"/>
                    </a:lnTo>
                    <a:lnTo>
                      <a:pt x="1569" y="1681"/>
                    </a:lnTo>
                    <a:lnTo>
                      <a:pt x="1605" y="1681"/>
                    </a:lnTo>
                    <a:lnTo>
                      <a:pt x="1605" y="1642"/>
                    </a:lnTo>
                    <a:lnTo>
                      <a:pt x="1643" y="1642"/>
                    </a:lnTo>
                    <a:lnTo>
                      <a:pt x="1680" y="1642"/>
                    </a:lnTo>
                    <a:lnTo>
                      <a:pt x="1680" y="1604"/>
                    </a:lnTo>
                    <a:lnTo>
                      <a:pt x="1718" y="1604"/>
                    </a:lnTo>
                    <a:lnTo>
                      <a:pt x="1754" y="1565"/>
                    </a:lnTo>
                    <a:lnTo>
                      <a:pt x="1793" y="1565"/>
                    </a:lnTo>
                    <a:lnTo>
                      <a:pt x="1793" y="1528"/>
                    </a:lnTo>
                    <a:lnTo>
                      <a:pt x="1754" y="1528"/>
                    </a:lnTo>
                    <a:lnTo>
                      <a:pt x="1718" y="1491"/>
                    </a:lnTo>
                    <a:lnTo>
                      <a:pt x="1680" y="1491"/>
                    </a:lnTo>
                    <a:lnTo>
                      <a:pt x="1643" y="1451"/>
                    </a:lnTo>
                    <a:lnTo>
                      <a:pt x="1605" y="1413"/>
                    </a:lnTo>
                    <a:lnTo>
                      <a:pt x="1605" y="1374"/>
                    </a:lnTo>
                    <a:lnTo>
                      <a:pt x="1605" y="1338"/>
                    </a:lnTo>
                    <a:lnTo>
                      <a:pt x="1569" y="1260"/>
                    </a:lnTo>
                    <a:lnTo>
                      <a:pt x="1569" y="1221"/>
                    </a:lnTo>
                    <a:lnTo>
                      <a:pt x="1569" y="1184"/>
                    </a:lnTo>
                    <a:lnTo>
                      <a:pt x="1605" y="1184"/>
                    </a:lnTo>
                    <a:lnTo>
                      <a:pt x="1605" y="1107"/>
                    </a:lnTo>
                    <a:lnTo>
                      <a:pt x="1605" y="1070"/>
                    </a:lnTo>
                    <a:lnTo>
                      <a:pt x="1605" y="1031"/>
                    </a:lnTo>
                    <a:lnTo>
                      <a:pt x="1605" y="992"/>
                    </a:lnTo>
                    <a:lnTo>
                      <a:pt x="1569" y="992"/>
                    </a:lnTo>
                    <a:lnTo>
                      <a:pt x="1569" y="917"/>
                    </a:lnTo>
                    <a:lnTo>
                      <a:pt x="1569" y="878"/>
                    </a:lnTo>
                    <a:lnTo>
                      <a:pt x="1605" y="878"/>
                    </a:lnTo>
                    <a:lnTo>
                      <a:pt x="1605" y="839"/>
                    </a:lnTo>
                    <a:lnTo>
                      <a:pt x="1643" y="801"/>
                    </a:lnTo>
                    <a:lnTo>
                      <a:pt x="1643" y="764"/>
                    </a:lnTo>
                    <a:lnTo>
                      <a:pt x="1605" y="649"/>
                    </a:lnTo>
                    <a:lnTo>
                      <a:pt x="1605" y="610"/>
                    </a:lnTo>
                    <a:lnTo>
                      <a:pt x="1569" y="572"/>
                    </a:lnTo>
                    <a:lnTo>
                      <a:pt x="1569" y="534"/>
                    </a:lnTo>
                    <a:lnTo>
                      <a:pt x="1493" y="534"/>
                    </a:lnTo>
                    <a:lnTo>
                      <a:pt x="1456" y="496"/>
                    </a:lnTo>
                    <a:lnTo>
                      <a:pt x="1420" y="457"/>
                    </a:lnTo>
                    <a:lnTo>
                      <a:pt x="1420" y="418"/>
                    </a:lnTo>
                    <a:lnTo>
                      <a:pt x="1420" y="381"/>
                    </a:lnTo>
                    <a:lnTo>
                      <a:pt x="1420" y="343"/>
                    </a:lnTo>
                    <a:lnTo>
                      <a:pt x="1456" y="305"/>
                    </a:lnTo>
                    <a:lnTo>
                      <a:pt x="1493" y="305"/>
                    </a:lnTo>
                    <a:lnTo>
                      <a:pt x="1530" y="265"/>
                    </a:lnTo>
                    <a:lnTo>
                      <a:pt x="1493" y="75"/>
                    </a:lnTo>
                    <a:lnTo>
                      <a:pt x="1382" y="75"/>
                    </a:lnTo>
                    <a:lnTo>
                      <a:pt x="1344" y="75"/>
                    </a:lnTo>
                    <a:lnTo>
                      <a:pt x="1307" y="75"/>
                    </a:lnTo>
                    <a:lnTo>
                      <a:pt x="1269" y="75"/>
                    </a:lnTo>
                    <a:lnTo>
                      <a:pt x="1233" y="36"/>
                    </a:lnTo>
                    <a:lnTo>
                      <a:pt x="1195" y="36"/>
                    </a:lnTo>
                    <a:lnTo>
                      <a:pt x="1157" y="0"/>
                    </a:lnTo>
                    <a:lnTo>
                      <a:pt x="1119" y="36"/>
                    </a:lnTo>
                    <a:lnTo>
                      <a:pt x="1084" y="36"/>
                    </a:lnTo>
                    <a:lnTo>
                      <a:pt x="1046" y="36"/>
                    </a:lnTo>
                    <a:lnTo>
                      <a:pt x="932" y="75"/>
                    </a:lnTo>
                    <a:lnTo>
                      <a:pt x="897" y="75"/>
                    </a:lnTo>
                    <a:lnTo>
                      <a:pt x="859" y="75"/>
                    </a:lnTo>
                    <a:lnTo>
                      <a:pt x="822" y="113"/>
                    </a:lnTo>
                    <a:lnTo>
                      <a:pt x="822" y="152"/>
                    </a:lnTo>
                    <a:lnTo>
                      <a:pt x="822" y="190"/>
                    </a:lnTo>
                    <a:lnTo>
                      <a:pt x="822" y="305"/>
                    </a:lnTo>
                    <a:lnTo>
                      <a:pt x="822" y="381"/>
                    </a:lnTo>
                    <a:lnTo>
                      <a:pt x="822" y="418"/>
                    </a:lnTo>
                    <a:lnTo>
                      <a:pt x="859" y="418"/>
                    </a:lnTo>
                    <a:lnTo>
                      <a:pt x="897" y="457"/>
                    </a:lnTo>
                    <a:lnTo>
                      <a:pt x="859" y="496"/>
                    </a:lnTo>
                    <a:lnTo>
                      <a:pt x="747" y="496"/>
                    </a:lnTo>
                    <a:lnTo>
                      <a:pt x="711" y="496"/>
                    </a:lnTo>
                    <a:lnTo>
                      <a:pt x="672" y="534"/>
                    </a:lnTo>
                    <a:lnTo>
                      <a:pt x="672" y="572"/>
                    </a:lnTo>
                    <a:lnTo>
                      <a:pt x="635" y="610"/>
                    </a:lnTo>
                    <a:lnTo>
                      <a:pt x="598" y="610"/>
                    </a:lnTo>
                    <a:lnTo>
                      <a:pt x="560" y="649"/>
                    </a:lnTo>
                    <a:lnTo>
                      <a:pt x="523" y="686"/>
                    </a:lnTo>
                    <a:lnTo>
                      <a:pt x="486" y="686"/>
                    </a:lnTo>
                    <a:lnTo>
                      <a:pt x="447" y="686"/>
                    </a:lnTo>
                    <a:lnTo>
                      <a:pt x="411" y="686"/>
                    </a:lnTo>
                    <a:lnTo>
                      <a:pt x="411" y="649"/>
                    </a:lnTo>
                    <a:lnTo>
                      <a:pt x="262" y="686"/>
                    </a:lnTo>
                    <a:lnTo>
                      <a:pt x="186" y="686"/>
                    </a:lnTo>
                    <a:lnTo>
                      <a:pt x="150" y="686"/>
                    </a:lnTo>
                    <a:lnTo>
                      <a:pt x="113" y="725"/>
                    </a:lnTo>
                    <a:lnTo>
                      <a:pt x="75" y="764"/>
                    </a:lnTo>
                    <a:lnTo>
                      <a:pt x="37" y="801"/>
                    </a:lnTo>
                    <a:lnTo>
                      <a:pt x="0" y="801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7" name="Freeform 264"/>
              <p:cNvSpPr>
                <a:spLocks noChangeArrowheads="1"/>
              </p:cNvSpPr>
              <p:nvPr/>
            </p:nvSpPr>
            <p:spPr bwMode="auto">
              <a:xfrm>
                <a:off x="3332880" y="2678788"/>
                <a:ext cx="457629" cy="403213"/>
              </a:xfrm>
              <a:custGeom>
                <a:avLst/>
                <a:gdLst>
                  <a:gd name="T0" fmla="*/ 0 w 1794"/>
                  <a:gd name="T1" fmla="*/ 839 h 1949"/>
                  <a:gd name="T2" fmla="*/ 299 w 1794"/>
                  <a:gd name="T3" fmla="*/ 1145 h 1949"/>
                  <a:gd name="T4" fmla="*/ 672 w 1794"/>
                  <a:gd name="T5" fmla="*/ 1565 h 1949"/>
                  <a:gd name="T6" fmla="*/ 747 w 1794"/>
                  <a:gd name="T7" fmla="*/ 1604 h 1949"/>
                  <a:gd name="T8" fmla="*/ 783 w 1794"/>
                  <a:gd name="T9" fmla="*/ 1681 h 1949"/>
                  <a:gd name="T10" fmla="*/ 822 w 1794"/>
                  <a:gd name="T11" fmla="*/ 1719 h 1949"/>
                  <a:gd name="T12" fmla="*/ 897 w 1794"/>
                  <a:gd name="T13" fmla="*/ 1757 h 1949"/>
                  <a:gd name="T14" fmla="*/ 932 w 1794"/>
                  <a:gd name="T15" fmla="*/ 1795 h 1949"/>
                  <a:gd name="T16" fmla="*/ 971 w 1794"/>
                  <a:gd name="T17" fmla="*/ 1834 h 1949"/>
                  <a:gd name="T18" fmla="*/ 1008 w 1794"/>
                  <a:gd name="T19" fmla="*/ 1872 h 1949"/>
                  <a:gd name="T20" fmla="*/ 1008 w 1794"/>
                  <a:gd name="T21" fmla="*/ 1948 h 1949"/>
                  <a:gd name="T22" fmla="*/ 1084 w 1794"/>
                  <a:gd name="T23" fmla="*/ 1948 h 1949"/>
                  <a:gd name="T24" fmla="*/ 1157 w 1794"/>
                  <a:gd name="T25" fmla="*/ 1948 h 1949"/>
                  <a:gd name="T26" fmla="*/ 1233 w 1794"/>
                  <a:gd name="T27" fmla="*/ 1909 h 1949"/>
                  <a:gd name="T28" fmla="*/ 1307 w 1794"/>
                  <a:gd name="T29" fmla="*/ 1872 h 1949"/>
                  <a:gd name="T30" fmla="*/ 1344 w 1794"/>
                  <a:gd name="T31" fmla="*/ 1834 h 1949"/>
                  <a:gd name="T32" fmla="*/ 1382 w 1794"/>
                  <a:gd name="T33" fmla="*/ 1795 h 1949"/>
                  <a:gd name="T34" fmla="*/ 1456 w 1794"/>
                  <a:gd name="T35" fmla="*/ 1757 h 1949"/>
                  <a:gd name="T36" fmla="*/ 1530 w 1794"/>
                  <a:gd name="T37" fmla="*/ 1719 h 1949"/>
                  <a:gd name="T38" fmla="*/ 1569 w 1794"/>
                  <a:gd name="T39" fmla="*/ 1681 h 1949"/>
                  <a:gd name="T40" fmla="*/ 1605 w 1794"/>
                  <a:gd name="T41" fmla="*/ 1642 h 1949"/>
                  <a:gd name="T42" fmla="*/ 1680 w 1794"/>
                  <a:gd name="T43" fmla="*/ 1642 h 1949"/>
                  <a:gd name="T44" fmla="*/ 1718 w 1794"/>
                  <a:gd name="T45" fmla="*/ 1604 h 1949"/>
                  <a:gd name="T46" fmla="*/ 1793 w 1794"/>
                  <a:gd name="T47" fmla="*/ 1565 h 1949"/>
                  <a:gd name="T48" fmla="*/ 1754 w 1794"/>
                  <a:gd name="T49" fmla="*/ 1528 h 1949"/>
                  <a:gd name="T50" fmla="*/ 1680 w 1794"/>
                  <a:gd name="T51" fmla="*/ 1491 h 1949"/>
                  <a:gd name="T52" fmla="*/ 1605 w 1794"/>
                  <a:gd name="T53" fmla="*/ 1413 h 1949"/>
                  <a:gd name="T54" fmla="*/ 1605 w 1794"/>
                  <a:gd name="T55" fmla="*/ 1338 h 1949"/>
                  <a:gd name="T56" fmla="*/ 1569 w 1794"/>
                  <a:gd name="T57" fmla="*/ 1221 h 1949"/>
                  <a:gd name="T58" fmla="*/ 1605 w 1794"/>
                  <a:gd name="T59" fmla="*/ 1184 h 1949"/>
                  <a:gd name="T60" fmla="*/ 1605 w 1794"/>
                  <a:gd name="T61" fmla="*/ 1070 h 1949"/>
                  <a:gd name="T62" fmla="*/ 1605 w 1794"/>
                  <a:gd name="T63" fmla="*/ 992 h 1949"/>
                  <a:gd name="T64" fmla="*/ 1569 w 1794"/>
                  <a:gd name="T65" fmla="*/ 917 h 1949"/>
                  <a:gd name="T66" fmla="*/ 1605 w 1794"/>
                  <a:gd name="T67" fmla="*/ 878 h 1949"/>
                  <a:gd name="T68" fmla="*/ 1643 w 1794"/>
                  <a:gd name="T69" fmla="*/ 801 h 1949"/>
                  <a:gd name="T70" fmla="*/ 1605 w 1794"/>
                  <a:gd name="T71" fmla="*/ 649 h 1949"/>
                  <a:gd name="T72" fmla="*/ 1569 w 1794"/>
                  <a:gd name="T73" fmla="*/ 572 h 1949"/>
                  <a:gd name="T74" fmla="*/ 1493 w 1794"/>
                  <a:gd name="T75" fmla="*/ 534 h 1949"/>
                  <a:gd name="T76" fmla="*/ 1420 w 1794"/>
                  <a:gd name="T77" fmla="*/ 457 h 1949"/>
                  <a:gd name="T78" fmla="*/ 1420 w 1794"/>
                  <a:gd name="T79" fmla="*/ 381 h 1949"/>
                  <a:gd name="T80" fmla="*/ 1456 w 1794"/>
                  <a:gd name="T81" fmla="*/ 305 h 1949"/>
                  <a:gd name="T82" fmla="*/ 1530 w 1794"/>
                  <a:gd name="T83" fmla="*/ 265 h 1949"/>
                  <a:gd name="T84" fmla="*/ 1382 w 1794"/>
                  <a:gd name="T85" fmla="*/ 75 h 1949"/>
                  <a:gd name="T86" fmla="*/ 1307 w 1794"/>
                  <a:gd name="T87" fmla="*/ 75 h 1949"/>
                  <a:gd name="T88" fmla="*/ 1233 w 1794"/>
                  <a:gd name="T89" fmla="*/ 36 h 1949"/>
                  <a:gd name="T90" fmla="*/ 1157 w 1794"/>
                  <a:gd name="T91" fmla="*/ 0 h 1949"/>
                  <a:gd name="T92" fmla="*/ 1084 w 1794"/>
                  <a:gd name="T93" fmla="*/ 36 h 1949"/>
                  <a:gd name="T94" fmla="*/ 932 w 1794"/>
                  <a:gd name="T95" fmla="*/ 75 h 1949"/>
                  <a:gd name="T96" fmla="*/ 859 w 1794"/>
                  <a:gd name="T97" fmla="*/ 75 h 1949"/>
                  <a:gd name="T98" fmla="*/ 822 w 1794"/>
                  <a:gd name="T99" fmla="*/ 152 h 1949"/>
                  <a:gd name="T100" fmla="*/ 822 w 1794"/>
                  <a:gd name="T101" fmla="*/ 305 h 1949"/>
                  <a:gd name="T102" fmla="*/ 822 w 1794"/>
                  <a:gd name="T103" fmla="*/ 418 h 1949"/>
                  <a:gd name="T104" fmla="*/ 897 w 1794"/>
                  <a:gd name="T105" fmla="*/ 457 h 1949"/>
                  <a:gd name="T106" fmla="*/ 747 w 1794"/>
                  <a:gd name="T107" fmla="*/ 496 h 1949"/>
                  <a:gd name="T108" fmla="*/ 672 w 1794"/>
                  <a:gd name="T109" fmla="*/ 534 h 1949"/>
                  <a:gd name="T110" fmla="*/ 635 w 1794"/>
                  <a:gd name="T111" fmla="*/ 610 h 1949"/>
                  <a:gd name="T112" fmla="*/ 560 w 1794"/>
                  <a:gd name="T113" fmla="*/ 649 h 1949"/>
                  <a:gd name="T114" fmla="*/ 486 w 1794"/>
                  <a:gd name="T115" fmla="*/ 686 h 1949"/>
                  <a:gd name="T116" fmla="*/ 411 w 1794"/>
                  <a:gd name="T117" fmla="*/ 686 h 1949"/>
                  <a:gd name="T118" fmla="*/ 262 w 1794"/>
                  <a:gd name="T119" fmla="*/ 686 h 1949"/>
                  <a:gd name="T120" fmla="*/ 150 w 1794"/>
                  <a:gd name="T121" fmla="*/ 686 h 1949"/>
                  <a:gd name="T122" fmla="*/ 75 w 1794"/>
                  <a:gd name="T123" fmla="*/ 764 h 1949"/>
                  <a:gd name="T124" fmla="*/ 0 w 1794"/>
                  <a:gd name="T125" fmla="*/ 801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94" h="1949">
                    <a:moveTo>
                      <a:pt x="0" y="801"/>
                    </a:moveTo>
                    <a:lnTo>
                      <a:pt x="0" y="839"/>
                    </a:lnTo>
                    <a:lnTo>
                      <a:pt x="0" y="878"/>
                    </a:lnTo>
                    <a:lnTo>
                      <a:pt x="299" y="1145"/>
                    </a:lnTo>
                    <a:lnTo>
                      <a:pt x="672" y="1528"/>
                    </a:lnTo>
                    <a:lnTo>
                      <a:pt x="672" y="1565"/>
                    </a:lnTo>
                    <a:lnTo>
                      <a:pt x="711" y="1565"/>
                    </a:lnTo>
                    <a:lnTo>
                      <a:pt x="747" y="1604"/>
                    </a:lnTo>
                    <a:lnTo>
                      <a:pt x="783" y="1642"/>
                    </a:lnTo>
                    <a:lnTo>
                      <a:pt x="783" y="1681"/>
                    </a:lnTo>
                    <a:lnTo>
                      <a:pt x="783" y="1719"/>
                    </a:lnTo>
                    <a:lnTo>
                      <a:pt x="822" y="1719"/>
                    </a:lnTo>
                    <a:lnTo>
                      <a:pt x="859" y="1757"/>
                    </a:lnTo>
                    <a:lnTo>
                      <a:pt x="897" y="1757"/>
                    </a:lnTo>
                    <a:lnTo>
                      <a:pt x="897" y="1795"/>
                    </a:lnTo>
                    <a:lnTo>
                      <a:pt x="932" y="1795"/>
                    </a:lnTo>
                    <a:lnTo>
                      <a:pt x="932" y="1834"/>
                    </a:lnTo>
                    <a:lnTo>
                      <a:pt x="971" y="1834"/>
                    </a:lnTo>
                    <a:lnTo>
                      <a:pt x="971" y="1872"/>
                    </a:lnTo>
                    <a:lnTo>
                      <a:pt x="1008" y="1872"/>
                    </a:lnTo>
                    <a:lnTo>
                      <a:pt x="1008" y="1909"/>
                    </a:lnTo>
                    <a:lnTo>
                      <a:pt x="1008" y="1948"/>
                    </a:lnTo>
                    <a:lnTo>
                      <a:pt x="1046" y="1948"/>
                    </a:lnTo>
                    <a:lnTo>
                      <a:pt x="1084" y="1948"/>
                    </a:lnTo>
                    <a:lnTo>
                      <a:pt x="1119" y="1948"/>
                    </a:lnTo>
                    <a:lnTo>
                      <a:pt x="1157" y="1948"/>
                    </a:lnTo>
                    <a:lnTo>
                      <a:pt x="1195" y="1948"/>
                    </a:lnTo>
                    <a:lnTo>
                      <a:pt x="1233" y="1909"/>
                    </a:lnTo>
                    <a:lnTo>
                      <a:pt x="1269" y="1872"/>
                    </a:lnTo>
                    <a:lnTo>
                      <a:pt x="1307" y="1872"/>
                    </a:lnTo>
                    <a:lnTo>
                      <a:pt x="1307" y="1834"/>
                    </a:lnTo>
                    <a:lnTo>
                      <a:pt x="1344" y="1834"/>
                    </a:lnTo>
                    <a:lnTo>
                      <a:pt x="1344" y="1795"/>
                    </a:lnTo>
                    <a:lnTo>
                      <a:pt x="1382" y="1795"/>
                    </a:lnTo>
                    <a:lnTo>
                      <a:pt x="1420" y="1795"/>
                    </a:lnTo>
                    <a:lnTo>
                      <a:pt x="1456" y="1757"/>
                    </a:lnTo>
                    <a:lnTo>
                      <a:pt x="1493" y="1719"/>
                    </a:lnTo>
                    <a:lnTo>
                      <a:pt x="1530" y="1719"/>
                    </a:lnTo>
                    <a:lnTo>
                      <a:pt x="1530" y="1681"/>
                    </a:lnTo>
                    <a:lnTo>
                      <a:pt x="1569" y="1681"/>
                    </a:lnTo>
                    <a:lnTo>
                      <a:pt x="1605" y="1681"/>
                    </a:lnTo>
                    <a:lnTo>
                      <a:pt x="1605" y="1642"/>
                    </a:lnTo>
                    <a:lnTo>
                      <a:pt x="1643" y="1642"/>
                    </a:lnTo>
                    <a:lnTo>
                      <a:pt x="1680" y="1642"/>
                    </a:lnTo>
                    <a:lnTo>
                      <a:pt x="1680" y="1604"/>
                    </a:lnTo>
                    <a:lnTo>
                      <a:pt x="1718" y="1604"/>
                    </a:lnTo>
                    <a:lnTo>
                      <a:pt x="1754" y="1565"/>
                    </a:lnTo>
                    <a:lnTo>
                      <a:pt x="1793" y="1565"/>
                    </a:lnTo>
                    <a:lnTo>
                      <a:pt x="1793" y="1528"/>
                    </a:lnTo>
                    <a:lnTo>
                      <a:pt x="1754" y="1528"/>
                    </a:lnTo>
                    <a:lnTo>
                      <a:pt x="1718" y="1491"/>
                    </a:lnTo>
                    <a:lnTo>
                      <a:pt x="1680" y="1491"/>
                    </a:lnTo>
                    <a:lnTo>
                      <a:pt x="1643" y="1451"/>
                    </a:lnTo>
                    <a:lnTo>
                      <a:pt x="1605" y="1413"/>
                    </a:lnTo>
                    <a:lnTo>
                      <a:pt x="1605" y="1374"/>
                    </a:lnTo>
                    <a:lnTo>
                      <a:pt x="1605" y="1338"/>
                    </a:lnTo>
                    <a:lnTo>
                      <a:pt x="1569" y="1260"/>
                    </a:lnTo>
                    <a:lnTo>
                      <a:pt x="1569" y="1221"/>
                    </a:lnTo>
                    <a:lnTo>
                      <a:pt x="1569" y="1184"/>
                    </a:lnTo>
                    <a:lnTo>
                      <a:pt x="1605" y="1184"/>
                    </a:lnTo>
                    <a:lnTo>
                      <a:pt x="1605" y="1107"/>
                    </a:lnTo>
                    <a:lnTo>
                      <a:pt x="1605" y="1070"/>
                    </a:lnTo>
                    <a:lnTo>
                      <a:pt x="1605" y="1031"/>
                    </a:lnTo>
                    <a:lnTo>
                      <a:pt x="1605" y="992"/>
                    </a:lnTo>
                    <a:lnTo>
                      <a:pt x="1569" y="992"/>
                    </a:lnTo>
                    <a:lnTo>
                      <a:pt x="1569" y="917"/>
                    </a:lnTo>
                    <a:lnTo>
                      <a:pt x="1569" y="878"/>
                    </a:lnTo>
                    <a:lnTo>
                      <a:pt x="1605" y="878"/>
                    </a:lnTo>
                    <a:lnTo>
                      <a:pt x="1605" y="839"/>
                    </a:lnTo>
                    <a:lnTo>
                      <a:pt x="1643" y="801"/>
                    </a:lnTo>
                    <a:lnTo>
                      <a:pt x="1643" y="764"/>
                    </a:lnTo>
                    <a:lnTo>
                      <a:pt x="1605" y="649"/>
                    </a:lnTo>
                    <a:lnTo>
                      <a:pt x="1605" y="610"/>
                    </a:lnTo>
                    <a:lnTo>
                      <a:pt x="1569" y="572"/>
                    </a:lnTo>
                    <a:lnTo>
                      <a:pt x="1569" y="534"/>
                    </a:lnTo>
                    <a:lnTo>
                      <a:pt x="1493" y="534"/>
                    </a:lnTo>
                    <a:lnTo>
                      <a:pt x="1456" y="496"/>
                    </a:lnTo>
                    <a:lnTo>
                      <a:pt x="1420" y="457"/>
                    </a:lnTo>
                    <a:lnTo>
                      <a:pt x="1420" y="418"/>
                    </a:lnTo>
                    <a:lnTo>
                      <a:pt x="1420" y="381"/>
                    </a:lnTo>
                    <a:lnTo>
                      <a:pt x="1420" y="343"/>
                    </a:lnTo>
                    <a:lnTo>
                      <a:pt x="1456" y="305"/>
                    </a:lnTo>
                    <a:lnTo>
                      <a:pt x="1493" y="305"/>
                    </a:lnTo>
                    <a:lnTo>
                      <a:pt x="1530" y="265"/>
                    </a:lnTo>
                    <a:lnTo>
                      <a:pt x="1493" y="75"/>
                    </a:lnTo>
                    <a:lnTo>
                      <a:pt x="1382" y="75"/>
                    </a:lnTo>
                    <a:lnTo>
                      <a:pt x="1344" y="75"/>
                    </a:lnTo>
                    <a:lnTo>
                      <a:pt x="1307" y="75"/>
                    </a:lnTo>
                    <a:lnTo>
                      <a:pt x="1269" y="75"/>
                    </a:lnTo>
                    <a:lnTo>
                      <a:pt x="1233" y="36"/>
                    </a:lnTo>
                    <a:lnTo>
                      <a:pt x="1195" y="36"/>
                    </a:lnTo>
                    <a:lnTo>
                      <a:pt x="1157" y="0"/>
                    </a:lnTo>
                    <a:lnTo>
                      <a:pt x="1119" y="36"/>
                    </a:lnTo>
                    <a:lnTo>
                      <a:pt x="1084" y="36"/>
                    </a:lnTo>
                    <a:lnTo>
                      <a:pt x="1046" y="36"/>
                    </a:lnTo>
                    <a:lnTo>
                      <a:pt x="932" y="75"/>
                    </a:lnTo>
                    <a:lnTo>
                      <a:pt x="897" y="75"/>
                    </a:lnTo>
                    <a:lnTo>
                      <a:pt x="859" y="75"/>
                    </a:lnTo>
                    <a:lnTo>
                      <a:pt x="822" y="113"/>
                    </a:lnTo>
                    <a:lnTo>
                      <a:pt x="822" y="152"/>
                    </a:lnTo>
                    <a:lnTo>
                      <a:pt x="822" y="190"/>
                    </a:lnTo>
                    <a:lnTo>
                      <a:pt x="822" y="305"/>
                    </a:lnTo>
                    <a:lnTo>
                      <a:pt x="822" y="381"/>
                    </a:lnTo>
                    <a:lnTo>
                      <a:pt x="822" y="418"/>
                    </a:lnTo>
                    <a:lnTo>
                      <a:pt x="859" y="418"/>
                    </a:lnTo>
                    <a:lnTo>
                      <a:pt x="897" y="457"/>
                    </a:lnTo>
                    <a:lnTo>
                      <a:pt x="859" y="496"/>
                    </a:lnTo>
                    <a:lnTo>
                      <a:pt x="747" y="496"/>
                    </a:lnTo>
                    <a:lnTo>
                      <a:pt x="711" y="496"/>
                    </a:lnTo>
                    <a:lnTo>
                      <a:pt x="672" y="534"/>
                    </a:lnTo>
                    <a:lnTo>
                      <a:pt x="672" y="572"/>
                    </a:lnTo>
                    <a:lnTo>
                      <a:pt x="635" y="610"/>
                    </a:lnTo>
                    <a:lnTo>
                      <a:pt x="598" y="610"/>
                    </a:lnTo>
                    <a:lnTo>
                      <a:pt x="560" y="649"/>
                    </a:lnTo>
                    <a:lnTo>
                      <a:pt x="523" y="686"/>
                    </a:lnTo>
                    <a:lnTo>
                      <a:pt x="486" y="686"/>
                    </a:lnTo>
                    <a:lnTo>
                      <a:pt x="447" y="686"/>
                    </a:lnTo>
                    <a:lnTo>
                      <a:pt x="411" y="686"/>
                    </a:lnTo>
                    <a:lnTo>
                      <a:pt x="411" y="649"/>
                    </a:lnTo>
                    <a:lnTo>
                      <a:pt x="262" y="686"/>
                    </a:lnTo>
                    <a:lnTo>
                      <a:pt x="186" y="686"/>
                    </a:lnTo>
                    <a:lnTo>
                      <a:pt x="150" y="686"/>
                    </a:lnTo>
                    <a:lnTo>
                      <a:pt x="113" y="725"/>
                    </a:lnTo>
                    <a:lnTo>
                      <a:pt x="75" y="764"/>
                    </a:lnTo>
                    <a:lnTo>
                      <a:pt x="37" y="801"/>
                    </a:lnTo>
                    <a:lnTo>
                      <a:pt x="0" y="801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8" name="Freeform 265"/>
              <p:cNvSpPr>
                <a:spLocks noChangeArrowheads="1"/>
              </p:cNvSpPr>
              <p:nvPr/>
            </p:nvSpPr>
            <p:spPr bwMode="auto">
              <a:xfrm>
                <a:off x="3247216" y="2662330"/>
                <a:ext cx="314479" cy="181949"/>
              </a:xfrm>
              <a:custGeom>
                <a:avLst/>
                <a:gdLst>
                  <a:gd name="T0" fmla="*/ 373 w 1234"/>
                  <a:gd name="T1" fmla="*/ 879 h 880"/>
                  <a:gd name="T2" fmla="*/ 449 w 1234"/>
                  <a:gd name="T3" fmla="*/ 802 h 880"/>
                  <a:gd name="T4" fmla="*/ 522 w 1234"/>
                  <a:gd name="T5" fmla="*/ 764 h 880"/>
                  <a:gd name="T6" fmla="*/ 747 w 1234"/>
                  <a:gd name="T7" fmla="*/ 727 h 880"/>
                  <a:gd name="T8" fmla="*/ 783 w 1234"/>
                  <a:gd name="T9" fmla="*/ 764 h 880"/>
                  <a:gd name="T10" fmla="*/ 859 w 1234"/>
                  <a:gd name="T11" fmla="*/ 764 h 880"/>
                  <a:gd name="T12" fmla="*/ 934 w 1234"/>
                  <a:gd name="T13" fmla="*/ 688 h 880"/>
                  <a:gd name="T14" fmla="*/ 1008 w 1234"/>
                  <a:gd name="T15" fmla="*/ 650 h 880"/>
                  <a:gd name="T16" fmla="*/ 1047 w 1234"/>
                  <a:gd name="T17" fmla="*/ 574 h 880"/>
                  <a:gd name="T18" fmla="*/ 1195 w 1234"/>
                  <a:gd name="T19" fmla="*/ 574 h 880"/>
                  <a:gd name="T20" fmla="*/ 1195 w 1234"/>
                  <a:gd name="T21" fmla="*/ 496 h 880"/>
                  <a:gd name="T22" fmla="*/ 1158 w 1234"/>
                  <a:gd name="T23" fmla="*/ 459 h 880"/>
                  <a:gd name="T24" fmla="*/ 1158 w 1234"/>
                  <a:gd name="T25" fmla="*/ 268 h 880"/>
                  <a:gd name="T26" fmla="*/ 1158 w 1234"/>
                  <a:gd name="T27" fmla="*/ 191 h 880"/>
                  <a:gd name="T28" fmla="*/ 1083 w 1234"/>
                  <a:gd name="T29" fmla="*/ 191 h 880"/>
                  <a:gd name="T30" fmla="*/ 971 w 1234"/>
                  <a:gd name="T31" fmla="*/ 153 h 880"/>
                  <a:gd name="T32" fmla="*/ 859 w 1234"/>
                  <a:gd name="T33" fmla="*/ 114 h 880"/>
                  <a:gd name="T34" fmla="*/ 822 w 1234"/>
                  <a:gd name="T35" fmla="*/ 38 h 880"/>
                  <a:gd name="T36" fmla="*/ 783 w 1234"/>
                  <a:gd name="T37" fmla="*/ 38 h 880"/>
                  <a:gd name="T38" fmla="*/ 747 w 1234"/>
                  <a:gd name="T39" fmla="*/ 78 h 880"/>
                  <a:gd name="T40" fmla="*/ 598 w 1234"/>
                  <a:gd name="T41" fmla="*/ 191 h 880"/>
                  <a:gd name="T42" fmla="*/ 486 w 1234"/>
                  <a:gd name="T43" fmla="*/ 230 h 880"/>
                  <a:gd name="T44" fmla="*/ 411 w 1234"/>
                  <a:gd name="T45" fmla="*/ 268 h 880"/>
                  <a:gd name="T46" fmla="*/ 373 w 1234"/>
                  <a:gd name="T47" fmla="*/ 306 h 880"/>
                  <a:gd name="T48" fmla="*/ 336 w 1234"/>
                  <a:gd name="T49" fmla="*/ 382 h 880"/>
                  <a:gd name="T50" fmla="*/ 336 w 1234"/>
                  <a:gd name="T51" fmla="*/ 459 h 880"/>
                  <a:gd name="T52" fmla="*/ 299 w 1234"/>
                  <a:gd name="T53" fmla="*/ 574 h 880"/>
                  <a:gd name="T54" fmla="*/ 186 w 1234"/>
                  <a:gd name="T55" fmla="*/ 612 h 880"/>
                  <a:gd name="T56" fmla="*/ 75 w 1234"/>
                  <a:gd name="T57" fmla="*/ 650 h 880"/>
                  <a:gd name="T58" fmla="*/ 0 w 1234"/>
                  <a:gd name="T59" fmla="*/ 688 h 880"/>
                  <a:gd name="T60" fmla="*/ 37 w 1234"/>
                  <a:gd name="T61" fmla="*/ 727 h 880"/>
                  <a:gd name="T62" fmla="*/ 75 w 1234"/>
                  <a:gd name="T63" fmla="*/ 764 h 880"/>
                  <a:gd name="T64" fmla="*/ 186 w 1234"/>
                  <a:gd name="T65" fmla="*/ 802 h 880"/>
                  <a:gd name="T66" fmla="*/ 262 w 1234"/>
                  <a:gd name="T67" fmla="*/ 842 h 880"/>
                  <a:gd name="T68" fmla="*/ 336 w 1234"/>
                  <a:gd name="T69" fmla="*/ 879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34" h="880">
                    <a:moveTo>
                      <a:pt x="336" y="879"/>
                    </a:moveTo>
                    <a:lnTo>
                      <a:pt x="373" y="879"/>
                    </a:lnTo>
                    <a:lnTo>
                      <a:pt x="411" y="842"/>
                    </a:lnTo>
                    <a:lnTo>
                      <a:pt x="449" y="802"/>
                    </a:lnTo>
                    <a:lnTo>
                      <a:pt x="486" y="764"/>
                    </a:lnTo>
                    <a:lnTo>
                      <a:pt x="522" y="764"/>
                    </a:lnTo>
                    <a:lnTo>
                      <a:pt x="598" y="764"/>
                    </a:lnTo>
                    <a:lnTo>
                      <a:pt x="747" y="727"/>
                    </a:lnTo>
                    <a:lnTo>
                      <a:pt x="747" y="764"/>
                    </a:lnTo>
                    <a:lnTo>
                      <a:pt x="783" y="764"/>
                    </a:lnTo>
                    <a:lnTo>
                      <a:pt x="822" y="764"/>
                    </a:lnTo>
                    <a:lnTo>
                      <a:pt x="859" y="764"/>
                    </a:lnTo>
                    <a:lnTo>
                      <a:pt x="896" y="727"/>
                    </a:lnTo>
                    <a:lnTo>
                      <a:pt x="934" y="688"/>
                    </a:lnTo>
                    <a:lnTo>
                      <a:pt x="971" y="688"/>
                    </a:lnTo>
                    <a:lnTo>
                      <a:pt x="1008" y="650"/>
                    </a:lnTo>
                    <a:lnTo>
                      <a:pt x="1008" y="612"/>
                    </a:lnTo>
                    <a:lnTo>
                      <a:pt x="1047" y="574"/>
                    </a:lnTo>
                    <a:lnTo>
                      <a:pt x="1083" y="574"/>
                    </a:lnTo>
                    <a:lnTo>
                      <a:pt x="1195" y="574"/>
                    </a:lnTo>
                    <a:lnTo>
                      <a:pt x="1233" y="535"/>
                    </a:lnTo>
                    <a:lnTo>
                      <a:pt x="1195" y="496"/>
                    </a:lnTo>
                    <a:lnTo>
                      <a:pt x="1158" y="496"/>
                    </a:lnTo>
                    <a:lnTo>
                      <a:pt x="1158" y="459"/>
                    </a:lnTo>
                    <a:lnTo>
                      <a:pt x="1158" y="382"/>
                    </a:lnTo>
                    <a:lnTo>
                      <a:pt x="1158" y="268"/>
                    </a:lnTo>
                    <a:lnTo>
                      <a:pt x="1158" y="230"/>
                    </a:lnTo>
                    <a:lnTo>
                      <a:pt x="1158" y="191"/>
                    </a:lnTo>
                    <a:lnTo>
                      <a:pt x="1119" y="191"/>
                    </a:lnTo>
                    <a:lnTo>
                      <a:pt x="1083" y="191"/>
                    </a:lnTo>
                    <a:lnTo>
                      <a:pt x="1008" y="191"/>
                    </a:lnTo>
                    <a:lnTo>
                      <a:pt x="971" y="153"/>
                    </a:lnTo>
                    <a:lnTo>
                      <a:pt x="934" y="153"/>
                    </a:lnTo>
                    <a:lnTo>
                      <a:pt x="859" y="114"/>
                    </a:lnTo>
                    <a:lnTo>
                      <a:pt x="859" y="78"/>
                    </a:lnTo>
                    <a:lnTo>
                      <a:pt x="822" y="38"/>
                    </a:lnTo>
                    <a:lnTo>
                      <a:pt x="822" y="0"/>
                    </a:lnTo>
                    <a:lnTo>
                      <a:pt x="783" y="38"/>
                    </a:lnTo>
                    <a:lnTo>
                      <a:pt x="747" y="38"/>
                    </a:lnTo>
                    <a:lnTo>
                      <a:pt x="747" y="78"/>
                    </a:lnTo>
                    <a:lnTo>
                      <a:pt x="710" y="114"/>
                    </a:lnTo>
                    <a:lnTo>
                      <a:pt x="598" y="191"/>
                    </a:lnTo>
                    <a:lnTo>
                      <a:pt x="561" y="191"/>
                    </a:lnTo>
                    <a:lnTo>
                      <a:pt x="486" y="230"/>
                    </a:lnTo>
                    <a:lnTo>
                      <a:pt x="449" y="230"/>
                    </a:lnTo>
                    <a:lnTo>
                      <a:pt x="411" y="268"/>
                    </a:lnTo>
                    <a:lnTo>
                      <a:pt x="411" y="306"/>
                    </a:lnTo>
                    <a:lnTo>
                      <a:pt x="373" y="306"/>
                    </a:lnTo>
                    <a:lnTo>
                      <a:pt x="336" y="343"/>
                    </a:lnTo>
                    <a:lnTo>
                      <a:pt x="336" y="382"/>
                    </a:lnTo>
                    <a:lnTo>
                      <a:pt x="299" y="421"/>
                    </a:lnTo>
                    <a:lnTo>
                      <a:pt x="336" y="459"/>
                    </a:lnTo>
                    <a:lnTo>
                      <a:pt x="299" y="535"/>
                    </a:lnTo>
                    <a:lnTo>
                      <a:pt x="299" y="574"/>
                    </a:lnTo>
                    <a:lnTo>
                      <a:pt x="262" y="574"/>
                    </a:lnTo>
                    <a:lnTo>
                      <a:pt x="186" y="612"/>
                    </a:lnTo>
                    <a:lnTo>
                      <a:pt x="149" y="612"/>
                    </a:lnTo>
                    <a:lnTo>
                      <a:pt x="75" y="650"/>
                    </a:lnTo>
                    <a:lnTo>
                      <a:pt x="37" y="650"/>
                    </a:lnTo>
                    <a:lnTo>
                      <a:pt x="0" y="688"/>
                    </a:lnTo>
                    <a:lnTo>
                      <a:pt x="0" y="727"/>
                    </a:lnTo>
                    <a:lnTo>
                      <a:pt x="37" y="727"/>
                    </a:lnTo>
                    <a:lnTo>
                      <a:pt x="75" y="727"/>
                    </a:lnTo>
                    <a:lnTo>
                      <a:pt x="75" y="764"/>
                    </a:lnTo>
                    <a:lnTo>
                      <a:pt x="149" y="802"/>
                    </a:lnTo>
                    <a:lnTo>
                      <a:pt x="186" y="802"/>
                    </a:lnTo>
                    <a:lnTo>
                      <a:pt x="225" y="842"/>
                    </a:lnTo>
                    <a:lnTo>
                      <a:pt x="262" y="842"/>
                    </a:lnTo>
                    <a:lnTo>
                      <a:pt x="299" y="879"/>
                    </a:lnTo>
                    <a:lnTo>
                      <a:pt x="336" y="879"/>
                    </a:lnTo>
                  </a:path>
                </a:pathLst>
              </a:custGeom>
              <a:solidFill>
                <a:srgbClr val="FFFF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9" name="Freeform 266"/>
              <p:cNvSpPr>
                <a:spLocks noChangeArrowheads="1"/>
              </p:cNvSpPr>
              <p:nvPr/>
            </p:nvSpPr>
            <p:spPr bwMode="auto">
              <a:xfrm>
                <a:off x="3247216" y="2662330"/>
                <a:ext cx="314479" cy="181949"/>
              </a:xfrm>
              <a:custGeom>
                <a:avLst/>
                <a:gdLst>
                  <a:gd name="T0" fmla="*/ 373 w 1234"/>
                  <a:gd name="T1" fmla="*/ 879 h 880"/>
                  <a:gd name="T2" fmla="*/ 449 w 1234"/>
                  <a:gd name="T3" fmla="*/ 802 h 880"/>
                  <a:gd name="T4" fmla="*/ 522 w 1234"/>
                  <a:gd name="T5" fmla="*/ 764 h 880"/>
                  <a:gd name="T6" fmla="*/ 747 w 1234"/>
                  <a:gd name="T7" fmla="*/ 727 h 880"/>
                  <a:gd name="T8" fmla="*/ 783 w 1234"/>
                  <a:gd name="T9" fmla="*/ 764 h 880"/>
                  <a:gd name="T10" fmla="*/ 859 w 1234"/>
                  <a:gd name="T11" fmla="*/ 764 h 880"/>
                  <a:gd name="T12" fmla="*/ 934 w 1234"/>
                  <a:gd name="T13" fmla="*/ 688 h 880"/>
                  <a:gd name="T14" fmla="*/ 1008 w 1234"/>
                  <a:gd name="T15" fmla="*/ 650 h 880"/>
                  <a:gd name="T16" fmla="*/ 1047 w 1234"/>
                  <a:gd name="T17" fmla="*/ 574 h 880"/>
                  <a:gd name="T18" fmla="*/ 1195 w 1234"/>
                  <a:gd name="T19" fmla="*/ 574 h 880"/>
                  <a:gd name="T20" fmla="*/ 1195 w 1234"/>
                  <a:gd name="T21" fmla="*/ 496 h 880"/>
                  <a:gd name="T22" fmla="*/ 1158 w 1234"/>
                  <a:gd name="T23" fmla="*/ 459 h 880"/>
                  <a:gd name="T24" fmla="*/ 1158 w 1234"/>
                  <a:gd name="T25" fmla="*/ 268 h 880"/>
                  <a:gd name="T26" fmla="*/ 1158 w 1234"/>
                  <a:gd name="T27" fmla="*/ 191 h 880"/>
                  <a:gd name="T28" fmla="*/ 1083 w 1234"/>
                  <a:gd name="T29" fmla="*/ 191 h 880"/>
                  <a:gd name="T30" fmla="*/ 971 w 1234"/>
                  <a:gd name="T31" fmla="*/ 153 h 880"/>
                  <a:gd name="T32" fmla="*/ 859 w 1234"/>
                  <a:gd name="T33" fmla="*/ 114 h 880"/>
                  <a:gd name="T34" fmla="*/ 822 w 1234"/>
                  <a:gd name="T35" fmla="*/ 38 h 880"/>
                  <a:gd name="T36" fmla="*/ 783 w 1234"/>
                  <a:gd name="T37" fmla="*/ 38 h 880"/>
                  <a:gd name="T38" fmla="*/ 747 w 1234"/>
                  <a:gd name="T39" fmla="*/ 78 h 880"/>
                  <a:gd name="T40" fmla="*/ 598 w 1234"/>
                  <a:gd name="T41" fmla="*/ 191 h 880"/>
                  <a:gd name="T42" fmla="*/ 486 w 1234"/>
                  <a:gd name="T43" fmla="*/ 230 h 880"/>
                  <a:gd name="T44" fmla="*/ 411 w 1234"/>
                  <a:gd name="T45" fmla="*/ 268 h 880"/>
                  <a:gd name="T46" fmla="*/ 373 w 1234"/>
                  <a:gd name="T47" fmla="*/ 306 h 880"/>
                  <a:gd name="T48" fmla="*/ 336 w 1234"/>
                  <a:gd name="T49" fmla="*/ 382 h 880"/>
                  <a:gd name="T50" fmla="*/ 336 w 1234"/>
                  <a:gd name="T51" fmla="*/ 459 h 880"/>
                  <a:gd name="T52" fmla="*/ 299 w 1234"/>
                  <a:gd name="T53" fmla="*/ 574 h 880"/>
                  <a:gd name="T54" fmla="*/ 186 w 1234"/>
                  <a:gd name="T55" fmla="*/ 612 h 880"/>
                  <a:gd name="T56" fmla="*/ 75 w 1234"/>
                  <a:gd name="T57" fmla="*/ 650 h 880"/>
                  <a:gd name="T58" fmla="*/ 0 w 1234"/>
                  <a:gd name="T59" fmla="*/ 688 h 880"/>
                  <a:gd name="T60" fmla="*/ 37 w 1234"/>
                  <a:gd name="T61" fmla="*/ 727 h 880"/>
                  <a:gd name="T62" fmla="*/ 75 w 1234"/>
                  <a:gd name="T63" fmla="*/ 764 h 880"/>
                  <a:gd name="T64" fmla="*/ 186 w 1234"/>
                  <a:gd name="T65" fmla="*/ 802 h 880"/>
                  <a:gd name="T66" fmla="*/ 262 w 1234"/>
                  <a:gd name="T67" fmla="*/ 842 h 880"/>
                  <a:gd name="T68" fmla="*/ 336 w 1234"/>
                  <a:gd name="T69" fmla="*/ 879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34" h="880">
                    <a:moveTo>
                      <a:pt x="336" y="879"/>
                    </a:moveTo>
                    <a:lnTo>
                      <a:pt x="373" y="879"/>
                    </a:lnTo>
                    <a:lnTo>
                      <a:pt x="411" y="842"/>
                    </a:lnTo>
                    <a:lnTo>
                      <a:pt x="449" y="802"/>
                    </a:lnTo>
                    <a:lnTo>
                      <a:pt x="486" y="764"/>
                    </a:lnTo>
                    <a:lnTo>
                      <a:pt x="522" y="764"/>
                    </a:lnTo>
                    <a:lnTo>
                      <a:pt x="598" y="764"/>
                    </a:lnTo>
                    <a:lnTo>
                      <a:pt x="747" y="727"/>
                    </a:lnTo>
                    <a:lnTo>
                      <a:pt x="747" y="764"/>
                    </a:lnTo>
                    <a:lnTo>
                      <a:pt x="783" y="764"/>
                    </a:lnTo>
                    <a:lnTo>
                      <a:pt x="822" y="764"/>
                    </a:lnTo>
                    <a:lnTo>
                      <a:pt x="859" y="764"/>
                    </a:lnTo>
                    <a:lnTo>
                      <a:pt x="896" y="727"/>
                    </a:lnTo>
                    <a:lnTo>
                      <a:pt x="934" y="688"/>
                    </a:lnTo>
                    <a:lnTo>
                      <a:pt x="971" y="688"/>
                    </a:lnTo>
                    <a:lnTo>
                      <a:pt x="1008" y="650"/>
                    </a:lnTo>
                    <a:lnTo>
                      <a:pt x="1008" y="612"/>
                    </a:lnTo>
                    <a:lnTo>
                      <a:pt x="1047" y="574"/>
                    </a:lnTo>
                    <a:lnTo>
                      <a:pt x="1083" y="574"/>
                    </a:lnTo>
                    <a:lnTo>
                      <a:pt x="1195" y="574"/>
                    </a:lnTo>
                    <a:lnTo>
                      <a:pt x="1233" y="535"/>
                    </a:lnTo>
                    <a:lnTo>
                      <a:pt x="1195" y="496"/>
                    </a:lnTo>
                    <a:lnTo>
                      <a:pt x="1158" y="496"/>
                    </a:lnTo>
                    <a:lnTo>
                      <a:pt x="1158" y="459"/>
                    </a:lnTo>
                    <a:lnTo>
                      <a:pt x="1158" y="382"/>
                    </a:lnTo>
                    <a:lnTo>
                      <a:pt x="1158" y="268"/>
                    </a:lnTo>
                    <a:lnTo>
                      <a:pt x="1158" y="230"/>
                    </a:lnTo>
                    <a:lnTo>
                      <a:pt x="1158" y="191"/>
                    </a:lnTo>
                    <a:lnTo>
                      <a:pt x="1119" y="191"/>
                    </a:lnTo>
                    <a:lnTo>
                      <a:pt x="1083" y="191"/>
                    </a:lnTo>
                    <a:lnTo>
                      <a:pt x="1008" y="191"/>
                    </a:lnTo>
                    <a:lnTo>
                      <a:pt x="971" y="153"/>
                    </a:lnTo>
                    <a:lnTo>
                      <a:pt x="934" y="153"/>
                    </a:lnTo>
                    <a:lnTo>
                      <a:pt x="859" y="114"/>
                    </a:lnTo>
                    <a:lnTo>
                      <a:pt x="859" y="78"/>
                    </a:lnTo>
                    <a:lnTo>
                      <a:pt x="822" y="38"/>
                    </a:lnTo>
                    <a:lnTo>
                      <a:pt x="822" y="0"/>
                    </a:lnTo>
                    <a:lnTo>
                      <a:pt x="783" y="38"/>
                    </a:lnTo>
                    <a:lnTo>
                      <a:pt x="747" y="38"/>
                    </a:lnTo>
                    <a:lnTo>
                      <a:pt x="747" y="78"/>
                    </a:lnTo>
                    <a:lnTo>
                      <a:pt x="710" y="114"/>
                    </a:lnTo>
                    <a:lnTo>
                      <a:pt x="598" y="191"/>
                    </a:lnTo>
                    <a:lnTo>
                      <a:pt x="561" y="191"/>
                    </a:lnTo>
                    <a:lnTo>
                      <a:pt x="486" y="230"/>
                    </a:lnTo>
                    <a:lnTo>
                      <a:pt x="449" y="230"/>
                    </a:lnTo>
                    <a:lnTo>
                      <a:pt x="411" y="268"/>
                    </a:lnTo>
                    <a:lnTo>
                      <a:pt x="411" y="306"/>
                    </a:lnTo>
                    <a:lnTo>
                      <a:pt x="373" y="306"/>
                    </a:lnTo>
                    <a:lnTo>
                      <a:pt x="336" y="343"/>
                    </a:lnTo>
                    <a:lnTo>
                      <a:pt x="336" y="382"/>
                    </a:lnTo>
                    <a:lnTo>
                      <a:pt x="299" y="421"/>
                    </a:lnTo>
                    <a:lnTo>
                      <a:pt x="336" y="459"/>
                    </a:lnTo>
                    <a:lnTo>
                      <a:pt x="299" y="535"/>
                    </a:lnTo>
                    <a:lnTo>
                      <a:pt x="299" y="574"/>
                    </a:lnTo>
                    <a:lnTo>
                      <a:pt x="262" y="574"/>
                    </a:lnTo>
                    <a:lnTo>
                      <a:pt x="186" y="612"/>
                    </a:lnTo>
                    <a:lnTo>
                      <a:pt x="149" y="612"/>
                    </a:lnTo>
                    <a:lnTo>
                      <a:pt x="75" y="650"/>
                    </a:lnTo>
                    <a:lnTo>
                      <a:pt x="37" y="650"/>
                    </a:lnTo>
                    <a:lnTo>
                      <a:pt x="0" y="688"/>
                    </a:lnTo>
                    <a:lnTo>
                      <a:pt x="0" y="727"/>
                    </a:lnTo>
                    <a:lnTo>
                      <a:pt x="37" y="727"/>
                    </a:lnTo>
                    <a:lnTo>
                      <a:pt x="75" y="727"/>
                    </a:lnTo>
                    <a:lnTo>
                      <a:pt x="75" y="764"/>
                    </a:lnTo>
                    <a:lnTo>
                      <a:pt x="149" y="802"/>
                    </a:lnTo>
                    <a:lnTo>
                      <a:pt x="186" y="802"/>
                    </a:lnTo>
                    <a:lnTo>
                      <a:pt x="225" y="842"/>
                    </a:lnTo>
                    <a:lnTo>
                      <a:pt x="262" y="842"/>
                    </a:lnTo>
                    <a:lnTo>
                      <a:pt x="299" y="879"/>
                    </a:lnTo>
                    <a:lnTo>
                      <a:pt x="336" y="879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0" name="Freeform 267"/>
              <p:cNvSpPr>
                <a:spLocks noChangeArrowheads="1"/>
              </p:cNvSpPr>
              <p:nvPr/>
            </p:nvSpPr>
            <p:spPr bwMode="auto">
              <a:xfrm>
                <a:off x="3114211" y="2804963"/>
                <a:ext cx="218670" cy="134404"/>
              </a:xfrm>
              <a:custGeom>
                <a:avLst/>
                <a:gdLst>
                  <a:gd name="T0" fmla="*/ 859 w 860"/>
                  <a:gd name="T1" fmla="*/ 268 h 651"/>
                  <a:gd name="T2" fmla="*/ 859 w 860"/>
                  <a:gd name="T3" fmla="*/ 307 h 651"/>
                  <a:gd name="T4" fmla="*/ 859 w 860"/>
                  <a:gd name="T5" fmla="*/ 344 h 651"/>
                  <a:gd name="T6" fmla="*/ 859 w 860"/>
                  <a:gd name="T7" fmla="*/ 381 h 651"/>
                  <a:gd name="T8" fmla="*/ 822 w 860"/>
                  <a:gd name="T9" fmla="*/ 381 h 651"/>
                  <a:gd name="T10" fmla="*/ 785 w 860"/>
                  <a:gd name="T11" fmla="*/ 381 h 651"/>
                  <a:gd name="T12" fmla="*/ 748 w 860"/>
                  <a:gd name="T13" fmla="*/ 381 h 651"/>
                  <a:gd name="T14" fmla="*/ 710 w 860"/>
                  <a:gd name="T15" fmla="*/ 344 h 651"/>
                  <a:gd name="T16" fmla="*/ 637 w 860"/>
                  <a:gd name="T17" fmla="*/ 344 h 651"/>
                  <a:gd name="T18" fmla="*/ 598 w 860"/>
                  <a:gd name="T19" fmla="*/ 307 h 651"/>
                  <a:gd name="T20" fmla="*/ 561 w 860"/>
                  <a:gd name="T21" fmla="*/ 307 h 651"/>
                  <a:gd name="T22" fmla="*/ 561 w 860"/>
                  <a:gd name="T23" fmla="*/ 268 h 651"/>
                  <a:gd name="T24" fmla="*/ 523 w 860"/>
                  <a:gd name="T25" fmla="*/ 307 h 651"/>
                  <a:gd name="T26" fmla="*/ 523 w 860"/>
                  <a:gd name="T27" fmla="*/ 344 h 651"/>
                  <a:gd name="T28" fmla="*/ 523 w 860"/>
                  <a:gd name="T29" fmla="*/ 381 h 651"/>
                  <a:gd name="T30" fmla="*/ 523 w 860"/>
                  <a:gd name="T31" fmla="*/ 421 h 651"/>
                  <a:gd name="T32" fmla="*/ 523 w 860"/>
                  <a:gd name="T33" fmla="*/ 497 h 651"/>
                  <a:gd name="T34" fmla="*/ 449 w 860"/>
                  <a:gd name="T35" fmla="*/ 497 h 651"/>
                  <a:gd name="T36" fmla="*/ 412 w 860"/>
                  <a:gd name="T37" fmla="*/ 497 h 651"/>
                  <a:gd name="T38" fmla="*/ 374 w 860"/>
                  <a:gd name="T39" fmla="*/ 497 h 651"/>
                  <a:gd name="T40" fmla="*/ 336 w 860"/>
                  <a:gd name="T41" fmla="*/ 497 h 651"/>
                  <a:gd name="T42" fmla="*/ 374 w 860"/>
                  <a:gd name="T43" fmla="*/ 574 h 651"/>
                  <a:gd name="T44" fmla="*/ 336 w 860"/>
                  <a:gd name="T45" fmla="*/ 611 h 651"/>
                  <a:gd name="T46" fmla="*/ 336 w 860"/>
                  <a:gd name="T47" fmla="*/ 650 h 651"/>
                  <a:gd name="T48" fmla="*/ 300 w 860"/>
                  <a:gd name="T49" fmla="*/ 650 h 651"/>
                  <a:gd name="T50" fmla="*/ 187 w 860"/>
                  <a:gd name="T51" fmla="*/ 611 h 651"/>
                  <a:gd name="T52" fmla="*/ 151 w 860"/>
                  <a:gd name="T53" fmla="*/ 611 h 651"/>
                  <a:gd name="T54" fmla="*/ 76 w 860"/>
                  <a:gd name="T55" fmla="*/ 611 h 651"/>
                  <a:gd name="T56" fmla="*/ 38 w 860"/>
                  <a:gd name="T57" fmla="*/ 611 h 651"/>
                  <a:gd name="T58" fmla="*/ 38 w 860"/>
                  <a:gd name="T59" fmla="*/ 574 h 651"/>
                  <a:gd name="T60" fmla="*/ 0 w 860"/>
                  <a:gd name="T61" fmla="*/ 574 h 651"/>
                  <a:gd name="T62" fmla="*/ 38 w 860"/>
                  <a:gd name="T63" fmla="*/ 535 h 651"/>
                  <a:gd name="T64" fmla="*/ 38 w 860"/>
                  <a:gd name="T65" fmla="*/ 497 h 651"/>
                  <a:gd name="T66" fmla="*/ 38 w 860"/>
                  <a:gd name="T67" fmla="*/ 459 h 651"/>
                  <a:gd name="T68" fmla="*/ 76 w 860"/>
                  <a:gd name="T69" fmla="*/ 421 h 651"/>
                  <a:gd name="T70" fmla="*/ 112 w 860"/>
                  <a:gd name="T71" fmla="*/ 381 h 651"/>
                  <a:gd name="T72" fmla="*/ 151 w 860"/>
                  <a:gd name="T73" fmla="*/ 381 h 651"/>
                  <a:gd name="T74" fmla="*/ 151 w 860"/>
                  <a:gd name="T75" fmla="*/ 344 h 651"/>
                  <a:gd name="T76" fmla="*/ 187 w 860"/>
                  <a:gd name="T77" fmla="*/ 344 h 651"/>
                  <a:gd name="T78" fmla="*/ 225 w 860"/>
                  <a:gd name="T79" fmla="*/ 307 h 651"/>
                  <a:gd name="T80" fmla="*/ 263 w 860"/>
                  <a:gd name="T81" fmla="*/ 268 h 651"/>
                  <a:gd name="T82" fmla="*/ 300 w 860"/>
                  <a:gd name="T83" fmla="*/ 191 h 651"/>
                  <a:gd name="T84" fmla="*/ 336 w 860"/>
                  <a:gd name="T85" fmla="*/ 154 h 651"/>
                  <a:gd name="T86" fmla="*/ 374 w 860"/>
                  <a:gd name="T87" fmla="*/ 114 h 651"/>
                  <a:gd name="T88" fmla="*/ 412 w 860"/>
                  <a:gd name="T89" fmla="*/ 38 h 651"/>
                  <a:gd name="T90" fmla="*/ 449 w 860"/>
                  <a:gd name="T91" fmla="*/ 38 h 651"/>
                  <a:gd name="T92" fmla="*/ 523 w 860"/>
                  <a:gd name="T93" fmla="*/ 0 h 651"/>
                  <a:gd name="T94" fmla="*/ 523 w 860"/>
                  <a:gd name="T95" fmla="*/ 38 h 651"/>
                  <a:gd name="T96" fmla="*/ 561 w 860"/>
                  <a:gd name="T97" fmla="*/ 38 h 651"/>
                  <a:gd name="T98" fmla="*/ 598 w 860"/>
                  <a:gd name="T99" fmla="*/ 38 h 651"/>
                  <a:gd name="T100" fmla="*/ 598 w 860"/>
                  <a:gd name="T101" fmla="*/ 76 h 651"/>
                  <a:gd name="T102" fmla="*/ 672 w 860"/>
                  <a:gd name="T103" fmla="*/ 114 h 651"/>
                  <a:gd name="T104" fmla="*/ 710 w 860"/>
                  <a:gd name="T105" fmla="*/ 114 h 651"/>
                  <a:gd name="T106" fmla="*/ 748 w 860"/>
                  <a:gd name="T107" fmla="*/ 154 h 651"/>
                  <a:gd name="T108" fmla="*/ 785 w 860"/>
                  <a:gd name="T109" fmla="*/ 154 h 651"/>
                  <a:gd name="T110" fmla="*/ 822 w 860"/>
                  <a:gd name="T111" fmla="*/ 191 h 651"/>
                  <a:gd name="T112" fmla="*/ 859 w 860"/>
                  <a:gd name="T113" fmla="*/ 191 h 651"/>
                  <a:gd name="T114" fmla="*/ 859 w 860"/>
                  <a:gd name="T115" fmla="*/ 229 h 651"/>
                  <a:gd name="T116" fmla="*/ 859 w 860"/>
                  <a:gd name="T117" fmla="*/ 268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60" h="651">
                    <a:moveTo>
                      <a:pt x="859" y="268"/>
                    </a:moveTo>
                    <a:lnTo>
                      <a:pt x="859" y="307"/>
                    </a:lnTo>
                    <a:lnTo>
                      <a:pt x="859" y="344"/>
                    </a:lnTo>
                    <a:lnTo>
                      <a:pt x="859" y="381"/>
                    </a:lnTo>
                    <a:lnTo>
                      <a:pt x="822" y="381"/>
                    </a:lnTo>
                    <a:lnTo>
                      <a:pt x="785" y="381"/>
                    </a:lnTo>
                    <a:lnTo>
                      <a:pt x="748" y="381"/>
                    </a:lnTo>
                    <a:lnTo>
                      <a:pt x="710" y="344"/>
                    </a:lnTo>
                    <a:lnTo>
                      <a:pt x="637" y="344"/>
                    </a:lnTo>
                    <a:lnTo>
                      <a:pt x="598" y="307"/>
                    </a:lnTo>
                    <a:lnTo>
                      <a:pt x="561" y="307"/>
                    </a:lnTo>
                    <a:lnTo>
                      <a:pt x="561" y="268"/>
                    </a:lnTo>
                    <a:lnTo>
                      <a:pt x="523" y="307"/>
                    </a:lnTo>
                    <a:lnTo>
                      <a:pt x="523" y="344"/>
                    </a:lnTo>
                    <a:lnTo>
                      <a:pt x="523" y="381"/>
                    </a:lnTo>
                    <a:lnTo>
                      <a:pt x="523" y="421"/>
                    </a:lnTo>
                    <a:lnTo>
                      <a:pt x="523" y="497"/>
                    </a:lnTo>
                    <a:lnTo>
                      <a:pt x="449" y="497"/>
                    </a:lnTo>
                    <a:lnTo>
                      <a:pt x="412" y="497"/>
                    </a:lnTo>
                    <a:lnTo>
                      <a:pt x="374" y="497"/>
                    </a:lnTo>
                    <a:lnTo>
                      <a:pt x="336" y="497"/>
                    </a:lnTo>
                    <a:lnTo>
                      <a:pt x="374" y="574"/>
                    </a:lnTo>
                    <a:lnTo>
                      <a:pt x="336" y="611"/>
                    </a:lnTo>
                    <a:lnTo>
                      <a:pt x="336" y="650"/>
                    </a:lnTo>
                    <a:lnTo>
                      <a:pt x="300" y="650"/>
                    </a:lnTo>
                    <a:lnTo>
                      <a:pt x="187" y="611"/>
                    </a:lnTo>
                    <a:lnTo>
                      <a:pt x="151" y="611"/>
                    </a:lnTo>
                    <a:lnTo>
                      <a:pt x="76" y="611"/>
                    </a:lnTo>
                    <a:lnTo>
                      <a:pt x="38" y="611"/>
                    </a:lnTo>
                    <a:lnTo>
                      <a:pt x="38" y="574"/>
                    </a:lnTo>
                    <a:lnTo>
                      <a:pt x="0" y="574"/>
                    </a:lnTo>
                    <a:lnTo>
                      <a:pt x="38" y="535"/>
                    </a:lnTo>
                    <a:lnTo>
                      <a:pt x="38" y="497"/>
                    </a:lnTo>
                    <a:lnTo>
                      <a:pt x="38" y="459"/>
                    </a:lnTo>
                    <a:lnTo>
                      <a:pt x="76" y="421"/>
                    </a:lnTo>
                    <a:lnTo>
                      <a:pt x="112" y="381"/>
                    </a:lnTo>
                    <a:lnTo>
                      <a:pt x="151" y="381"/>
                    </a:lnTo>
                    <a:lnTo>
                      <a:pt x="151" y="344"/>
                    </a:lnTo>
                    <a:lnTo>
                      <a:pt x="187" y="344"/>
                    </a:lnTo>
                    <a:lnTo>
                      <a:pt x="225" y="307"/>
                    </a:lnTo>
                    <a:lnTo>
                      <a:pt x="263" y="268"/>
                    </a:lnTo>
                    <a:lnTo>
                      <a:pt x="300" y="191"/>
                    </a:lnTo>
                    <a:lnTo>
                      <a:pt x="336" y="154"/>
                    </a:lnTo>
                    <a:lnTo>
                      <a:pt x="374" y="114"/>
                    </a:lnTo>
                    <a:lnTo>
                      <a:pt x="412" y="38"/>
                    </a:lnTo>
                    <a:lnTo>
                      <a:pt x="449" y="38"/>
                    </a:lnTo>
                    <a:lnTo>
                      <a:pt x="523" y="0"/>
                    </a:lnTo>
                    <a:lnTo>
                      <a:pt x="523" y="38"/>
                    </a:lnTo>
                    <a:lnTo>
                      <a:pt x="561" y="38"/>
                    </a:lnTo>
                    <a:lnTo>
                      <a:pt x="598" y="38"/>
                    </a:lnTo>
                    <a:lnTo>
                      <a:pt x="598" y="76"/>
                    </a:lnTo>
                    <a:lnTo>
                      <a:pt x="672" y="114"/>
                    </a:lnTo>
                    <a:lnTo>
                      <a:pt x="710" y="114"/>
                    </a:lnTo>
                    <a:lnTo>
                      <a:pt x="748" y="154"/>
                    </a:lnTo>
                    <a:lnTo>
                      <a:pt x="785" y="154"/>
                    </a:lnTo>
                    <a:lnTo>
                      <a:pt x="822" y="191"/>
                    </a:lnTo>
                    <a:lnTo>
                      <a:pt x="859" y="191"/>
                    </a:lnTo>
                    <a:lnTo>
                      <a:pt x="859" y="229"/>
                    </a:lnTo>
                    <a:lnTo>
                      <a:pt x="859" y="268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71" name="Freeform 268"/>
              <p:cNvSpPr>
                <a:spLocks noChangeArrowheads="1"/>
              </p:cNvSpPr>
              <p:nvPr/>
            </p:nvSpPr>
            <p:spPr bwMode="auto">
              <a:xfrm>
                <a:off x="3114211" y="2804963"/>
                <a:ext cx="218670" cy="134404"/>
              </a:xfrm>
              <a:custGeom>
                <a:avLst/>
                <a:gdLst>
                  <a:gd name="T0" fmla="*/ 859 w 860"/>
                  <a:gd name="T1" fmla="*/ 268 h 651"/>
                  <a:gd name="T2" fmla="*/ 859 w 860"/>
                  <a:gd name="T3" fmla="*/ 307 h 651"/>
                  <a:gd name="T4" fmla="*/ 859 w 860"/>
                  <a:gd name="T5" fmla="*/ 344 h 651"/>
                  <a:gd name="T6" fmla="*/ 859 w 860"/>
                  <a:gd name="T7" fmla="*/ 381 h 651"/>
                  <a:gd name="T8" fmla="*/ 822 w 860"/>
                  <a:gd name="T9" fmla="*/ 381 h 651"/>
                  <a:gd name="T10" fmla="*/ 785 w 860"/>
                  <a:gd name="T11" fmla="*/ 381 h 651"/>
                  <a:gd name="T12" fmla="*/ 748 w 860"/>
                  <a:gd name="T13" fmla="*/ 381 h 651"/>
                  <a:gd name="T14" fmla="*/ 710 w 860"/>
                  <a:gd name="T15" fmla="*/ 344 h 651"/>
                  <a:gd name="T16" fmla="*/ 637 w 860"/>
                  <a:gd name="T17" fmla="*/ 344 h 651"/>
                  <a:gd name="T18" fmla="*/ 598 w 860"/>
                  <a:gd name="T19" fmla="*/ 307 h 651"/>
                  <a:gd name="T20" fmla="*/ 561 w 860"/>
                  <a:gd name="T21" fmla="*/ 307 h 651"/>
                  <a:gd name="T22" fmla="*/ 561 w 860"/>
                  <a:gd name="T23" fmla="*/ 268 h 651"/>
                  <a:gd name="T24" fmla="*/ 523 w 860"/>
                  <a:gd name="T25" fmla="*/ 307 h 651"/>
                  <a:gd name="T26" fmla="*/ 523 w 860"/>
                  <a:gd name="T27" fmla="*/ 344 h 651"/>
                  <a:gd name="T28" fmla="*/ 523 w 860"/>
                  <a:gd name="T29" fmla="*/ 381 h 651"/>
                  <a:gd name="T30" fmla="*/ 523 w 860"/>
                  <a:gd name="T31" fmla="*/ 421 h 651"/>
                  <a:gd name="T32" fmla="*/ 523 w 860"/>
                  <a:gd name="T33" fmla="*/ 497 h 651"/>
                  <a:gd name="T34" fmla="*/ 449 w 860"/>
                  <a:gd name="T35" fmla="*/ 497 h 651"/>
                  <a:gd name="T36" fmla="*/ 412 w 860"/>
                  <a:gd name="T37" fmla="*/ 497 h 651"/>
                  <a:gd name="T38" fmla="*/ 374 w 860"/>
                  <a:gd name="T39" fmla="*/ 497 h 651"/>
                  <a:gd name="T40" fmla="*/ 336 w 860"/>
                  <a:gd name="T41" fmla="*/ 497 h 651"/>
                  <a:gd name="T42" fmla="*/ 374 w 860"/>
                  <a:gd name="T43" fmla="*/ 574 h 651"/>
                  <a:gd name="T44" fmla="*/ 336 w 860"/>
                  <a:gd name="T45" fmla="*/ 611 h 651"/>
                  <a:gd name="T46" fmla="*/ 336 w 860"/>
                  <a:gd name="T47" fmla="*/ 650 h 651"/>
                  <a:gd name="T48" fmla="*/ 300 w 860"/>
                  <a:gd name="T49" fmla="*/ 650 h 651"/>
                  <a:gd name="T50" fmla="*/ 187 w 860"/>
                  <a:gd name="T51" fmla="*/ 611 h 651"/>
                  <a:gd name="T52" fmla="*/ 151 w 860"/>
                  <a:gd name="T53" fmla="*/ 611 h 651"/>
                  <a:gd name="T54" fmla="*/ 76 w 860"/>
                  <a:gd name="T55" fmla="*/ 611 h 651"/>
                  <a:gd name="T56" fmla="*/ 38 w 860"/>
                  <a:gd name="T57" fmla="*/ 611 h 651"/>
                  <a:gd name="T58" fmla="*/ 38 w 860"/>
                  <a:gd name="T59" fmla="*/ 574 h 651"/>
                  <a:gd name="T60" fmla="*/ 0 w 860"/>
                  <a:gd name="T61" fmla="*/ 574 h 651"/>
                  <a:gd name="T62" fmla="*/ 38 w 860"/>
                  <a:gd name="T63" fmla="*/ 535 h 651"/>
                  <a:gd name="T64" fmla="*/ 38 w 860"/>
                  <a:gd name="T65" fmla="*/ 497 h 651"/>
                  <a:gd name="T66" fmla="*/ 38 w 860"/>
                  <a:gd name="T67" fmla="*/ 459 h 651"/>
                  <a:gd name="T68" fmla="*/ 76 w 860"/>
                  <a:gd name="T69" fmla="*/ 421 h 651"/>
                  <a:gd name="T70" fmla="*/ 112 w 860"/>
                  <a:gd name="T71" fmla="*/ 381 h 651"/>
                  <a:gd name="T72" fmla="*/ 151 w 860"/>
                  <a:gd name="T73" fmla="*/ 381 h 651"/>
                  <a:gd name="T74" fmla="*/ 151 w 860"/>
                  <a:gd name="T75" fmla="*/ 344 h 651"/>
                  <a:gd name="T76" fmla="*/ 187 w 860"/>
                  <a:gd name="T77" fmla="*/ 344 h 651"/>
                  <a:gd name="T78" fmla="*/ 225 w 860"/>
                  <a:gd name="T79" fmla="*/ 307 h 651"/>
                  <a:gd name="T80" fmla="*/ 263 w 860"/>
                  <a:gd name="T81" fmla="*/ 268 h 651"/>
                  <a:gd name="T82" fmla="*/ 300 w 860"/>
                  <a:gd name="T83" fmla="*/ 191 h 651"/>
                  <a:gd name="T84" fmla="*/ 336 w 860"/>
                  <a:gd name="T85" fmla="*/ 154 h 651"/>
                  <a:gd name="T86" fmla="*/ 374 w 860"/>
                  <a:gd name="T87" fmla="*/ 114 h 651"/>
                  <a:gd name="T88" fmla="*/ 412 w 860"/>
                  <a:gd name="T89" fmla="*/ 38 h 651"/>
                  <a:gd name="T90" fmla="*/ 449 w 860"/>
                  <a:gd name="T91" fmla="*/ 38 h 651"/>
                  <a:gd name="T92" fmla="*/ 523 w 860"/>
                  <a:gd name="T93" fmla="*/ 0 h 651"/>
                  <a:gd name="T94" fmla="*/ 523 w 860"/>
                  <a:gd name="T95" fmla="*/ 38 h 651"/>
                  <a:gd name="T96" fmla="*/ 561 w 860"/>
                  <a:gd name="T97" fmla="*/ 38 h 651"/>
                  <a:gd name="T98" fmla="*/ 598 w 860"/>
                  <a:gd name="T99" fmla="*/ 38 h 651"/>
                  <a:gd name="T100" fmla="*/ 598 w 860"/>
                  <a:gd name="T101" fmla="*/ 76 h 651"/>
                  <a:gd name="T102" fmla="*/ 672 w 860"/>
                  <a:gd name="T103" fmla="*/ 114 h 651"/>
                  <a:gd name="T104" fmla="*/ 710 w 860"/>
                  <a:gd name="T105" fmla="*/ 114 h 651"/>
                  <a:gd name="T106" fmla="*/ 748 w 860"/>
                  <a:gd name="T107" fmla="*/ 154 h 651"/>
                  <a:gd name="T108" fmla="*/ 785 w 860"/>
                  <a:gd name="T109" fmla="*/ 154 h 651"/>
                  <a:gd name="T110" fmla="*/ 822 w 860"/>
                  <a:gd name="T111" fmla="*/ 191 h 651"/>
                  <a:gd name="T112" fmla="*/ 859 w 860"/>
                  <a:gd name="T113" fmla="*/ 191 h 651"/>
                  <a:gd name="T114" fmla="*/ 859 w 860"/>
                  <a:gd name="T115" fmla="*/ 229 h 651"/>
                  <a:gd name="T116" fmla="*/ 859 w 860"/>
                  <a:gd name="T117" fmla="*/ 268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60" h="651">
                    <a:moveTo>
                      <a:pt x="859" y="268"/>
                    </a:moveTo>
                    <a:lnTo>
                      <a:pt x="859" y="307"/>
                    </a:lnTo>
                    <a:lnTo>
                      <a:pt x="859" y="344"/>
                    </a:lnTo>
                    <a:lnTo>
                      <a:pt x="859" y="381"/>
                    </a:lnTo>
                    <a:lnTo>
                      <a:pt x="822" y="381"/>
                    </a:lnTo>
                    <a:lnTo>
                      <a:pt x="785" y="381"/>
                    </a:lnTo>
                    <a:lnTo>
                      <a:pt x="748" y="381"/>
                    </a:lnTo>
                    <a:lnTo>
                      <a:pt x="710" y="344"/>
                    </a:lnTo>
                    <a:lnTo>
                      <a:pt x="637" y="344"/>
                    </a:lnTo>
                    <a:lnTo>
                      <a:pt x="598" y="307"/>
                    </a:lnTo>
                    <a:lnTo>
                      <a:pt x="561" y="307"/>
                    </a:lnTo>
                    <a:lnTo>
                      <a:pt x="561" y="268"/>
                    </a:lnTo>
                    <a:lnTo>
                      <a:pt x="523" y="307"/>
                    </a:lnTo>
                    <a:lnTo>
                      <a:pt x="523" y="344"/>
                    </a:lnTo>
                    <a:lnTo>
                      <a:pt x="523" y="381"/>
                    </a:lnTo>
                    <a:lnTo>
                      <a:pt x="523" y="421"/>
                    </a:lnTo>
                    <a:lnTo>
                      <a:pt x="523" y="497"/>
                    </a:lnTo>
                    <a:lnTo>
                      <a:pt x="449" y="497"/>
                    </a:lnTo>
                    <a:lnTo>
                      <a:pt x="412" y="497"/>
                    </a:lnTo>
                    <a:lnTo>
                      <a:pt x="374" y="497"/>
                    </a:lnTo>
                    <a:lnTo>
                      <a:pt x="336" y="497"/>
                    </a:lnTo>
                    <a:lnTo>
                      <a:pt x="374" y="574"/>
                    </a:lnTo>
                    <a:lnTo>
                      <a:pt x="336" y="611"/>
                    </a:lnTo>
                    <a:lnTo>
                      <a:pt x="336" y="650"/>
                    </a:lnTo>
                    <a:lnTo>
                      <a:pt x="300" y="650"/>
                    </a:lnTo>
                    <a:lnTo>
                      <a:pt x="187" y="611"/>
                    </a:lnTo>
                    <a:lnTo>
                      <a:pt x="151" y="611"/>
                    </a:lnTo>
                    <a:lnTo>
                      <a:pt x="76" y="611"/>
                    </a:lnTo>
                    <a:lnTo>
                      <a:pt x="38" y="611"/>
                    </a:lnTo>
                    <a:lnTo>
                      <a:pt x="38" y="574"/>
                    </a:lnTo>
                    <a:lnTo>
                      <a:pt x="0" y="574"/>
                    </a:lnTo>
                    <a:lnTo>
                      <a:pt x="38" y="535"/>
                    </a:lnTo>
                    <a:lnTo>
                      <a:pt x="38" y="497"/>
                    </a:lnTo>
                    <a:lnTo>
                      <a:pt x="38" y="459"/>
                    </a:lnTo>
                    <a:lnTo>
                      <a:pt x="76" y="421"/>
                    </a:lnTo>
                    <a:lnTo>
                      <a:pt x="112" y="381"/>
                    </a:lnTo>
                    <a:lnTo>
                      <a:pt x="151" y="381"/>
                    </a:lnTo>
                    <a:lnTo>
                      <a:pt x="151" y="344"/>
                    </a:lnTo>
                    <a:lnTo>
                      <a:pt x="187" y="344"/>
                    </a:lnTo>
                    <a:lnTo>
                      <a:pt x="225" y="307"/>
                    </a:lnTo>
                    <a:lnTo>
                      <a:pt x="263" y="268"/>
                    </a:lnTo>
                    <a:lnTo>
                      <a:pt x="300" y="191"/>
                    </a:lnTo>
                    <a:lnTo>
                      <a:pt x="336" y="154"/>
                    </a:lnTo>
                    <a:lnTo>
                      <a:pt x="374" y="114"/>
                    </a:lnTo>
                    <a:lnTo>
                      <a:pt x="412" y="38"/>
                    </a:lnTo>
                    <a:lnTo>
                      <a:pt x="449" y="38"/>
                    </a:lnTo>
                    <a:lnTo>
                      <a:pt x="523" y="0"/>
                    </a:lnTo>
                    <a:lnTo>
                      <a:pt x="523" y="38"/>
                    </a:lnTo>
                    <a:lnTo>
                      <a:pt x="561" y="38"/>
                    </a:lnTo>
                    <a:lnTo>
                      <a:pt x="598" y="38"/>
                    </a:lnTo>
                    <a:lnTo>
                      <a:pt x="598" y="76"/>
                    </a:lnTo>
                    <a:lnTo>
                      <a:pt x="672" y="114"/>
                    </a:lnTo>
                    <a:lnTo>
                      <a:pt x="710" y="114"/>
                    </a:lnTo>
                    <a:lnTo>
                      <a:pt x="748" y="154"/>
                    </a:lnTo>
                    <a:lnTo>
                      <a:pt x="785" y="154"/>
                    </a:lnTo>
                    <a:lnTo>
                      <a:pt x="822" y="191"/>
                    </a:lnTo>
                    <a:lnTo>
                      <a:pt x="859" y="191"/>
                    </a:lnTo>
                    <a:lnTo>
                      <a:pt x="859" y="229"/>
                    </a:lnTo>
                    <a:lnTo>
                      <a:pt x="859" y="268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2" name="Freeform 269"/>
              <p:cNvSpPr>
                <a:spLocks noChangeArrowheads="1"/>
              </p:cNvSpPr>
              <p:nvPr/>
            </p:nvSpPr>
            <p:spPr bwMode="auto">
              <a:xfrm>
                <a:off x="3075887" y="2860736"/>
                <a:ext cx="333640" cy="260580"/>
              </a:xfrm>
              <a:custGeom>
                <a:avLst/>
                <a:gdLst>
                  <a:gd name="T0" fmla="*/ 598 w 1308"/>
                  <a:gd name="T1" fmla="*/ 1145 h 1262"/>
                  <a:gd name="T2" fmla="*/ 672 w 1308"/>
                  <a:gd name="T3" fmla="*/ 1223 h 1262"/>
                  <a:gd name="T4" fmla="*/ 1158 w 1308"/>
                  <a:gd name="T5" fmla="*/ 343 h 1262"/>
                  <a:gd name="T6" fmla="*/ 1233 w 1308"/>
                  <a:gd name="T7" fmla="*/ 343 h 1262"/>
                  <a:gd name="T8" fmla="*/ 1270 w 1308"/>
                  <a:gd name="T9" fmla="*/ 306 h 1262"/>
                  <a:gd name="T10" fmla="*/ 1008 w 1308"/>
                  <a:gd name="T11" fmla="*/ 0 h 1262"/>
                  <a:gd name="T12" fmla="*/ 1008 w 1308"/>
                  <a:gd name="T13" fmla="*/ 76 h 1262"/>
                  <a:gd name="T14" fmla="*/ 971 w 1308"/>
                  <a:gd name="T15" fmla="*/ 113 h 1262"/>
                  <a:gd name="T16" fmla="*/ 897 w 1308"/>
                  <a:gd name="T17" fmla="*/ 113 h 1262"/>
                  <a:gd name="T18" fmla="*/ 785 w 1308"/>
                  <a:gd name="T19" fmla="*/ 76 h 1262"/>
                  <a:gd name="T20" fmla="*/ 710 w 1308"/>
                  <a:gd name="T21" fmla="*/ 38 h 1262"/>
                  <a:gd name="T22" fmla="*/ 672 w 1308"/>
                  <a:gd name="T23" fmla="*/ 38 h 1262"/>
                  <a:gd name="T24" fmla="*/ 672 w 1308"/>
                  <a:gd name="T25" fmla="*/ 113 h 1262"/>
                  <a:gd name="T26" fmla="*/ 672 w 1308"/>
                  <a:gd name="T27" fmla="*/ 229 h 1262"/>
                  <a:gd name="T28" fmla="*/ 561 w 1308"/>
                  <a:gd name="T29" fmla="*/ 229 h 1262"/>
                  <a:gd name="T30" fmla="*/ 485 w 1308"/>
                  <a:gd name="T31" fmla="*/ 229 h 1262"/>
                  <a:gd name="T32" fmla="*/ 485 w 1308"/>
                  <a:gd name="T33" fmla="*/ 343 h 1262"/>
                  <a:gd name="T34" fmla="*/ 448 w 1308"/>
                  <a:gd name="T35" fmla="*/ 381 h 1262"/>
                  <a:gd name="T36" fmla="*/ 300 w 1308"/>
                  <a:gd name="T37" fmla="*/ 343 h 1262"/>
                  <a:gd name="T38" fmla="*/ 187 w 1308"/>
                  <a:gd name="T39" fmla="*/ 420 h 1262"/>
                  <a:gd name="T40" fmla="*/ 149 w 1308"/>
                  <a:gd name="T41" fmla="*/ 496 h 1262"/>
                  <a:gd name="T42" fmla="*/ 112 w 1308"/>
                  <a:gd name="T43" fmla="*/ 650 h 1262"/>
                  <a:gd name="T44" fmla="*/ 38 w 1308"/>
                  <a:gd name="T45" fmla="*/ 802 h 1262"/>
                  <a:gd name="T46" fmla="*/ 38 w 1308"/>
                  <a:gd name="T47" fmla="*/ 877 h 1262"/>
                  <a:gd name="T48" fmla="*/ 112 w 1308"/>
                  <a:gd name="T49" fmla="*/ 877 h 1262"/>
                  <a:gd name="T50" fmla="*/ 187 w 1308"/>
                  <a:gd name="T51" fmla="*/ 877 h 1262"/>
                  <a:gd name="T52" fmla="*/ 261 w 1308"/>
                  <a:gd name="T53" fmla="*/ 877 h 1262"/>
                  <a:gd name="T54" fmla="*/ 300 w 1308"/>
                  <a:gd name="T55" fmla="*/ 955 h 1262"/>
                  <a:gd name="T56" fmla="*/ 336 w 1308"/>
                  <a:gd name="T57" fmla="*/ 994 h 1262"/>
                  <a:gd name="T58" fmla="*/ 373 w 1308"/>
                  <a:gd name="T59" fmla="*/ 1031 h 1262"/>
                  <a:gd name="T60" fmla="*/ 448 w 1308"/>
                  <a:gd name="T61" fmla="*/ 1070 h 1262"/>
                  <a:gd name="T62" fmla="*/ 523 w 1308"/>
                  <a:gd name="T63" fmla="*/ 1184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08" h="1262">
                    <a:moveTo>
                      <a:pt x="523" y="1184"/>
                    </a:moveTo>
                    <a:lnTo>
                      <a:pt x="598" y="1145"/>
                    </a:lnTo>
                    <a:lnTo>
                      <a:pt x="636" y="1184"/>
                    </a:lnTo>
                    <a:lnTo>
                      <a:pt x="672" y="1223"/>
                    </a:lnTo>
                    <a:lnTo>
                      <a:pt x="1083" y="1261"/>
                    </a:lnTo>
                    <a:lnTo>
                      <a:pt x="1158" y="343"/>
                    </a:lnTo>
                    <a:lnTo>
                      <a:pt x="1194" y="343"/>
                    </a:lnTo>
                    <a:lnTo>
                      <a:pt x="1233" y="343"/>
                    </a:lnTo>
                    <a:lnTo>
                      <a:pt x="1233" y="306"/>
                    </a:lnTo>
                    <a:lnTo>
                      <a:pt x="1270" y="306"/>
                    </a:lnTo>
                    <a:lnTo>
                      <a:pt x="1307" y="267"/>
                    </a:lnTo>
                    <a:lnTo>
                      <a:pt x="1008" y="0"/>
                    </a:lnTo>
                    <a:lnTo>
                      <a:pt x="1008" y="38"/>
                    </a:lnTo>
                    <a:lnTo>
                      <a:pt x="1008" y="76"/>
                    </a:lnTo>
                    <a:lnTo>
                      <a:pt x="1008" y="113"/>
                    </a:lnTo>
                    <a:lnTo>
                      <a:pt x="971" y="113"/>
                    </a:lnTo>
                    <a:lnTo>
                      <a:pt x="934" y="113"/>
                    </a:lnTo>
                    <a:lnTo>
                      <a:pt x="897" y="113"/>
                    </a:lnTo>
                    <a:lnTo>
                      <a:pt x="858" y="76"/>
                    </a:lnTo>
                    <a:lnTo>
                      <a:pt x="785" y="76"/>
                    </a:lnTo>
                    <a:lnTo>
                      <a:pt x="747" y="38"/>
                    </a:lnTo>
                    <a:lnTo>
                      <a:pt x="710" y="38"/>
                    </a:lnTo>
                    <a:lnTo>
                      <a:pt x="710" y="0"/>
                    </a:lnTo>
                    <a:lnTo>
                      <a:pt x="672" y="38"/>
                    </a:lnTo>
                    <a:lnTo>
                      <a:pt x="672" y="76"/>
                    </a:lnTo>
                    <a:lnTo>
                      <a:pt x="672" y="113"/>
                    </a:lnTo>
                    <a:lnTo>
                      <a:pt x="672" y="153"/>
                    </a:lnTo>
                    <a:lnTo>
                      <a:pt x="672" y="229"/>
                    </a:lnTo>
                    <a:lnTo>
                      <a:pt x="598" y="229"/>
                    </a:lnTo>
                    <a:lnTo>
                      <a:pt x="561" y="229"/>
                    </a:lnTo>
                    <a:lnTo>
                      <a:pt x="523" y="229"/>
                    </a:lnTo>
                    <a:lnTo>
                      <a:pt x="485" y="229"/>
                    </a:lnTo>
                    <a:lnTo>
                      <a:pt x="523" y="306"/>
                    </a:lnTo>
                    <a:lnTo>
                      <a:pt x="485" y="343"/>
                    </a:lnTo>
                    <a:lnTo>
                      <a:pt x="485" y="381"/>
                    </a:lnTo>
                    <a:lnTo>
                      <a:pt x="448" y="381"/>
                    </a:lnTo>
                    <a:lnTo>
                      <a:pt x="336" y="343"/>
                    </a:lnTo>
                    <a:lnTo>
                      <a:pt x="300" y="343"/>
                    </a:lnTo>
                    <a:lnTo>
                      <a:pt x="225" y="343"/>
                    </a:lnTo>
                    <a:lnTo>
                      <a:pt x="187" y="420"/>
                    </a:lnTo>
                    <a:lnTo>
                      <a:pt x="187" y="496"/>
                    </a:lnTo>
                    <a:lnTo>
                      <a:pt x="149" y="496"/>
                    </a:lnTo>
                    <a:lnTo>
                      <a:pt x="112" y="612"/>
                    </a:lnTo>
                    <a:lnTo>
                      <a:pt x="112" y="650"/>
                    </a:lnTo>
                    <a:lnTo>
                      <a:pt x="75" y="687"/>
                    </a:lnTo>
                    <a:lnTo>
                      <a:pt x="38" y="802"/>
                    </a:lnTo>
                    <a:lnTo>
                      <a:pt x="0" y="877"/>
                    </a:lnTo>
                    <a:lnTo>
                      <a:pt x="38" y="877"/>
                    </a:lnTo>
                    <a:lnTo>
                      <a:pt x="75" y="877"/>
                    </a:lnTo>
                    <a:lnTo>
                      <a:pt x="112" y="877"/>
                    </a:lnTo>
                    <a:lnTo>
                      <a:pt x="149" y="877"/>
                    </a:lnTo>
                    <a:lnTo>
                      <a:pt x="187" y="877"/>
                    </a:lnTo>
                    <a:lnTo>
                      <a:pt x="225" y="877"/>
                    </a:lnTo>
                    <a:lnTo>
                      <a:pt x="261" y="877"/>
                    </a:lnTo>
                    <a:lnTo>
                      <a:pt x="300" y="917"/>
                    </a:lnTo>
                    <a:lnTo>
                      <a:pt x="300" y="955"/>
                    </a:lnTo>
                    <a:lnTo>
                      <a:pt x="336" y="955"/>
                    </a:lnTo>
                    <a:lnTo>
                      <a:pt x="336" y="994"/>
                    </a:lnTo>
                    <a:lnTo>
                      <a:pt x="373" y="994"/>
                    </a:lnTo>
                    <a:lnTo>
                      <a:pt x="373" y="1031"/>
                    </a:lnTo>
                    <a:lnTo>
                      <a:pt x="412" y="1070"/>
                    </a:lnTo>
                    <a:lnTo>
                      <a:pt x="448" y="1070"/>
                    </a:lnTo>
                    <a:lnTo>
                      <a:pt x="485" y="1145"/>
                    </a:lnTo>
                    <a:lnTo>
                      <a:pt x="523" y="1184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73" name="Freeform 270"/>
              <p:cNvSpPr>
                <a:spLocks noChangeArrowheads="1"/>
              </p:cNvSpPr>
              <p:nvPr/>
            </p:nvSpPr>
            <p:spPr bwMode="auto">
              <a:xfrm>
                <a:off x="3075887" y="2860736"/>
                <a:ext cx="333640" cy="260580"/>
              </a:xfrm>
              <a:custGeom>
                <a:avLst/>
                <a:gdLst>
                  <a:gd name="T0" fmla="*/ 598 w 1308"/>
                  <a:gd name="T1" fmla="*/ 1145 h 1262"/>
                  <a:gd name="T2" fmla="*/ 672 w 1308"/>
                  <a:gd name="T3" fmla="*/ 1223 h 1262"/>
                  <a:gd name="T4" fmla="*/ 1158 w 1308"/>
                  <a:gd name="T5" fmla="*/ 343 h 1262"/>
                  <a:gd name="T6" fmla="*/ 1233 w 1308"/>
                  <a:gd name="T7" fmla="*/ 343 h 1262"/>
                  <a:gd name="T8" fmla="*/ 1270 w 1308"/>
                  <a:gd name="T9" fmla="*/ 306 h 1262"/>
                  <a:gd name="T10" fmla="*/ 1008 w 1308"/>
                  <a:gd name="T11" fmla="*/ 0 h 1262"/>
                  <a:gd name="T12" fmla="*/ 1008 w 1308"/>
                  <a:gd name="T13" fmla="*/ 76 h 1262"/>
                  <a:gd name="T14" fmla="*/ 971 w 1308"/>
                  <a:gd name="T15" fmla="*/ 113 h 1262"/>
                  <a:gd name="T16" fmla="*/ 897 w 1308"/>
                  <a:gd name="T17" fmla="*/ 113 h 1262"/>
                  <a:gd name="T18" fmla="*/ 785 w 1308"/>
                  <a:gd name="T19" fmla="*/ 76 h 1262"/>
                  <a:gd name="T20" fmla="*/ 710 w 1308"/>
                  <a:gd name="T21" fmla="*/ 38 h 1262"/>
                  <a:gd name="T22" fmla="*/ 672 w 1308"/>
                  <a:gd name="T23" fmla="*/ 38 h 1262"/>
                  <a:gd name="T24" fmla="*/ 672 w 1308"/>
                  <a:gd name="T25" fmla="*/ 113 h 1262"/>
                  <a:gd name="T26" fmla="*/ 672 w 1308"/>
                  <a:gd name="T27" fmla="*/ 229 h 1262"/>
                  <a:gd name="T28" fmla="*/ 561 w 1308"/>
                  <a:gd name="T29" fmla="*/ 229 h 1262"/>
                  <a:gd name="T30" fmla="*/ 485 w 1308"/>
                  <a:gd name="T31" fmla="*/ 229 h 1262"/>
                  <a:gd name="T32" fmla="*/ 485 w 1308"/>
                  <a:gd name="T33" fmla="*/ 343 h 1262"/>
                  <a:gd name="T34" fmla="*/ 448 w 1308"/>
                  <a:gd name="T35" fmla="*/ 381 h 1262"/>
                  <a:gd name="T36" fmla="*/ 300 w 1308"/>
                  <a:gd name="T37" fmla="*/ 343 h 1262"/>
                  <a:gd name="T38" fmla="*/ 187 w 1308"/>
                  <a:gd name="T39" fmla="*/ 420 h 1262"/>
                  <a:gd name="T40" fmla="*/ 149 w 1308"/>
                  <a:gd name="T41" fmla="*/ 496 h 1262"/>
                  <a:gd name="T42" fmla="*/ 112 w 1308"/>
                  <a:gd name="T43" fmla="*/ 650 h 1262"/>
                  <a:gd name="T44" fmla="*/ 38 w 1308"/>
                  <a:gd name="T45" fmla="*/ 802 h 1262"/>
                  <a:gd name="T46" fmla="*/ 38 w 1308"/>
                  <a:gd name="T47" fmla="*/ 877 h 1262"/>
                  <a:gd name="T48" fmla="*/ 112 w 1308"/>
                  <a:gd name="T49" fmla="*/ 877 h 1262"/>
                  <a:gd name="T50" fmla="*/ 187 w 1308"/>
                  <a:gd name="T51" fmla="*/ 877 h 1262"/>
                  <a:gd name="T52" fmla="*/ 261 w 1308"/>
                  <a:gd name="T53" fmla="*/ 877 h 1262"/>
                  <a:gd name="T54" fmla="*/ 300 w 1308"/>
                  <a:gd name="T55" fmla="*/ 955 h 1262"/>
                  <a:gd name="T56" fmla="*/ 336 w 1308"/>
                  <a:gd name="T57" fmla="*/ 994 h 1262"/>
                  <a:gd name="T58" fmla="*/ 373 w 1308"/>
                  <a:gd name="T59" fmla="*/ 1031 h 1262"/>
                  <a:gd name="T60" fmla="*/ 448 w 1308"/>
                  <a:gd name="T61" fmla="*/ 1070 h 1262"/>
                  <a:gd name="T62" fmla="*/ 523 w 1308"/>
                  <a:gd name="T63" fmla="*/ 1184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08" h="1262">
                    <a:moveTo>
                      <a:pt x="523" y="1184"/>
                    </a:moveTo>
                    <a:lnTo>
                      <a:pt x="598" y="1145"/>
                    </a:lnTo>
                    <a:lnTo>
                      <a:pt x="636" y="1184"/>
                    </a:lnTo>
                    <a:lnTo>
                      <a:pt x="672" y="1223"/>
                    </a:lnTo>
                    <a:lnTo>
                      <a:pt x="1083" y="1261"/>
                    </a:lnTo>
                    <a:lnTo>
                      <a:pt x="1158" y="343"/>
                    </a:lnTo>
                    <a:lnTo>
                      <a:pt x="1194" y="343"/>
                    </a:lnTo>
                    <a:lnTo>
                      <a:pt x="1233" y="343"/>
                    </a:lnTo>
                    <a:lnTo>
                      <a:pt x="1233" y="306"/>
                    </a:lnTo>
                    <a:lnTo>
                      <a:pt x="1270" y="306"/>
                    </a:lnTo>
                    <a:lnTo>
                      <a:pt x="1307" y="267"/>
                    </a:lnTo>
                    <a:lnTo>
                      <a:pt x="1008" y="0"/>
                    </a:lnTo>
                    <a:lnTo>
                      <a:pt x="1008" y="38"/>
                    </a:lnTo>
                    <a:lnTo>
                      <a:pt x="1008" y="76"/>
                    </a:lnTo>
                    <a:lnTo>
                      <a:pt x="1008" y="113"/>
                    </a:lnTo>
                    <a:lnTo>
                      <a:pt x="971" y="113"/>
                    </a:lnTo>
                    <a:lnTo>
                      <a:pt x="934" y="113"/>
                    </a:lnTo>
                    <a:lnTo>
                      <a:pt x="897" y="113"/>
                    </a:lnTo>
                    <a:lnTo>
                      <a:pt x="858" y="76"/>
                    </a:lnTo>
                    <a:lnTo>
                      <a:pt x="785" y="76"/>
                    </a:lnTo>
                    <a:lnTo>
                      <a:pt x="747" y="38"/>
                    </a:lnTo>
                    <a:lnTo>
                      <a:pt x="710" y="38"/>
                    </a:lnTo>
                    <a:lnTo>
                      <a:pt x="710" y="0"/>
                    </a:lnTo>
                    <a:lnTo>
                      <a:pt x="672" y="38"/>
                    </a:lnTo>
                    <a:lnTo>
                      <a:pt x="672" y="76"/>
                    </a:lnTo>
                    <a:lnTo>
                      <a:pt x="672" y="113"/>
                    </a:lnTo>
                    <a:lnTo>
                      <a:pt x="672" y="153"/>
                    </a:lnTo>
                    <a:lnTo>
                      <a:pt x="672" y="229"/>
                    </a:lnTo>
                    <a:lnTo>
                      <a:pt x="598" y="229"/>
                    </a:lnTo>
                    <a:lnTo>
                      <a:pt x="561" y="229"/>
                    </a:lnTo>
                    <a:lnTo>
                      <a:pt x="523" y="229"/>
                    </a:lnTo>
                    <a:lnTo>
                      <a:pt x="485" y="229"/>
                    </a:lnTo>
                    <a:lnTo>
                      <a:pt x="523" y="306"/>
                    </a:lnTo>
                    <a:lnTo>
                      <a:pt x="485" y="343"/>
                    </a:lnTo>
                    <a:lnTo>
                      <a:pt x="485" y="381"/>
                    </a:lnTo>
                    <a:lnTo>
                      <a:pt x="448" y="381"/>
                    </a:lnTo>
                    <a:lnTo>
                      <a:pt x="336" y="343"/>
                    </a:lnTo>
                    <a:lnTo>
                      <a:pt x="300" y="343"/>
                    </a:lnTo>
                    <a:lnTo>
                      <a:pt x="225" y="343"/>
                    </a:lnTo>
                    <a:lnTo>
                      <a:pt x="187" y="420"/>
                    </a:lnTo>
                    <a:lnTo>
                      <a:pt x="187" y="496"/>
                    </a:lnTo>
                    <a:lnTo>
                      <a:pt x="149" y="496"/>
                    </a:lnTo>
                    <a:lnTo>
                      <a:pt x="112" y="612"/>
                    </a:lnTo>
                    <a:lnTo>
                      <a:pt x="112" y="650"/>
                    </a:lnTo>
                    <a:lnTo>
                      <a:pt x="75" y="687"/>
                    </a:lnTo>
                    <a:lnTo>
                      <a:pt x="38" y="802"/>
                    </a:lnTo>
                    <a:lnTo>
                      <a:pt x="0" y="877"/>
                    </a:lnTo>
                    <a:lnTo>
                      <a:pt x="38" y="877"/>
                    </a:lnTo>
                    <a:lnTo>
                      <a:pt x="75" y="877"/>
                    </a:lnTo>
                    <a:lnTo>
                      <a:pt x="112" y="877"/>
                    </a:lnTo>
                    <a:lnTo>
                      <a:pt x="149" y="877"/>
                    </a:lnTo>
                    <a:lnTo>
                      <a:pt x="187" y="877"/>
                    </a:lnTo>
                    <a:lnTo>
                      <a:pt x="225" y="877"/>
                    </a:lnTo>
                    <a:lnTo>
                      <a:pt x="261" y="877"/>
                    </a:lnTo>
                    <a:lnTo>
                      <a:pt x="300" y="917"/>
                    </a:lnTo>
                    <a:lnTo>
                      <a:pt x="300" y="955"/>
                    </a:lnTo>
                    <a:lnTo>
                      <a:pt x="336" y="955"/>
                    </a:lnTo>
                    <a:lnTo>
                      <a:pt x="336" y="994"/>
                    </a:lnTo>
                    <a:lnTo>
                      <a:pt x="373" y="994"/>
                    </a:lnTo>
                    <a:lnTo>
                      <a:pt x="373" y="1031"/>
                    </a:lnTo>
                    <a:lnTo>
                      <a:pt x="412" y="1070"/>
                    </a:lnTo>
                    <a:lnTo>
                      <a:pt x="448" y="1070"/>
                    </a:lnTo>
                    <a:lnTo>
                      <a:pt x="485" y="1145"/>
                    </a:lnTo>
                    <a:lnTo>
                      <a:pt x="523" y="118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4" name="Freeform 271"/>
              <p:cNvSpPr>
                <a:spLocks noChangeArrowheads="1"/>
              </p:cNvSpPr>
              <p:nvPr/>
            </p:nvSpPr>
            <p:spPr bwMode="auto">
              <a:xfrm>
                <a:off x="3190858" y="2916510"/>
                <a:ext cx="409160" cy="316353"/>
              </a:xfrm>
              <a:custGeom>
                <a:avLst/>
                <a:gdLst>
                  <a:gd name="T0" fmla="*/ 150 w 1606"/>
                  <a:gd name="T1" fmla="*/ 878 h 1530"/>
                  <a:gd name="T2" fmla="*/ 224 w 1606"/>
                  <a:gd name="T3" fmla="*/ 956 h 1530"/>
                  <a:gd name="T4" fmla="*/ 710 w 1606"/>
                  <a:gd name="T5" fmla="*/ 76 h 1530"/>
                  <a:gd name="T6" fmla="*/ 784 w 1606"/>
                  <a:gd name="T7" fmla="*/ 76 h 1530"/>
                  <a:gd name="T8" fmla="*/ 822 w 1606"/>
                  <a:gd name="T9" fmla="*/ 38 h 1530"/>
                  <a:gd name="T10" fmla="*/ 1232 w 1606"/>
                  <a:gd name="T11" fmla="*/ 382 h 1530"/>
                  <a:gd name="T12" fmla="*/ 1270 w 1606"/>
                  <a:gd name="T13" fmla="*/ 420 h 1530"/>
                  <a:gd name="T14" fmla="*/ 1343 w 1606"/>
                  <a:gd name="T15" fmla="*/ 497 h 1530"/>
                  <a:gd name="T16" fmla="*/ 1343 w 1606"/>
                  <a:gd name="T17" fmla="*/ 574 h 1530"/>
                  <a:gd name="T18" fmla="*/ 1419 w 1606"/>
                  <a:gd name="T19" fmla="*/ 610 h 1530"/>
                  <a:gd name="T20" fmla="*/ 1456 w 1606"/>
                  <a:gd name="T21" fmla="*/ 650 h 1530"/>
                  <a:gd name="T22" fmla="*/ 1492 w 1606"/>
                  <a:gd name="T23" fmla="*/ 688 h 1530"/>
                  <a:gd name="T24" fmla="*/ 1530 w 1606"/>
                  <a:gd name="T25" fmla="*/ 727 h 1530"/>
                  <a:gd name="T26" fmla="*/ 1568 w 1606"/>
                  <a:gd name="T27" fmla="*/ 764 h 1530"/>
                  <a:gd name="T28" fmla="*/ 1605 w 1606"/>
                  <a:gd name="T29" fmla="*/ 802 h 1530"/>
                  <a:gd name="T30" fmla="*/ 1568 w 1606"/>
                  <a:gd name="T31" fmla="*/ 878 h 1530"/>
                  <a:gd name="T32" fmla="*/ 1568 w 1606"/>
                  <a:gd name="T33" fmla="*/ 956 h 1530"/>
                  <a:gd name="T34" fmla="*/ 1568 w 1606"/>
                  <a:gd name="T35" fmla="*/ 1031 h 1530"/>
                  <a:gd name="T36" fmla="*/ 1530 w 1606"/>
                  <a:gd name="T37" fmla="*/ 1147 h 1530"/>
                  <a:gd name="T38" fmla="*/ 1419 w 1606"/>
                  <a:gd name="T39" fmla="*/ 1184 h 1530"/>
                  <a:gd name="T40" fmla="*/ 1307 w 1606"/>
                  <a:gd name="T41" fmla="*/ 1184 h 1530"/>
                  <a:gd name="T42" fmla="*/ 1232 w 1606"/>
                  <a:gd name="T43" fmla="*/ 1222 h 1530"/>
                  <a:gd name="T44" fmla="*/ 1158 w 1606"/>
                  <a:gd name="T45" fmla="*/ 1222 h 1530"/>
                  <a:gd name="T46" fmla="*/ 1083 w 1606"/>
                  <a:gd name="T47" fmla="*/ 1222 h 1530"/>
                  <a:gd name="T48" fmla="*/ 1007 w 1606"/>
                  <a:gd name="T49" fmla="*/ 1262 h 1530"/>
                  <a:gd name="T50" fmla="*/ 933 w 1606"/>
                  <a:gd name="T51" fmla="*/ 1262 h 1530"/>
                  <a:gd name="T52" fmla="*/ 858 w 1606"/>
                  <a:gd name="T53" fmla="*/ 1262 h 1530"/>
                  <a:gd name="T54" fmla="*/ 822 w 1606"/>
                  <a:gd name="T55" fmla="*/ 1299 h 1530"/>
                  <a:gd name="T56" fmla="*/ 746 w 1606"/>
                  <a:gd name="T57" fmla="*/ 1338 h 1530"/>
                  <a:gd name="T58" fmla="*/ 673 w 1606"/>
                  <a:gd name="T59" fmla="*/ 1415 h 1530"/>
                  <a:gd name="T60" fmla="*/ 635 w 1606"/>
                  <a:gd name="T61" fmla="*/ 1491 h 1530"/>
                  <a:gd name="T62" fmla="*/ 597 w 1606"/>
                  <a:gd name="T63" fmla="*/ 1529 h 1530"/>
                  <a:gd name="T64" fmla="*/ 522 w 1606"/>
                  <a:gd name="T65" fmla="*/ 1529 h 1530"/>
                  <a:gd name="T66" fmla="*/ 486 w 1606"/>
                  <a:gd name="T67" fmla="*/ 1529 h 1530"/>
                  <a:gd name="T68" fmla="*/ 410 w 1606"/>
                  <a:gd name="T69" fmla="*/ 1529 h 1530"/>
                  <a:gd name="T70" fmla="*/ 372 w 1606"/>
                  <a:gd name="T71" fmla="*/ 1491 h 1530"/>
                  <a:gd name="T72" fmla="*/ 337 w 1606"/>
                  <a:gd name="T73" fmla="*/ 1452 h 1530"/>
                  <a:gd name="T74" fmla="*/ 337 w 1606"/>
                  <a:gd name="T75" fmla="*/ 1375 h 1530"/>
                  <a:gd name="T76" fmla="*/ 337 w 1606"/>
                  <a:gd name="T77" fmla="*/ 1299 h 1530"/>
                  <a:gd name="T78" fmla="*/ 299 w 1606"/>
                  <a:gd name="T79" fmla="*/ 1262 h 1530"/>
                  <a:gd name="T80" fmla="*/ 187 w 1606"/>
                  <a:gd name="T81" fmla="*/ 1262 h 1530"/>
                  <a:gd name="T82" fmla="*/ 112 w 1606"/>
                  <a:gd name="T83" fmla="*/ 1262 h 1530"/>
                  <a:gd name="T84" fmla="*/ 75 w 1606"/>
                  <a:gd name="T85" fmla="*/ 1222 h 1530"/>
                  <a:gd name="T86" fmla="*/ 75 w 1606"/>
                  <a:gd name="T87" fmla="*/ 1147 h 1530"/>
                  <a:gd name="T88" fmla="*/ 75 w 1606"/>
                  <a:gd name="T89" fmla="*/ 1070 h 1530"/>
                  <a:gd name="T90" fmla="*/ 0 w 1606"/>
                  <a:gd name="T91" fmla="*/ 1070 h 1530"/>
                  <a:gd name="T92" fmla="*/ 0 w 1606"/>
                  <a:gd name="T93" fmla="*/ 994 h 1530"/>
                  <a:gd name="T94" fmla="*/ 36 w 1606"/>
                  <a:gd name="T95" fmla="*/ 956 h 1530"/>
                  <a:gd name="T96" fmla="*/ 75 w 1606"/>
                  <a:gd name="T97" fmla="*/ 917 h 1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6" h="1530">
                    <a:moveTo>
                      <a:pt x="75" y="917"/>
                    </a:moveTo>
                    <a:lnTo>
                      <a:pt x="150" y="878"/>
                    </a:lnTo>
                    <a:lnTo>
                      <a:pt x="187" y="917"/>
                    </a:lnTo>
                    <a:lnTo>
                      <a:pt x="224" y="956"/>
                    </a:lnTo>
                    <a:lnTo>
                      <a:pt x="635" y="994"/>
                    </a:lnTo>
                    <a:lnTo>
                      <a:pt x="710" y="76"/>
                    </a:lnTo>
                    <a:lnTo>
                      <a:pt x="746" y="76"/>
                    </a:lnTo>
                    <a:lnTo>
                      <a:pt x="784" y="76"/>
                    </a:lnTo>
                    <a:lnTo>
                      <a:pt x="784" y="38"/>
                    </a:lnTo>
                    <a:lnTo>
                      <a:pt x="822" y="38"/>
                    </a:lnTo>
                    <a:lnTo>
                      <a:pt x="858" y="0"/>
                    </a:lnTo>
                    <a:lnTo>
                      <a:pt x="1232" y="382"/>
                    </a:lnTo>
                    <a:lnTo>
                      <a:pt x="1232" y="420"/>
                    </a:lnTo>
                    <a:lnTo>
                      <a:pt x="1270" y="420"/>
                    </a:lnTo>
                    <a:lnTo>
                      <a:pt x="1307" y="458"/>
                    </a:lnTo>
                    <a:lnTo>
                      <a:pt x="1343" y="497"/>
                    </a:lnTo>
                    <a:lnTo>
                      <a:pt x="1343" y="535"/>
                    </a:lnTo>
                    <a:lnTo>
                      <a:pt x="1343" y="574"/>
                    </a:lnTo>
                    <a:lnTo>
                      <a:pt x="1382" y="574"/>
                    </a:lnTo>
                    <a:lnTo>
                      <a:pt x="1419" y="610"/>
                    </a:lnTo>
                    <a:lnTo>
                      <a:pt x="1456" y="610"/>
                    </a:lnTo>
                    <a:lnTo>
                      <a:pt x="1456" y="650"/>
                    </a:lnTo>
                    <a:lnTo>
                      <a:pt x="1492" y="650"/>
                    </a:lnTo>
                    <a:lnTo>
                      <a:pt x="1492" y="688"/>
                    </a:lnTo>
                    <a:lnTo>
                      <a:pt x="1530" y="688"/>
                    </a:lnTo>
                    <a:lnTo>
                      <a:pt x="1530" y="727"/>
                    </a:lnTo>
                    <a:lnTo>
                      <a:pt x="1568" y="727"/>
                    </a:lnTo>
                    <a:lnTo>
                      <a:pt x="1568" y="764"/>
                    </a:lnTo>
                    <a:lnTo>
                      <a:pt x="1568" y="802"/>
                    </a:lnTo>
                    <a:lnTo>
                      <a:pt x="1605" y="802"/>
                    </a:lnTo>
                    <a:lnTo>
                      <a:pt x="1605" y="841"/>
                    </a:lnTo>
                    <a:lnTo>
                      <a:pt x="1568" y="878"/>
                    </a:lnTo>
                    <a:lnTo>
                      <a:pt x="1568" y="917"/>
                    </a:lnTo>
                    <a:lnTo>
                      <a:pt x="1568" y="956"/>
                    </a:lnTo>
                    <a:lnTo>
                      <a:pt x="1568" y="994"/>
                    </a:lnTo>
                    <a:lnTo>
                      <a:pt x="1568" y="1031"/>
                    </a:lnTo>
                    <a:lnTo>
                      <a:pt x="1530" y="1109"/>
                    </a:lnTo>
                    <a:lnTo>
                      <a:pt x="1530" y="1147"/>
                    </a:lnTo>
                    <a:lnTo>
                      <a:pt x="1456" y="1147"/>
                    </a:lnTo>
                    <a:lnTo>
                      <a:pt x="1419" y="1184"/>
                    </a:lnTo>
                    <a:lnTo>
                      <a:pt x="1382" y="1184"/>
                    </a:lnTo>
                    <a:lnTo>
                      <a:pt x="1307" y="1184"/>
                    </a:lnTo>
                    <a:lnTo>
                      <a:pt x="1270" y="1184"/>
                    </a:lnTo>
                    <a:lnTo>
                      <a:pt x="1232" y="1222"/>
                    </a:lnTo>
                    <a:lnTo>
                      <a:pt x="1194" y="1222"/>
                    </a:lnTo>
                    <a:lnTo>
                      <a:pt x="1158" y="1222"/>
                    </a:lnTo>
                    <a:lnTo>
                      <a:pt x="1119" y="1222"/>
                    </a:lnTo>
                    <a:lnTo>
                      <a:pt x="1083" y="1222"/>
                    </a:lnTo>
                    <a:lnTo>
                      <a:pt x="1046" y="1262"/>
                    </a:lnTo>
                    <a:lnTo>
                      <a:pt x="1007" y="1262"/>
                    </a:lnTo>
                    <a:lnTo>
                      <a:pt x="971" y="1262"/>
                    </a:lnTo>
                    <a:lnTo>
                      <a:pt x="933" y="1262"/>
                    </a:lnTo>
                    <a:lnTo>
                      <a:pt x="896" y="1299"/>
                    </a:lnTo>
                    <a:lnTo>
                      <a:pt x="858" y="1262"/>
                    </a:lnTo>
                    <a:lnTo>
                      <a:pt x="822" y="1262"/>
                    </a:lnTo>
                    <a:lnTo>
                      <a:pt x="822" y="1299"/>
                    </a:lnTo>
                    <a:lnTo>
                      <a:pt x="784" y="1299"/>
                    </a:lnTo>
                    <a:lnTo>
                      <a:pt x="746" y="1338"/>
                    </a:lnTo>
                    <a:lnTo>
                      <a:pt x="710" y="1375"/>
                    </a:lnTo>
                    <a:lnTo>
                      <a:pt x="673" y="1415"/>
                    </a:lnTo>
                    <a:lnTo>
                      <a:pt x="673" y="1452"/>
                    </a:lnTo>
                    <a:lnTo>
                      <a:pt x="635" y="1491"/>
                    </a:lnTo>
                    <a:lnTo>
                      <a:pt x="635" y="1529"/>
                    </a:lnTo>
                    <a:lnTo>
                      <a:pt x="597" y="1529"/>
                    </a:lnTo>
                    <a:lnTo>
                      <a:pt x="560" y="1529"/>
                    </a:lnTo>
                    <a:lnTo>
                      <a:pt x="522" y="1529"/>
                    </a:lnTo>
                    <a:lnTo>
                      <a:pt x="486" y="1491"/>
                    </a:lnTo>
                    <a:lnTo>
                      <a:pt x="486" y="1529"/>
                    </a:lnTo>
                    <a:lnTo>
                      <a:pt x="448" y="1529"/>
                    </a:lnTo>
                    <a:lnTo>
                      <a:pt x="410" y="1529"/>
                    </a:lnTo>
                    <a:lnTo>
                      <a:pt x="372" y="1529"/>
                    </a:lnTo>
                    <a:lnTo>
                      <a:pt x="372" y="1491"/>
                    </a:lnTo>
                    <a:lnTo>
                      <a:pt x="372" y="1452"/>
                    </a:lnTo>
                    <a:lnTo>
                      <a:pt x="337" y="1452"/>
                    </a:lnTo>
                    <a:lnTo>
                      <a:pt x="337" y="1415"/>
                    </a:lnTo>
                    <a:lnTo>
                      <a:pt x="337" y="1375"/>
                    </a:lnTo>
                    <a:lnTo>
                      <a:pt x="337" y="1338"/>
                    </a:lnTo>
                    <a:lnTo>
                      <a:pt x="337" y="1299"/>
                    </a:lnTo>
                    <a:lnTo>
                      <a:pt x="337" y="1262"/>
                    </a:lnTo>
                    <a:lnTo>
                      <a:pt x="299" y="1262"/>
                    </a:lnTo>
                    <a:lnTo>
                      <a:pt x="224" y="1299"/>
                    </a:lnTo>
                    <a:lnTo>
                      <a:pt x="187" y="1262"/>
                    </a:lnTo>
                    <a:lnTo>
                      <a:pt x="150" y="1262"/>
                    </a:lnTo>
                    <a:lnTo>
                      <a:pt x="112" y="1262"/>
                    </a:lnTo>
                    <a:lnTo>
                      <a:pt x="75" y="1262"/>
                    </a:lnTo>
                    <a:lnTo>
                      <a:pt x="75" y="1222"/>
                    </a:lnTo>
                    <a:lnTo>
                      <a:pt x="75" y="1184"/>
                    </a:lnTo>
                    <a:lnTo>
                      <a:pt x="75" y="1147"/>
                    </a:lnTo>
                    <a:lnTo>
                      <a:pt x="75" y="1109"/>
                    </a:lnTo>
                    <a:lnTo>
                      <a:pt x="75" y="1070"/>
                    </a:lnTo>
                    <a:lnTo>
                      <a:pt x="36" y="1070"/>
                    </a:lnTo>
                    <a:lnTo>
                      <a:pt x="0" y="1070"/>
                    </a:lnTo>
                    <a:lnTo>
                      <a:pt x="0" y="1031"/>
                    </a:lnTo>
                    <a:lnTo>
                      <a:pt x="0" y="994"/>
                    </a:lnTo>
                    <a:lnTo>
                      <a:pt x="0" y="956"/>
                    </a:lnTo>
                    <a:lnTo>
                      <a:pt x="36" y="956"/>
                    </a:lnTo>
                    <a:lnTo>
                      <a:pt x="36" y="917"/>
                    </a:lnTo>
                    <a:lnTo>
                      <a:pt x="75" y="917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75" name="Freeform 272"/>
              <p:cNvSpPr>
                <a:spLocks noChangeArrowheads="1"/>
              </p:cNvSpPr>
              <p:nvPr/>
            </p:nvSpPr>
            <p:spPr bwMode="auto">
              <a:xfrm>
                <a:off x="3190858" y="2916510"/>
                <a:ext cx="409160" cy="316353"/>
              </a:xfrm>
              <a:custGeom>
                <a:avLst/>
                <a:gdLst>
                  <a:gd name="T0" fmla="*/ 150 w 1606"/>
                  <a:gd name="T1" fmla="*/ 878 h 1530"/>
                  <a:gd name="T2" fmla="*/ 224 w 1606"/>
                  <a:gd name="T3" fmla="*/ 956 h 1530"/>
                  <a:gd name="T4" fmla="*/ 710 w 1606"/>
                  <a:gd name="T5" fmla="*/ 76 h 1530"/>
                  <a:gd name="T6" fmla="*/ 784 w 1606"/>
                  <a:gd name="T7" fmla="*/ 76 h 1530"/>
                  <a:gd name="T8" fmla="*/ 822 w 1606"/>
                  <a:gd name="T9" fmla="*/ 38 h 1530"/>
                  <a:gd name="T10" fmla="*/ 1232 w 1606"/>
                  <a:gd name="T11" fmla="*/ 382 h 1530"/>
                  <a:gd name="T12" fmla="*/ 1270 w 1606"/>
                  <a:gd name="T13" fmla="*/ 420 h 1530"/>
                  <a:gd name="T14" fmla="*/ 1343 w 1606"/>
                  <a:gd name="T15" fmla="*/ 497 h 1530"/>
                  <a:gd name="T16" fmla="*/ 1343 w 1606"/>
                  <a:gd name="T17" fmla="*/ 574 h 1530"/>
                  <a:gd name="T18" fmla="*/ 1419 w 1606"/>
                  <a:gd name="T19" fmla="*/ 610 h 1530"/>
                  <a:gd name="T20" fmla="*/ 1456 w 1606"/>
                  <a:gd name="T21" fmla="*/ 650 h 1530"/>
                  <a:gd name="T22" fmla="*/ 1492 w 1606"/>
                  <a:gd name="T23" fmla="*/ 688 h 1530"/>
                  <a:gd name="T24" fmla="*/ 1530 w 1606"/>
                  <a:gd name="T25" fmla="*/ 727 h 1530"/>
                  <a:gd name="T26" fmla="*/ 1568 w 1606"/>
                  <a:gd name="T27" fmla="*/ 764 h 1530"/>
                  <a:gd name="T28" fmla="*/ 1605 w 1606"/>
                  <a:gd name="T29" fmla="*/ 802 h 1530"/>
                  <a:gd name="T30" fmla="*/ 1568 w 1606"/>
                  <a:gd name="T31" fmla="*/ 878 h 1530"/>
                  <a:gd name="T32" fmla="*/ 1568 w 1606"/>
                  <a:gd name="T33" fmla="*/ 956 h 1530"/>
                  <a:gd name="T34" fmla="*/ 1568 w 1606"/>
                  <a:gd name="T35" fmla="*/ 1031 h 1530"/>
                  <a:gd name="T36" fmla="*/ 1530 w 1606"/>
                  <a:gd name="T37" fmla="*/ 1147 h 1530"/>
                  <a:gd name="T38" fmla="*/ 1419 w 1606"/>
                  <a:gd name="T39" fmla="*/ 1184 h 1530"/>
                  <a:gd name="T40" fmla="*/ 1307 w 1606"/>
                  <a:gd name="T41" fmla="*/ 1184 h 1530"/>
                  <a:gd name="T42" fmla="*/ 1232 w 1606"/>
                  <a:gd name="T43" fmla="*/ 1222 h 1530"/>
                  <a:gd name="T44" fmla="*/ 1158 w 1606"/>
                  <a:gd name="T45" fmla="*/ 1222 h 1530"/>
                  <a:gd name="T46" fmla="*/ 1083 w 1606"/>
                  <a:gd name="T47" fmla="*/ 1222 h 1530"/>
                  <a:gd name="T48" fmla="*/ 1007 w 1606"/>
                  <a:gd name="T49" fmla="*/ 1262 h 1530"/>
                  <a:gd name="T50" fmla="*/ 933 w 1606"/>
                  <a:gd name="T51" fmla="*/ 1262 h 1530"/>
                  <a:gd name="T52" fmla="*/ 858 w 1606"/>
                  <a:gd name="T53" fmla="*/ 1262 h 1530"/>
                  <a:gd name="T54" fmla="*/ 822 w 1606"/>
                  <a:gd name="T55" fmla="*/ 1299 h 1530"/>
                  <a:gd name="T56" fmla="*/ 746 w 1606"/>
                  <a:gd name="T57" fmla="*/ 1338 h 1530"/>
                  <a:gd name="T58" fmla="*/ 673 w 1606"/>
                  <a:gd name="T59" fmla="*/ 1415 h 1530"/>
                  <a:gd name="T60" fmla="*/ 635 w 1606"/>
                  <a:gd name="T61" fmla="*/ 1491 h 1530"/>
                  <a:gd name="T62" fmla="*/ 597 w 1606"/>
                  <a:gd name="T63" fmla="*/ 1529 h 1530"/>
                  <a:gd name="T64" fmla="*/ 522 w 1606"/>
                  <a:gd name="T65" fmla="*/ 1529 h 1530"/>
                  <a:gd name="T66" fmla="*/ 486 w 1606"/>
                  <a:gd name="T67" fmla="*/ 1529 h 1530"/>
                  <a:gd name="T68" fmla="*/ 410 w 1606"/>
                  <a:gd name="T69" fmla="*/ 1529 h 1530"/>
                  <a:gd name="T70" fmla="*/ 372 w 1606"/>
                  <a:gd name="T71" fmla="*/ 1491 h 1530"/>
                  <a:gd name="T72" fmla="*/ 337 w 1606"/>
                  <a:gd name="T73" fmla="*/ 1452 h 1530"/>
                  <a:gd name="T74" fmla="*/ 337 w 1606"/>
                  <a:gd name="T75" fmla="*/ 1375 h 1530"/>
                  <a:gd name="T76" fmla="*/ 337 w 1606"/>
                  <a:gd name="T77" fmla="*/ 1299 h 1530"/>
                  <a:gd name="T78" fmla="*/ 299 w 1606"/>
                  <a:gd name="T79" fmla="*/ 1262 h 1530"/>
                  <a:gd name="T80" fmla="*/ 187 w 1606"/>
                  <a:gd name="T81" fmla="*/ 1262 h 1530"/>
                  <a:gd name="T82" fmla="*/ 112 w 1606"/>
                  <a:gd name="T83" fmla="*/ 1262 h 1530"/>
                  <a:gd name="T84" fmla="*/ 75 w 1606"/>
                  <a:gd name="T85" fmla="*/ 1222 h 1530"/>
                  <a:gd name="T86" fmla="*/ 75 w 1606"/>
                  <a:gd name="T87" fmla="*/ 1147 h 1530"/>
                  <a:gd name="T88" fmla="*/ 75 w 1606"/>
                  <a:gd name="T89" fmla="*/ 1070 h 1530"/>
                  <a:gd name="T90" fmla="*/ 0 w 1606"/>
                  <a:gd name="T91" fmla="*/ 1070 h 1530"/>
                  <a:gd name="T92" fmla="*/ 0 w 1606"/>
                  <a:gd name="T93" fmla="*/ 994 h 1530"/>
                  <a:gd name="T94" fmla="*/ 36 w 1606"/>
                  <a:gd name="T95" fmla="*/ 956 h 1530"/>
                  <a:gd name="T96" fmla="*/ 75 w 1606"/>
                  <a:gd name="T97" fmla="*/ 917 h 1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6" h="1530">
                    <a:moveTo>
                      <a:pt x="75" y="917"/>
                    </a:moveTo>
                    <a:lnTo>
                      <a:pt x="150" y="878"/>
                    </a:lnTo>
                    <a:lnTo>
                      <a:pt x="187" y="917"/>
                    </a:lnTo>
                    <a:lnTo>
                      <a:pt x="224" y="956"/>
                    </a:lnTo>
                    <a:lnTo>
                      <a:pt x="635" y="994"/>
                    </a:lnTo>
                    <a:lnTo>
                      <a:pt x="710" y="76"/>
                    </a:lnTo>
                    <a:lnTo>
                      <a:pt x="746" y="76"/>
                    </a:lnTo>
                    <a:lnTo>
                      <a:pt x="784" y="76"/>
                    </a:lnTo>
                    <a:lnTo>
                      <a:pt x="784" y="38"/>
                    </a:lnTo>
                    <a:lnTo>
                      <a:pt x="822" y="38"/>
                    </a:lnTo>
                    <a:lnTo>
                      <a:pt x="858" y="0"/>
                    </a:lnTo>
                    <a:lnTo>
                      <a:pt x="1232" y="382"/>
                    </a:lnTo>
                    <a:lnTo>
                      <a:pt x="1232" y="420"/>
                    </a:lnTo>
                    <a:lnTo>
                      <a:pt x="1270" y="420"/>
                    </a:lnTo>
                    <a:lnTo>
                      <a:pt x="1307" y="458"/>
                    </a:lnTo>
                    <a:lnTo>
                      <a:pt x="1343" y="497"/>
                    </a:lnTo>
                    <a:lnTo>
                      <a:pt x="1343" y="535"/>
                    </a:lnTo>
                    <a:lnTo>
                      <a:pt x="1343" y="574"/>
                    </a:lnTo>
                    <a:lnTo>
                      <a:pt x="1382" y="574"/>
                    </a:lnTo>
                    <a:lnTo>
                      <a:pt x="1419" y="610"/>
                    </a:lnTo>
                    <a:lnTo>
                      <a:pt x="1456" y="610"/>
                    </a:lnTo>
                    <a:lnTo>
                      <a:pt x="1456" y="650"/>
                    </a:lnTo>
                    <a:lnTo>
                      <a:pt x="1492" y="650"/>
                    </a:lnTo>
                    <a:lnTo>
                      <a:pt x="1492" y="688"/>
                    </a:lnTo>
                    <a:lnTo>
                      <a:pt x="1530" y="688"/>
                    </a:lnTo>
                    <a:lnTo>
                      <a:pt x="1530" y="727"/>
                    </a:lnTo>
                    <a:lnTo>
                      <a:pt x="1568" y="727"/>
                    </a:lnTo>
                    <a:lnTo>
                      <a:pt x="1568" y="764"/>
                    </a:lnTo>
                    <a:lnTo>
                      <a:pt x="1568" y="802"/>
                    </a:lnTo>
                    <a:lnTo>
                      <a:pt x="1605" y="802"/>
                    </a:lnTo>
                    <a:lnTo>
                      <a:pt x="1605" y="841"/>
                    </a:lnTo>
                    <a:lnTo>
                      <a:pt x="1568" y="878"/>
                    </a:lnTo>
                    <a:lnTo>
                      <a:pt x="1568" y="917"/>
                    </a:lnTo>
                    <a:lnTo>
                      <a:pt x="1568" y="956"/>
                    </a:lnTo>
                    <a:lnTo>
                      <a:pt x="1568" y="994"/>
                    </a:lnTo>
                    <a:lnTo>
                      <a:pt x="1568" y="1031"/>
                    </a:lnTo>
                    <a:lnTo>
                      <a:pt x="1530" y="1109"/>
                    </a:lnTo>
                    <a:lnTo>
                      <a:pt x="1530" y="1147"/>
                    </a:lnTo>
                    <a:lnTo>
                      <a:pt x="1456" y="1147"/>
                    </a:lnTo>
                    <a:lnTo>
                      <a:pt x="1419" y="1184"/>
                    </a:lnTo>
                    <a:lnTo>
                      <a:pt x="1382" y="1184"/>
                    </a:lnTo>
                    <a:lnTo>
                      <a:pt x="1307" y="1184"/>
                    </a:lnTo>
                    <a:lnTo>
                      <a:pt x="1270" y="1184"/>
                    </a:lnTo>
                    <a:lnTo>
                      <a:pt x="1232" y="1222"/>
                    </a:lnTo>
                    <a:lnTo>
                      <a:pt x="1194" y="1222"/>
                    </a:lnTo>
                    <a:lnTo>
                      <a:pt x="1158" y="1222"/>
                    </a:lnTo>
                    <a:lnTo>
                      <a:pt x="1119" y="1222"/>
                    </a:lnTo>
                    <a:lnTo>
                      <a:pt x="1083" y="1222"/>
                    </a:lnTo>
                    <a:lnTo>
                      <a:pt x="1046" y="1262"/>
                    </a:lnTo>
                    <a:lnTo>
                      <a:pt x="1007" y="1262"/>
                    </a:lnTo>
                    <a:lnTo>
                      <a:pt x="971" y="1262"/>
                    </a:lnTo>
                    <a:lnTo>
                      <a:pt x="933" y="1262"/>
                    </a:lnTo>
                    <a:lnTo>
                      <a:pt x="896" y="1299"/>
                    </a:lnTo>
                    <a:lnTo>
                      <a:pt x="858" y="1262"/>
                    </a:lnTo>
                    <a:lnTo>
                      <a:pt x="822" y="1262"/>
                    </a:lnTo>
                    <a:lnTo>
                      <a:pt x="822" y="1299"/>
                    </a:lnTo>
                    <a:lnTo>
                      <a:pt x="784" y="1299"/>
                    </a:lnTo>
                    <a:lnTo>
                      <a:pt x="746" y="1338"/>
                    </a:lnTo>
                    <a:lnTo>
                      <a:pt x="710" y="1375"/>
                    </a:lnTo>
                    <a:lnTo>
                      <a:pt x="673" y="1415"/>
                    </a:lnTo>
                    <a:lnTo>
                      <a:pt x="673" y="1452"/>
                    </a:lnTo>
                    <a:lnTo>
                      <a:pt x="635" y="1491"/>
                    </a:lnTo>
                    <a:lnTo>
                      <a:pt x="635" y="1529"/>
                    </a:lnTo>
                    <a:lnTo>
                      <a:pt x="597" y="1529"/>
                    </a:lnTo>
                    <a:lnTo>
                      <a:pt x="560" y="1529"/>
                    </a:lnTo>
                    <a:lnTo>
                      <a:pt x="522" y="1529"/>
                    </a:lnTo>
                    <a:lnTo>
                      <a:pt x="486" y="1491"/>
                    </a:lnTo>
                    <a:lnTo>
                      <a:pt x="486" y="1529"/>
                    </a:lnTo>
                    <a:lnTo>
                      <a:pt x="448" y="1529"/>
                    </a:lnTo>
                    <a:lnTo>
                      <a:pt x="410" y="1529"/>
                    </a:lnTo>
                    <a:lnTo>
                      <a:pt x="372" y="1529"/>
                    </a:lnTo>
                    <a:lnTo>
                      <a:pt x="372" y="1491"/>
                    </a:lnTo>
                    <a:lnTo>
                      <a:pt x="372" y="1452"/>
                    </a:lnTo>
                    <a:lnTo>
                      <a:pt x="337" y="1452"/>
                    </a:lnTo>
                    <a:lnTo>
                      <a:pt x="337" y="1415"/>
                    </a:lnTo>
                    <a:lnTo>
                      <a:pt x="337" y="1375"/>
                    </a:lnTo>
                    <a:lnTo>
                      <a:pt x="337" y="1338"/>
                    </a:lnTo>
                    <a:lnTo>
                      <a:pt x="337" y="1299"/>
                    </a:lnTo>
                    <a:lnTo>
                      <a:pt x="337" y="1262"/>
                    </a:lnTo>
                    <a:lnTo>
                      <a:pt x="299" y="1262"/>
                    </a:lnTo>
                    <a:lnTo>
                      <a:pt x="224" y="1299"/>
                    </a:lnTo>
                    <a:lnTo>
                      <a:pt x="187" y="1262"/>
                    </a:lnTo>
                    <a:lnTo>
                      <a:pt x="150" y="1262"/>
                    </a:lnTo>
                    <a:lnTo>
                      <a:pt x="112" y="1262"/>
                    </a:lnTo>
                    <a:lnTo>
                      <a:pt x="75" y="1262"/>
                    </a:lnTo>
                    <a:lnTo>
                      <a:pt x="75" y="1222"/>
                    </a:lnTo>
                    <a:lnTo>
                      <a:pt x="75" y="1184"/>
                    </a:lnTo>
                    <a:lnTo>
                      <a:pt x="75" y="1147"/>
                    </a:lnTo>
                    <a:lnTo>
                      <a:pt x="75" y="1109"/>
                    </a:lnTo>
                    <a:lnTo>
                      <a:pt x="75" y="1070"/>
                    </a:lnTo>
                    <a:lnTo>
                      <a:pt x="36" y="1070"/>
                    </a:lnTo>
                    <a:lnTo>
                      <a:pt x="0" y="1070"/>
                    </a:lnTo>
                    <a:lnTo>
                      <a:pt x="0" y="1031"/>
                    </a:lnTo>
                    <a:lnTo>
                      <a:pt x="0" y="994"/>
                    </a:lnTo>
                    <a:lnTo>
                      <a:pt x="0" y="956"/>
                    </a:lnTo>
                    <a:lnTo>
                      <a:pt x="36" y="956"/>
                    </a:lnTo>
                    <a:lnTo>
                      <a:pt x="36" y="917"/>
                    </a:lnTo>
                    <a:lnTo>
                      <a:pt x="75" y="91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" name="Freeform 273"/>
              <p:cNvSpPr>
                <a:spLocks noChangeArrowheads="1"/>
              </p:cNvSpPr>
              <p:nvPr/>
            </p:nvSpPr>
            <p:spPr bwMode="auto">
              <a:xfrm>
                <a:off x="3066870" y="3082915"/>
                <a:ext cx="75520" cy="22858"/>
              </a:xfrm>
              <a:custGeom>
                <a:avLst/>
                <a:gdLst>
                  <a:gd name="T0" fmla="*/ 36 w 299"/>
                  <a:gd name="T1" fmla="*/ 114 h 115"/>
                  <a:gd name="T2" fmla="*/ 0 w 299"/>
                  <a:gd name="T3" fmla="*/ 0 h 115"/>
                  <a:gd name="T4" fmla="*/ 36 w 299"/>
                  <a:gd name="T5" fmla="*/ 0 h 115"/>
                  <a:gd name="T6" fmla="*/ 75 w 299"/>
                  <a:gd name="T7" fmla="*/ 0 h 115"/>
                  <a:gd name="T8" fmla="*/ 149 w 299"/>
                  <a:gd name="T9" fmla="*/ 0 h 115"/>
                  <a:gd name="T10" fmla="*/ 185 w 299"/>
                  <a:gd name="T11" fmla="*/ 0 h 115"/>
                  <a:gd name="T12" fmla="*/ 224 w 299"/>
                  <a:gd name="T13" fmla="*/ 0 h 115"/>
                  <a:gd name="T14" fmla="*/ 224 w 299"/>
                  <a:gd name="T15" fmla="*/ 38 h 115"/>
                  <a:gd name="T16" fmla="*/ 261 w 299"/>
                  <a:gd name="T17" fmla="*/ 38 h 115"/>
                  <a:gd name="T18" fmla="*/ 298 w 299"/>
                  <a:gd name="T19" fmla="*/ 38 h 115"/>
                  <a:gd name="T20" fmla="*/ 298 w 299"/>
                  <a:gd name="T21" fmla="*/ 77 h 115"/>
                  <a:gd name="T22" fmla="*/ 261 w 299"/>
                  <a:gd name="T23" fmla="*/ 77 h 115"/>
                  <a:gd name="T24" fmla="*/ 185 w 299"/>
                  <a:gd name="T25" fmla="*/ 77 h 115"/>
                  <a:gd name="T26" fmla="*/ 149 w 299"/>
                  <a:gd name="T27" fmla="*/ 77 h 115"/>
                  <a:gd name="T28" fmla="*/ 111 w 299"/>
                  <a:gd name="T29" fmla="*/ 77 h 115"/>
                  <a:gd name="T30" fmla="*/ 75 w 299"/>
                  <a:gd name="T31" fmla="*/ 77 h 115"/>
                  <a:gd name="T32" fmla="*/ 75 w 299"/>
                  <a:gd name="T33" fmla="*/ 114 h 115"/>
                  <a:gd name="T34" fmla="*/ 36 w 299"/>
                  <a:gd name="T35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99" h="115">
                    <a:moveTo>
                      <a:pt x="36" y="114"/>
                    </a:moveTo>
                    <a:lnTo>
                      <a:pt x="0" y="0"/>
                    </a:lnTo>
                    <a:lnTo>
                      <a:pt x="36" y="0"/>
                    </a:lnTo>
                    <a:lnTo>
                      <a:pt x="75" y="0"/>
                    </a:lnTo>
                    <a:lnTo>
                      <a:pt x="149" y="0"/>
                    </a:lnTo>
                    <a:lnTo>
                      <a:pt x="185" y="0"/>
                    </a:lnTo>
                    <a:lnTo>
                      <a:pt x="224" y="0"/>
                    </a:lnTo>
                    <a:lnTo>
                      <a:pt x="224" y="38"/>
                    </a:lnTo>
                    <a:lnTo>
                      <a:pt x="261" y="38"/>
                    </a:lnTo>
                    <a:lnTo>
                      <a:pt x="298" y="38"/>
                    </a:lnTo>
                    <a:lnTo>
                      <a:pt x="298" y="77"/>
                    </a:lnTo>
                    <a:lnTo>
                      <a:pt x="261" y="77"/>
                    </a:lnTo>
                    <a:lnTo>
                      <a:pt x="185" y="77"/>
                    </a:lnTo>
                    <a:lnTo>
                      <a:pt x="149" y="77"/>
                    </a:lnTo>
                    <a:lnTo>
                      <a:pt x="111" y="77"/>
                    </a:lnTo>
                    <a:lnTo>
                      <a:pt x="75" y="77"/>
                    </a:lnTo>
                    <a:lnTo>
                      <a:pt x="75" y="114"/>
                    </a:lnTo>
                    <a:lnTo>
                      <a:pt x="36" y="114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77" name="Freeform 274"/>
              <p:cNvSpPr>
                <a:spLocks noChangeArrowheads="1"/>
              </p:cNvSpPr>
              <p:nvPr/>
            </p:nvSpPr>
            <p:spPr bwMode="auto">
              <a:xfrm>
                <a:off x="3066870" y="3082915"/>
                <a:ext cx="75520" cy="22858"/>
              </a:xfrm>
              <a:custGeom>
                <a:avLst/>
                <a:gdLst>
                  <a:gd name="T0" fmla="*/ 36 w 299"/>
                  <a:gd name="T1" fmla="*/ 114 h 115"/>
                  <a:gd name="T2" fmla="*/ 0 w 299"/>
                  <a:gd name="T3" fmla="*/ 0 h 115"/>
                  <a:gd name="T4" fmla="*/ 36 w 299"/>
                  <a:gd name="T5" fmla="*/ 0 h 115"/>
                  <a:gd name="T6" fmla="*/ 75 w 299"/>
                  <a:gd name="T7" fmla="*/ 0 h 115"/>
                  <a:gd name="T8" fmla="*/ 149 w 299"/>
                  <a:gd name="T9" fmla="*/ 0 h 115"/>
                  <a:gd name="T10" fmla="*/ 185 w 299"/>
                  <a:gd name="T11" fmla="*/ 0 h 115"/>
                  <a:gd name="T12" fmla="*/ 224 w 299"/>
                  <a:gd name="T13" fmla="*/ 0 h 115"/>
                  <a:gd name="T14" fmla="*/ 224 w 299"/>
                  <a:gd name="T15" fmla="*/ 38 h 115"/>
                  <a:gd name="T16" fmla="*/ 261 w 299"/>
                  <a:gd name="T17" fmla="*/ 38 h 115"/>
                  <a:gd name="T18" fmla="*/ 298 w 299"/>
                  <a:gd name="T19" fmla="*/ 38 h 115"/>
                  <a:gd name="T20" fmla="*/ 298 w 299"/>
                  <a:gd name="T21" fmla="*/ 77 h 115"/>
                  <a:gd name="T22" fmla="*/ 261 w 299"/>
                  <a:gd name="T23" fmla="*/ 77 h 115"/>
                  <a:gd name="T24" fmla="*/ 185 w 299"/>
                  <a:gd name="T25" fmla="*/ 77 h 115"/>
                  <a:gd name="T26" fmla="*/ 149 w 299"/>
                  <a:gd name="T27" fmla="*/ 77 h 115"/>
                  <a:gd name="T28" fmla="*/ 111 w 299"/>
                  <a:gd name="T29" fmla="*/ 77 h 115"/>
                  <a:gd name="T30" fmla="*/ 75 w 299"/>
                  <a:gd name="T31" fmla="*/ 77 h 115"/>
                  <a:gd name="T32" fmla="*/ 75 w 299"/>
                  <a:gd name="T33" fmla="*/ 114 h 115"/>
                  <a:gd name="T34" fmla="*/ 36 w 299"/>
                  <a:gd name="T35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99" h="115">
                    <a:moveTo>
                      <a:pt x="36" y="114"/>
                    </a:moveTo>
                    <a:lnTo>
                      <a:pt x="0" y="0"/>
                    </a:lnTo>
                    <a:lnTo>
                      <a:pt x="36" y="0"/>
                    </a:lnTo>
                    <a:lnTo>
                      <a:pt x="75" y="0"/>
                    </a:lnTo>
                    <a:lnTo>
                      <a:pt x="149" y="0"/>
                    </a:lnTo>
                    <a:lnTo>
                      <a:pt x="185" y="0"/>
                    </a:lnTo>
                    <a:lnTo>
                      <a:pt x="224" y="0"/>
                    </a:lnTo>
                    <a:lnTo>
                      <a:pt x="224" y="38"/>
                    </a:lnTo>
                    <a:lnTo>
                      <a:pt x="261" y="38"/>
                    </a:lnTo>
                    <a:lnTo>
                      <a:pt x="298" y="38"/>
                    </a:lnTo>
                    <a:lnTo>
                      <a:pt x="298" y="77"/>
                    </a:lnTo>
                    <a:lnTo>
                      <a:pt x="261" y="77"/>
                    </a:lnTo>
                    <a:lnTo>
                      <a:pt x="185" y="77"/>
                    </a:lnTo>
                    <a:lnTo>
                      <a:pt x="149" y="77"/>
                    </a:lnTo>
                    <a:lnTo>
                      <a:pt x="111" y="77"/>
                    </a:lnTo>
                    <a:lnTo>
                      <a:pt x="75" y="77"/>
                    </a:lnTo>
                    <a:lnTo>
                      <a:pt x="75" y="114"/>
                    </a:lnTo>
                    <a:lnTo>
                      <a:pt x="36" y="11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8" name="Freeform 275"/>
              <p:cNvSpPr>
                <a:spLocks noChangeArrowheads="1"/>
              </p:cNvSpPr>
              <p:nvPr/>
            </p:nvSpPr>
            <p:spPr bwMode="auto">
              <a:xfrm>
                <a:off x="3056725" y="3042685"/>
                <a:ext cx="152167" cy="94174"/>
              </a:xfrm>
              <a:custGeom>
                <a:avLst/>
                <a:gdLst>
                  <a:gd name="T0" fmla="*/ 74 w 598"/>
                  <a:gd name="T1" fmla="*/ 306 h 459"/>
                  <a:gd name="T2" fmla="*/ 112 w 598"/>
                  <a:gd name="T3" fmla="*/ 345 h 459"/>
                  <a:gd name="T4" fmla="*/ 112 w 598"/>
                  <a:gd name="T5" fmla="*/ 382 h 459"/>
                  <a:gd name="T6" fmla="*/ 149 w 598"/>
                  <a:gd name="T7" fmla="*/ 382 h 459"/>
                  <a:gd name="T8" fmla="*/ 186 w 598"/>
                  <a:gd name="T9" fmla="*/ 382 h 459"/>
                  <a:gd name="T10" fmla="*/ 223 w 598"/>
                  <a:gd name="T11" fmla="*/ 382 h 459"/>
                  <a:gd name="T12" fmla="*/ 261 w 598"/>
                  <a:gd name="T13" fmla="*/ 382 h 459"/>
                  <a:gd name="T14" fmla="*/ 299 w 598"/>
                  <a:gd name="T15" fmla="*/ 382 h 459"/>
                  <a:gd name="T16" fmla="*/ 335 w 598"/>
                  <a:gd name="T17" fmla="*/ 382 h 459"/>
                  <a:gd name="T18" fmla="*/ 373 w 598"/>
                  <a:gd name="T19" fmla="*/ 420 h 459"/>
                  <a:gd name="T20" fmla="*/ 410 w 598"/>
                  <a:gd name="T21" fmla="*/ 420 h 459"/>
                  <a:gd name="T22" fmla="*/ 447 w 598"/>
                  <a:gd name="T23" fmla="*/ 420 h 459"/>
                  <a:gd name="T24" fmla="*/ 447 w 598"/>
                  <a:gd name="T25" fmla="*/ 458 h 459"/>
                  <a:gd name="T26" fmla="*/ 522 w 598"/>
                  <a:gd name="T27" fmla="*/ 458 h 459"/>
                  <a:gd name="T28" fmla="*/ 522 w 598"/>
                  <a:gd name="T29" fmla="*/ 420 h 459"/>
                  <a:gd name="T30" fmla="*/ 522 w 598"/>
                  <a:gd name="T31" fmla="*/ 382 h 459"/>
                  <a:gd name="T32" fmla="*/ 522 w 598"/>
                  <a:gd name="T33" fmla="*/ 345 h 459"/>
                  <a:gd name="T34" fmla="*/ 559 w 598"/>
                  <a:gd name="T35" fmla="*/ 345 h 459"/>
                  <a:gd name="T36" fmla="*/ 559 w 598"/>
                  <a:gd name="T37" fmla="*/ 306 h 459"/>
                  <a:gd name="T38" fmla="*/ 597 w 598"/>
                  <a:gd name="T39" fmla="*/ 306 h 459"/>
                  <a:gd name="T40" fmla="*/ 559 w 598"/>
                  <a:gd name="T41" fmla="*/ 268 h 459"/>
                  <a:gd name="T42" fmla="*/ 522 w 598"/>
                  <a:gd name="T43" fmla="*/ 191 h 459"/>
                  <a:gd name="T44" fmla="*/ 486 w 598"/>
                  <a:gd name="T45" fmla="*/ 191 h 459"/>
                  <a:gd name="T46" fmla="*/ 447 w 598"/>
                  <a:gd name="T47" fmla="*/ 153 h 459"/>
                  <a:gd name="T48" fmla="*/ 447 w 598"/>
                  <a:gd name="T49" fmla="*/ 115 h 459"/>
                  <a:gd name="T50" fmla="*/ 410 w 598"/>
                  <a:gd name="T51" fmla="*/ 115 h 459"/>
                  <a:gd name="T52" fmla="*/ 410 w 598"/>
                  <a:gd name="T53" fmla="*/ 77 h 459"/>
                  <a:gd name="T54" fmla="*/ 373 w 598"/>
                  <a:gd name="T55" fmla="*/ 77 h 459"/>
                  <a:gd name="T56" fmla="*/ 373 w 598"/>
                  <a:gd name="T57" fmla="*/ 38 h 459"/>
                  <a:gd name="T58" fmla="*/ 335 w 598"/>
                  <a:gd name="T59" fmla="*/ 0 h 459"/>
                  <a:gd name="T60" fmla="*/ 299 w 598"/>
                  <a:gd name="T61" fmla="*/ 0 h 459"/>
                  <a:gd name="T62" fmla="*/ 261 w 598"/>
                  <a:gd name="T63" fmla="*/ 0 h 459"/>
                  <a:gd name="T64" fmla="*/ 223 w 598"/>
                  <a:gd name="T65" fmla="*/ 0 h 459"/>
                  <a:gd name="T66" fmla="*/ 186 w 598"/>
                  <a:gd name="T67" fmla="*/ 0 h 459"/>
                  <a:gd name="T68" fmla="*/ 149 w 598"/>
                  <a:gd name="T69" fmla="*/ 0 h 459"/>
                  <a:gd name="T70" fmla="*/ 112 w 598"/>
                  <a:gd name="T71" fmla="*/ 0 h 459"/>
                  <a:gd name="T72" fmla="*/ 74 w 598"/>
                  <a:gd name="T73" fmla="*/ 0 h 459"/>
                  <a:gd name="T74" fmla="*/ 37 w 598"/>
                  <a:gd name="T75" fmla="*/ 0 h 459"/>
                  <a:gd name="T76" fmla="*/ 0 w 598"/>
                  <a:gd name="T77" fmla="*/ 38 h 459"/>
                  <a:gd name="T78" fmla="*/ 0 w 598"/>
                  <a:gd name="T79" fmla="*/ 77 h 459"/>
                  <a:gd name="T80" fmla="*/ 37 w 598"/>
                  <a:gd name="T81" fmla="*/ 153 h 459"/>
                  <a:gd name="T82" fmla="*/ 37 w 598"/>
                  <a:gd name="T83" fmla="*/ 191 h 459"/>
                  <a:gd name="T84" fmla="*/ 74 w 598"/>
                  <a:gd name="T85" fmla="*/ 191 h 459"/>
                  <a:gd name="T86" fmla="*/ 112 w 598"/>
                  <a:gd name="T87" fmla="*/ 191 h 459"/>
                  <a:gd name="T88" fmla="*/ 186 w 598"/>
                  <a:gd name="T89" fmla="*/ 191 h 459"/>
                  <a:gd name="T90" fmla="*/ 223 w 598"/>
                  <a:gd name="T91" fmla="*/ 191 h 459"/>
                  <a:gd name="T92" fmla="*/ 261 w 598"/>
                  <a:gd name="T93" fmla="*/ 191 h 459"/>
                  <a:gd name="T94" fmla="*/ 261 w 598"/>
                  <a:gd name="T95" fmla="*/ 230 h 459"/>
                  <a:gd name="T96" fmla="*/ 299 w 598"/>
                  <a:gd name="T97" fmla="*/ 230 h 459"/>
                  <a:gd name="T98" fmla="*/ 335 w 598"/>
                  <a:gd name="T99" fmla="*/ 230 h 459"/>
                  <a:gd name="T100" fmla="*/ 335 w 598"/>
                  <a:gd name="T101" fmla="*/ 268 h 459"/>
                  <a:gd name="T102" fmla="*/ 299 w 598"/>
                  <a:gd name="T103" fmla="*/ 268 h 459"/>
                  <a:gd name="T104" fmla="*/ 223 w 598"/>
                  <a:gd name="T105" fmla="*/ 268 h 459"/>
                  <a:gd name="T106" fmla="*/ 186 w 598"/>
                  <a:gd name="T107" fmla="*/ 268 h 459"/>
                  <a:gd name="T108" fmla="*/ 149 w 598"/>
                  <a:gd name="T109" fmla="*/ 268 h 459"/>
                  <a:gd name="T110" fmla="*/ 112 w 598"/>
                  <a:gd name="T111" fmla="*/ 268 h 459"/>
                  <a:gd name="T112" fmla="*/ 112 w 598"/>
                  <a:gd name="T113" fmla="*/ 306 h 459"/>
                  <a:gd name="T114" fmla="*/ 74 w 598"/>
                  <a:gd name="T115" fmla="*/ 30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98" h="459">
                    <a:moveTo>
                      <a:pt x="74" y="306"/>
                    </a:moveTo>
                    <a:lnTo>
                      <a:pt x="112" y="345"/>
                    </a:lnTo>
                    <a:lnTo>
                      <a:pt x="112" y="382"/>
                    </a:lnTo>
                    <a:lnTo>
                      <a:pt x="149" y="382"/>
                    </a:lnTo>
                    <a:lnTo>
                      <a:pt x="186" y="382"/>
                    </a:lnTo>
                    <a:lnTo>
                      <a:pt x="223" y="382"/>
                    </a:lnTo>
                    <a:lnTo>
                      <a:pt x="261" y="382"/>
                    </a:lnTo>
                    <a:lnTo>
                      <a:pt x="299" y="382"/>
                    </a:lnTo>
                    <a:lnTo>
                      <a:pt x="335" y="382"/>
                    </a:lnTo>
                    <a:lnTo>
                      <a:pt x="373" y="420"/>
                    </a:lnTo>
                    <a:lnTo>
                      <a:pt x="410" y="420"/>
                    </a:lnTo>
                    <a:lnTo>
                      <a:pt x="447" y="420"/>
                    </a:lnTo>
                    <a:lnTo>
                      <a:pt x="447" y="458"/>
                    </a:lnTo>
                    <a:lnTo>
                      <a:pt x="522" y="458"/>
                    </a:lnTo>
                    <a:lnTo>
                      <a:pt x="522" y="420"/>
                    </a:lnTo>
                    <a:lnTo>
                      <a:pt x="522" y="382"/>
                    </a:lnTo>
                    <a:lnTo>
                      <a:pt x="522" y="345"/>
                    </a:lnTo>
                    <a:lnTo>
                      <a:pt x="559" y="345"/>
                    </a:lnTo>
                    <a:lnTo>
                      <a:pt x="559" y="306"/>
                    </a:lnTo>
                    <a:lnTo>
                      <a:pt x="597" y="306"/>
                    </a:lnTo>
                    <a:lnTo>
                      <a:pt x="559" y="268"/>
                    </a:lnTo>
                    <a:lnTo>
                      <a:pt x="522" y="191"/>
                    </a:lnTo>
                    <a:lnTo>
                      <a:pt x="486" y="191"/>
                    </a:lnTo>
                    <a:lnTo>
                      <a:pt x="447" y="153"/>
                    </a:lnTo>
                    <a:lnTo>
                      <a:pt x="447" y="115"/>
                    </a:lnTo>
                    <a:lnTo>
                      <a:pt x="410" y="115"/>
                    </a:lnTo>
                    <a:lnTo>
                      <a:pt x="410" y="77"/>
                    </a:lnTo>
                    <a:lnTo>
                      <a:pt x="373" y="77"/>
                    </a:lnTo>
                    <a:lnTo>
                      <a:pt x="373" y="38"/>
                    </a:lnTo>
                    <a:lnTo>
                      <a:pt x="335" y="0"/>
                    </a:lnTo>
                    <a:lnTo>
                      <a:pt x="299" y="0"/>
                    </a:lnTo>
                    <a:lnTo>
                      <a:pt x="261" y="0"/>
                    </a:lnTo>
                    <a:lnTo>
                      <a:pt x="223" y="0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2" y="0"/>
                    </a:lnTo>
                    <a:lnTo>
                      <a:pt x="74" y="0"/>
                    </a:lnTo>
                    <a:lnTo>
                      <a:pt x="37" y="0"/>
                    </a:lnTo>
                    <a:lnTo>
                      <a:pt x="0" y="38"/>
                    </a:lnTo>
                    <a:lnTo>
                      <a:pt x="0" y="77"/>
                    </a:lnTo>
                    <a:lnTo>
                      <a:pt x="37" y="153"/>
                    </a:lnTo>
                    <a:lnTo>
                      <a:pt x="37" y="191"/>
                    </a:lnTo>
                    <a:lnTo>
                      <a:pt x="74" y="191"/>
                    </a:lnTo>
                    <a:lnTo>
                      <a:pt x="112" y="191"/>
                    </a:lnTo>
                    <a:lnTo>
                      <a:pt x="186" y="191"/>
                    </a:lnTo>
                    <a:lnTo>
                      <a:pt x="223" y="191"/>
                    </a:lnTo>
                    <a:lnTo>
                      <a:pt x="261" y="191"/>
                    </a:lnTo>
                    <a:lnTo>
                      <a:pt x="261" y="230"/>
                    </a:lnTo>
                    <a:lnTo>
                      <a:pt x="299" y="230"/>
                    </a:lnTo>
                    <a:lnTo>
                      <a:pt x="335" y="230"/>
                    </a:lnTo>
                    <a:lnTo>
                      <a:pt x="335" y="268"/>
                    </a:lnTo>
                    <a:lnTo>
                      <a:pt x="299" y="268"/>
                    </a:lnTo>
                    <a:lnTo>
                      <a:pt x="223" y="268"/>
                    </a:lnTo>
                    <a:lnTo>
                      <a:pt x="186" y="268"/>
                    </a:lnTo>
                    <a:lnTo>
                      <a:pt x="149" y="268"/>
                    </a:lnTo>
                    <a:lnTo>
                      <a:pt x="112" y="268"/>
                    </a:lnTo>
                    <a:lnTo>
                      <a:pt x="112" y="306"/>
                    </a:lnTo>
                    <a:lnTo>
                      <a:pt x="74" y="306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79" name="Freeform 276"/>
              <p:cNvSpPr>
                <a:spLocks noChangeArrowheads="1"/>
              </p:cNvSpPr>
              <p:nvPr/>
            </p:nvSpPr>
            <p:spPr bwMode="auto">
              <a:xfrm>
                <a:off x="3056725" y="3042685"/>
                <a:ext cx="152167" cy="94174"/>
              </a:xfrm>
              <a:custGeom>
                <a:avLst/>
                <a:gdLst>
                  <a:gd name="T0" fmla="*/ 74 w 598"/>
                  <a:gd name="T1" fmla="*/ 306 h 459"/>
                  <a:gd name="T2" fmla="*/ 112 w 598"/>
                  <a:gd name="T3" fmla="*/ 345 h 459"/>
                  <a:gd name="T4" fmla="*/ 112 w 598"/>
                  <a:gd name="T5" fmla="*/ 382 h 459"/>
                  <a:gd name="T6" fmla="*/ 149 w 598"/>
                  <a:gd name="T7" fmla="*/ 382 h 459"/>
                  <a:gd name="T8" fmla="*/ 186 w 598"/>
                  <a:gd name="T9" fmla="*/ 382 h 459"/>
                  <a:gd name="T10" fmla="*/ 223 w 598"/>
                  <a:gd name="T11" fmla="*/ 382 h 459"/>
                  <a:gd name="T12" fmla="*/ 261 w 598"/>
                  <a:gd name="T13" fmla="*/ 382 h 459"/>
                  <a:gd name="T14" fmla="*/ 299 w 598"/>
                  <a:gd name="T15" fmla="*/ 382 h 459"/>
                  <a:gd name="T16" fmla="*/ 335 w 598"/>
                  <a:gd name="T17" fmla="*/ 382 h 459"/>
                  <a:gd name="T18" fmla="*/ 373 w 598"/>
                  <a:gd name="T19" fmla="*/ 420 h 459"/>
                  <a:gd name="T20" fmla="*/ 410 w 598"/>
                  <a:gd name="T21" fmla="*/ 420 h 459"/>
                  <a:gd name="T22" fmla="*/ 447 w 598"/>
                  <a:gd name="T23" fmla="*/ 420 h 459"/>
                  <a:gd name="T24" fmla="*/ 447 w 598"/>
                  <a:gd name="T25" fmla="*/ 458 h 459"/>
                  <a:gd name="T26" fmla="*/ 522 w 598"/>
                  <a:gd name="T27" fmla="*/ 458 h 459"/>
                  <a:gd name="T28" fmla="*/ 522 w 598"/>
                  <a:gd name="T29" fmla="*/ 420 h 459"/>
                  <a:gd name="T30" fmla="*/ 522 w 598"/>
                  <a:gd name="T31" fmla="*/ 382 h 459"/>
                  <a:gd name="T32" fmla="*/ 522 w 598"/>
                  <a:gd name="T33" fmla="*/ 345 h 459"/>
                  <a:gd name="T34" fmla="*/ 559 w 598"/>
                  <a:gd name="T35" fmla="*/ 345 h 459"/>
                  <a:gd name="T36" fmla="*/ 559 w 598"/>
                  <a:gd name="T37" fmla="*/ 306 h 459"/>
                  <a:gd name="T38" fmla="*/ 597 w 598"/>
                  <a:gd name="T39" fmla="*/ 306 h 459"/>
                  <a:gd name="T40" fmla="*/ 559 w 598"/>
                  <a:gd name="T41" fmla="*/ 268 h 459"/>
                  <a:gd name="T42" fmla="*/ 522 w 598"/>
                  <a:gd name="T43" fmla="*/ 191 h 459"/>
                  <a:gd name="T44" fmla="*/ 486 w 598"/>
                  <a:gd name="T45" fmla="*/ 191 h 459"/>
                  <a:gd name="T46" fmla="*/ 447 w 598"/>
                  <a:gd name="T47" fmla="*/ 153 h 459"/>
                  <a:gd name="T48" fmla="*/ 447 w 598"/>
                  <a:gd name="T49" fmla="*/ 115 h 459"/>
                  <a:gd name="T50" fmla="*/ 410 w 598"/>
                  <a:gd name="T51" fmla="*/ 115 h 459"/>
                  <a:gd name="T52" fmla="*/ 410 w 598"/>
                  <a:gd name="T53" fmla="*/ 77 h 459"/>
                  <a:gd name="T54" fmla="*/ 373 w 598"/>
                  <a:gd name="T55" fmla="*/ 77 h 459"/>
                  <a:gd name="T56" fmla="*/ 373 w 598"/>
                  <a:gd name="T57" fmla="*/ 38 h 459"/>
                  <a:gd name="T58" fmla="*/ 335 w 598"/>
                  <a:gd name="T59" fmla="*/ 0 h 459"/>
                  <a:gd name="T60" fmla="*/ 299 w 598"/>
                  <a:gd name="T61" fmla="*/ 0 h 459"/>
                  <a:gd name="T62" fmla="*/ 261 w 598"/>
                  <a:gd name="T63" fmla="*/ 0 h 459"/>
                  <a:gd name="T64" fmla="*/ 223 w 598"/>
                  <a:gd name="T65" fmla="*/ 0 h 459"/>
                  <a:gd name="T66" fmla="*/ 186 w 598"/>
                  <a:gd name="T67" fmla="*/ 0 h 459"/>
                  <a:gd name="T68" fmla="*/ 149 w 598"/>
                  <a:gd name="T69" fmla="*/ 0 h 459"/>
                  <a:gd name="T70" fmla="*/ 112 w 598"/>
                  <a:gd name="T71" fmla="*/ 0 h 459"/>
                  <a:gd name="T72" fmla="*/ 74 w 598"/>
                  <a:gd name="T73" fmla="*/ 0 h 459"/>
                  <a:gd name="T74" fmla="*/ 37 w 598"/>
                  <a:gd name="T75" fmla="*/ 0 h 459"/>
                  <a:gd name="T76" fmla="*/ 0 w 598"/>
                  <a:gd name="T77" fmla="*/ 38 h 459"/>
                  <a:gd name="T78" fmla="*/ 0 w 598"/>
                  <a:gd name="T79" fmla="*/ 77 h 459"/>
                  <a:gd name="T80" fmla="*/ 37 w 598"/>
                  <a:gd name="T81" fmla="*/ 153 h 459"/>
                  <a:gd name="T82" fmla="*/ 37 w 598"/>
                  <a:gd name="T83" fmla="*/ 191 h 459"/>
                  <a:gd name="T84" fmla="*/ 74 w 598"/>
                  <a:gd name="T85" fmla="*/ 191 h 459"/>
                  <a:gd name="T86" fmla="*/ 112 w 598"/>
                  <a:gd name="T87" fmla="*/ 191 h 459"/>
                  <a:gd name="T88" fmla="*/ 186 w 598"/>
                  <a:gd name="T89" fmla="*/ 191 h 459"/>
                  <a:gd name="T90" fmla="*/ 223 w 598"/>
                  <a:gd name="T91" fmla="*/ 191 h 459"/>
                  <a:gd name="T92" fmla="*/ 261 w 598"/>
                  <a:gd name="T93" fmla="*/ 191 h 459"/>
                  <a:gd name="T94" fmla="*/ 261 w 598"/>
                  <a:gd name="T95" fmla="*/ 230 h 459"/>
                  <a:gd name="T96" fmla="*/ 299 w 598"/>
                  <a:gd name="T97" fmla="*/ 230 h 459"/>
                  <a:gd name="T98" fmla="*/ 335 w 598"/>
                  <a:gd name="T99" fmla="*/ 230 h 459"/>
                  <a:gd name="T100" fmla="*/ 335 w 598"/>
                  <a:gd name="T101" fmla="*/ 268 h 459"/>
                  <a:gd name="T102" fmla="*/ 299 w 598"/>
                  <a:gd name="T103" fmla="*/ 268 h 459"/>
                  <a:gd name="T104" fmla="*/ 223 w 598"/>
                  <a:gd name="T105" fmla="*/ 268 h 459"/>
                  <a:gd name="T106" fmla="*/ 186 w 598"/>
                  <a:gd name="T107" fmla="*/ 268 h 459"/>
                  <a:gd name="T108" fmla="*/ 149 w 598"/>
                  <a:gd name="T109" fmla="*/ 268 h 459"/>
                  <a:gd name="T110" fmla="*/ 112 w 598"/>
                  <a:gd name="T111" fmla="*/ 268 h 459"/>
                  <a:gd name="T112" fmla="*/ 112 w 598"/>
                  <a:gd name="T113" fmla="*/ 306 h 459"/>
                  <a:gd name="T114" fmla="*/ 74 w 598"/>
                  <a:gd name="T115" fmla="*/ 30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98" h="459">
                    <a:moveTo>
                      <a:pt x="74" y="306"/>
                    </a:moveTo>
                    <a:lnTo>
                      <a:pt x="112" y="345"/>
                    </a:lnTo>
                    <a:lnTo>
                      <a:pt x="112" y="382"/>
                    </a:lnTo>
                    <a:lnTo>
                      <a:pt x="149" y="382"/>
                    </a:lnTo>
                    <a:lnTo>
                      <a:pt x="186" y="382"/>
                    </a:lnTo>
                    <a:lnTo>
                      <a:pt x="223" y="382"/>
                    </a:lnTo>
                    <a:lnTo>
                      <a:pt x="261" y="382"/>
                    </a:lnTo>
                    <a:lnTo>
                      <a:pt x="299" y="382"/>
                    </a:lnTo>
                    <a:lnTo>
                      <a:pt x="335" y="382"/>
                    </a:lnTo>
                    <a:lnTo>
                      <a:pt x="373" y="420"/>
                    </a:lnTo>
                    <a:lnTo>
                      <a:pt x="410" y="420"/>
                    </a:lnTo>
                    <a:lnTo>
                      <a:pt x="447" y="420"/>
                    </a:lnTo>
                    <a:lnTo>
                      <a:pt x="447" y="458"/>
                    </a:lnTo>
                    <a:lnTo>
                      <a:pt x="522" y="458"/>
                    </a:lnTo>
                    <a:lnTo>
                      <a:pt x="522" y="420"/>
                    </a:lnTo>
                    <a:lnTo>
                      <a:pt x="522" y="382"/>
                    </a:lnTo>
                    <a:lnTo>
                      <a:pt x="522" y="345"/>
                    </a:lnTo>
                    <a:lnTo>
                      <a:pt x="559" y="345"/>
                    </a:lnTo>
                    <a:lnTo>
                      <a:pt x="559" y="306"/>
                    </a:lnTo>
                    <a:lnTo>
                      <a:pt x="597" y="306"/>
                    </a:lnTo>
                    <a:lnTo>
                      <a:pt x="559" y="268"/>
                    </a:lnTo>
                    <a:lnTo>
                      <a:pt x="522" y="191"/>
                    </a:lnTo>
                    <a:lnTo>
                      <a:pt x="486" y="191"/>
                    </a:lnTo>
                    <a:lnTo>
                      <a:pt x="447" y="153"/>
                    </a:lnTo>
                    <a:lnTo>
                      <a:pt x="447" y="115"/>
                    </a:lnTo>
                    <a:lnTo>
                      <a:pt x="410" y="115"/>
                    </a:lnTo>
                    <a:lnTo>
                      <a:pt x="410" y="77"/>
                    </a:lnTo>
                    <a:lnTo>
                      <a:pt x="373" y="77"/>
                    </a:lnTo>
                    <a:lnTo>
                      <a:pt x="373" y="38"/>
                    </a:lnTo>
                    <a:lnTo>
                      <a:pt x="335" y="0"/>
                    </a:lnTo>
                    <a:lnTo>
                      <a:pt x="299" y="0"/>
                    </a:lnTo>
                    <a:lnTo>
                      <a:pt x="261" y="0"/>
                    </a:lnTo>
                    <a:lnTo>
                      <a:pt x="223" y="0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2" y="0"/>
                    </a:lnTo>
                    <a:lnTo>
                      <a:pt x="74" y="0"/>
                    </a:lnTo>
                    <a:lnTo>
                      <a:pt x="37" y="0"/>
                    </a:lnTo>
                    <a:lnTo>
                      <a:pt x="0" y="38"/>
                    </a:lnTo>
                    <a:lnTo>
                      <a:pt x="0" y="77"/>
                    </a:lnTo>
                    <a:lnTo>
                      <a:pt x="37" y="153"/>
                    </a:lnTo>
                    <a:lnTo>
                      <a:pt x="37" y="191"/>
                    </a:lnTo>
                    <a:lnTo>
                      <a:pt x="74" y="191"/>
                    </a:lnTo>
                    <a:lnTo>
                      <a:pt x="112" y="191"/>
                    </a:lnTo>
                    <a:lnTo>
                      <a:pt x="186" y="191"/>
                    </a:lnTo>
                    <a:lnTo>
                      <a:pt x="223" y="191"/>
                    </a:lnTo>
                    <a:lnTo>
                      <a:pt x="261" y="191"/>
                    </a:lnTo>
                    <a:lnTo>
                      <a:pt x="261" y="230"/>
                    </a:lnTo>
                    <a:lnTo>
                      <a:pt x="299" y="230"/>
                    </a:lnTo>
                    <a:lnTo>
                      <a:pt x="335" y="230"/>
                    </a:lnTo>
                    <a:lnTo>
                      <a:pt x="335" y="268"/>
                    </a:lnTo>
                    <a:lnTo>
                      <a:pt x="299" y="268"/>
                    </a:lnTo>
                    <a:lnTo>
                      <a:pt x="223" y="268"/>
                    </a:lnTo>
                    <a:lnTo>
                      <a:pt x="186" y="268"/>
                    </a:lnTo>
                    <a:lnTo>
                      <a:pt x="149" y="268"/>
                    </a:lnTo>
                    <a:lnTo>
                      <a:pt x="112" y="268"/>
                    </a:lnTo>
                    <a:lnTo>
                      <a:pt x="112" y="306"/>
                    </a:lnTo>
                    <a:lnTo>
                      <a:pt x="74" y="306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0" name="Freeform 277"/>
              <p:cNvSpPr>
                <a:spLocks noChangeArrowheads="1"/>
              </p:cNvSpPr>
              <p:nvPr/>
            </p:nvSpPr>
            <p:spPr bwMode="auto">
              <a:xfrm>
                <a:off x="3086031" y="3122230"/>
                <a:ext cx="56358" cy="31087"/>
              </a:xfrm>
              <a:custGeom>
                <a:avLst/>
                <a:gdLst>
                  <a:gd name="T0" fmla="*/ 36 w 224"/>
                  <a:gd name="T1" fmla="*/ 154 h 155"/>
                  <a:gd name="T2" fmla="*/ 36 w 224"/>
                  <a:gd name="T3" fmla="*/ 115 h 155"/>
                  <a:gd name="T4" fmla="*/ 0 w 224"/>
                  <a:gd name="T5" fmla="*/ 37 h 155"/>
                  <a:gd name="T6" fmla="*/ 0 w 224"/>
                  <a:gd name="T7" fmla="*/ 0 h 155"/>
                  <a:gd name="T8" fmla="*/ 36 w 224"/>
                  <a:gd name="T9" fmla="*/ 0 h 155"/>
                  <a:gd name="T10" fmla="*/ 74 w 224"/>
                  <a:gd name="T11" fmla="*/ 0 h 155"/>
                  <a:gd name="T12" fmla="*/ 110 w 224"/>
                  <a:gd name="T13" fmla="*/ 0 h 155"/>
                  <a:gd name="T14" fmla="*/ 149 w 224"/>
                  <a:gd name="T15" fmla="*/ 0 h 155"/>
                  <a:gd name="T16" fmla="*/ 186 w 224"/>
                  <a:gd name="T17" fmla="*/ 0 h 155"/>
                  <a:gd name="T18" fmla="*/ 223 w 224"/>
                  <a:gd name="T19" fmla="*/ 0 h 155"/>
                  <a:gd name="T20" fmla="*/ 223 w 224"/>
                  <a:gd name="T21" fmla="*/ 37 h 155"/>
                  <a:gd name="T22" fmla="*/ 186 w 224"/>
                  <a:gd name="T23" fmla="*/ 37 h 155"/>
                  <a:gd name="T24" fmla="*/ 186 w 224"/>
                  <a:gd name="T25" fmla="*/ 76 h 155"/>
                  <a:gd name="T26" fmla="*/ 186 w 224"/>
                  <a:gd name="T27" fmla="*/ 115 h 155"/>
                  <a:gd name="T28" fmla="*/ 149 w 224"/>
                  <a:gd name="T29" fmla="*/ 115 h 155"/>
                  <a:gd name="T30" fmla="*/ 110 w 224"/>
                  <a:gd name="T31" fmla="*/ 115 h 155"/>
                  <a:gd name="T32" fmla="*/ 74 w 224"/>
                  <a:gd name="T33" fmla="*/ 115 h 155"/>
                  <a:gd name="T34" fmla="*/ 74 w 224"/>
                  <a:gd name="T35" fmla="*/ 154 h 155"/>
                  <a:gd name="T36" fmla="*/ 36 w 224"/>
                  <a:gd name="T37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4" h="155">
                    <a:moveTo>
                      <a:pt x="36" y="154"/>
                    </a:moveTo>
                    <a:lnTo>
                      <a:pt x="36" y="115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74" y="0"/>
                    </a:lnTo>
                    <a:lnTo>
                      <a:pt x="110" y="0"/>
                    </a:lnTo>
                    <a:lnTo>
                      <a:pt x="149" y="0"/>
                    </a:lnTo>
                    <a:lnTo>
                      <a:pt x="186" y="0"/>
                    </a:lnTo>
                    <a:lnTo>
                      <a:pt x="223" y="0"/>
                    </a:lnTo>
                    <a:lnTo>
                      <a:pt x="223" y="37"/>
                    </a:lnTo>
                    <a:lnTo>
                      <a:pt x="186" y="37"/>
                    </a:lnTo>
                    <a:lnTo>
                      <a:pt x="186" y="76"/>
                    </a:lnTo>
                    <a:lnTo>
                      <a:pt x="186" y="115"/>
                    </a:lnTo>
                    <a:lnTo>
                      <a:pt x="149" y="115"/>
                    </a:lnTo>
                    <a:lnTo>
                      <a:pt x="110" y="115"/>
                    </a:lnTo>
                    <a:lnTo>
                      <a:pt x="74" y="115"/>
                    </a:lnTo>
                    <a:lnTo>
                      <a:pt x="74" y="154"/>
                    </a:lnTo>
                    <a:lnTo>
                      <a:pt x="36" y="154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1" name="Freeform 278"/>
              <p:cNvSpPr>
                <a:spLocks noChangeArrowheads="1"/>
              </p:cNvSpPr>
              <p:nvPr/>
            </p:nvSpPr>
            <p:spPr bwMode="auto">
              <a:xfrm>
                <a:off x="3086031" y="3122230"/>
                <a:ext cx="56358" cy="31087"/>
              </a:xfrm>
              <a:custGeom>
                <a:avLst/>
                <a:gdLst>
                  <a:gd name="T0" fmla="*/ 36 w 224"/>
                  <a:gd name="T1" fmla="*/ 154 h 155"/>
                  <a:gd name="T2" fmla="*/ 36 w 224"/>
                  <a:gd name="T3" fmla="*/ 115 h 155"/>
                  <a:gd name="T4" fmla="*/ 0 w 224"/>
                  <a:gd name="T5" fmla="*/ 37 h 155"/>
                  <a:gd name="T6" fmla="*/ 0 w 224"/>
                  <a:gd name="T7" fmla="*/ 0 h 155"/>
                  <a:gd name="T8" fmla="*/ 36 w 224"/>
                  <a:gd name="T9" fmla="*/ 0 h 155"/>
                  <a:gd name="T10" fmla="*/ 74 w 224"/>
                  <a:gd name="T11" fmla="*/ 0 h 155"/>
                  <a:gd name="T12" fmla="*/ 110 w 224"/>
                  <a:gd name="T13" fmla="*/ 0 h 155"/>
                  <a:gd name="T14" fmla="*/ 149 w 224"/>
                  <a:gd name="T15" fmla="*/ 0 h 155"/>
                  <a:gd name="T16" fmla="*/ 186 w 224"/>
                  <a:gd name="T17" fmla="*/ 0 h 155"/>
                  <a:gd name="T18" fmla="*/ 223 w 224"/>
                  <a:gd name="T19" fmla="*/ 0 h 155"/>
                  <a:gd name="T20" fmla="*/ 223 w 224"/>
                  <a:gd name="T21" fmla="*/ 37 h 155"/>
                  <a:gd name="T22" fmla="*/ 186 w 224"/>
                  <a:gd name="T23" fmla="*/ 37 h 155"/>
                  <a:gd name="T24" fmla="*/ 186 w 224"/>
                  <a:gd name="T25" fmla="*/ 76 h 155"/>
                  <a:gd name="T26" fmla="*/ 186 w 224"/>
                  <a:gd name="T27" fmla="*/ 115 h 155"/>
                  <a:gd name="T28" fmla="*/ 149 w 224"/>
                  <a:gd name="T29" fmla="*/ 115 h 155"/>
                  <a:gd name="T30" fmla="*/ 110 w 224"/>
                  <a:gd name="T31" fmla="*/ 115 h 155"/>
                  <a:gd name="T32" fmla="*/ 74 w 224"/>
                  <a:gd name="T33" fmla="*/ 115 h 155"/>
                  <a:gd name="T34" fmla="*/ 74 w 224"/>
                  <a:gd name="T35" fmla="*/ 154 h 155"/>
                  <a:gd name="T36" fmla="*/ 36 w 224"/>
                  <a:gd name="T37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4" h="155">
                    <a:moveTo>
                      <a:pt x="36" y="154"/>
                    </a:moveTo>
                    <a:lnTo>
                      <a:pt x="36" y="115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74" y="0"/>
                    </a:lnTo>
                    <a:lnTo>
                      <a:pt x="110" y="0"/>
                    </a:lnTo>
                    <a:lnTo>
                      <a:pt x="149" y="0"/>
                    </a:lnTo>
                    <a:lnTo>
                      <a:pt x="186" y="0"/>
                    </a:lnTo>
                    <a:lnTo>
                      <a:pt x="223" y="0"/>
                    </a:lnTo>
                    <a:lnTo>
                      <a:pt x="223" y="37"/>
                    </a:lnTo>
                    <a:lnTo>
                      <a:pt x="186" y="37"/>
                    </a:lnTo>
                    <a:lnTo>
                      <a:pt x="186" y="76"/>
                    </a:lnTo>
                    <a:lnTo>
                      <a:pt x="186" y="115"/>
                    </a:lnTo>
                    <a:lnTo>
                      <a:pt x="149" y="115"/>
                    </a:lnTo>
                    <a:lnTo>
                      <a:pt x="110" y="115"/>
                    </a:lnTo>
                    <a:lnTo>
                      <a:pt x="74" y="115"/>
                    </a:lnTo>
                    <a:lnTo>
                      <a:pt x="74" y="154"/>
                    </a:lnTo>
                    <a:lnTo>
                      <a:pt x="36" y="15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" name="Freeform 279"/>
              <p:cNvSpPr>
                <a:spLocks noChangeArrowheads="1"/>
              </p:cNvSpPr>
              <p:nvPr/>
            </p:nvSpPr>
            <p:spPr bwMode="auto">
              <a:xfrm>
                <a:off x="3095049" y="3122230"/>
                <a:ext cx="189364" cy="165491"/>
              </a:xfrm>
              <a:custGeom>
                <a:avLst/>
                <a:gdLst>
                  <a:gd name="T0" fmla="*/ 635 w 747"/>
                  <a:gd name="T1" fmla="*/ 802 h 803"/>
                  <a:gd name="T2" fmla="*/ 597 w 747"/>
                  <a:gd name="T3" fmla="*/ 764 h 803"/>
                  <a:gd name="T4" fmla="*/ 561 w 747"/>
                  <a:gd name="T5" fmla="*/ 728 h 803"/>
                  <a:gd name="T6" fmla="*/ 561 w 747"/>
                  <a:gd name="T7" fmla="*/ 650 h 803"/>
                  <a:gd name="T8" fmla="*/ 486 w 747"/>
                  <a:gd name="T9" fmla="*/ 611 h 803"/>
                  <a:gd name="T10" fmla="*/ 448 w 747"/>
                  <a:gd name="T11" fmla="*/ 574 h 803"/>
                  <a:gd name="T12" fmla="*/ 448 w 747"/>
                  <a:gd name="T13" fmla="*/ 497 h 803"/>
                  <a:gd name="T14" fmla="*/ 410 w 747"/>
                  <a:gd name="T15" fmla="*/ 458 h 803"/>
                  <a:gd name="T16" fmla="*/ 373 w 747"/>
                  <a:gd name="T17" fmla="*/ 421 h 803"/>
                  <a:gd name="T18" fmla="*/ 299 w 747"/>
                  <a:gd name="T19" fmla="*/ 421 h 803"/>
                  <a:gd name="T20" fmla="*/ 225 w 747"/>
                  <a:gd name="T21" fmla="*/ 458 h 803"/>
                  <a:gd name="T22" fmla="*/ 186 w 747"/>
                  <a:gd name="T23" fmla="*/ 421 h 803"/>
                  <a:gd name="T24" fmla="*/ 150 w 747"/>
                  <a:gd name="T25" fmla="*/ 344 h 803"/>
                  <a:gd name="T26" fmla="*/ 74 w 747"/>
                  <a:gd name="T27" fmla="*/ 229 h 803"/>
                  <a:gd name="T28" fmla="*/ 0 w 747"/>
                  <a:gd name="T29" fmla="*/ 154 h 803"/>
                  <a:gd name="T30" fmla="*/ 37 w 747"/>
                  <a:gd name="T31" fmla="*/ 115 h 803"/>
                  <a:gd name="T32" fmla="*/ 112 w 747"/>
                  <a:gd name="T33" fmla="*/ 115 h 803"/>
                  <a:gd name="T34" fmla="*/ 150 w 747"/>
                  <a:gd name="T35" fmla="*/ 76 h 803"/>
                  <a:gd name="T36" fmla="*/ 186 w 747"/>
                  <a:gd name="T37" fmla="*/ 37 h 803"/>
                  <a:gd name="T38" fmla="*/ 225 w 747"/>
                  <a:gd name="T39" fmla="*/ 37 h 803"/>
                  <a:gd name="T40" fmla="*/ 299 w 747"/>
                  <a:gd name="T41" fmla="*/ 37 h 803"/>
                  <a:gd name="T42" fmla="*/ 373 w 747"/>
                  <a:gd name="T43" fmla="*/ 76 h 803"/>
                  <a:gd name="T44" fmla="*/ 448 w 747"/>
                  <a:gd name="T45" fmla="*/ 76 h 803"/>
                  <a:gd name="T46" fmla="*/ 448 w 747"/>
                  <a:gd name="T47" fmla="*/ 154 h 803"/>
                  <a:gd name="T48" fmla="*/ 448 w 747"/>
                  <a:gd name="T49" fmla="*/ 229 h 803"/>
                  <a:gd name="T50" fmla="*/ 486 w 747"/>
                  <a:gd name="T51" fmla="*/ 268 h 803"/>
                  <a:gd name="T52" fmla="*/ 561 w 747"/>
                  <a:gd name="T53" fmla="*/ 268 h 803"/>
                  <a:gd name="T54" fmla="*/ 672 w 747"/>
                  <a:gd name="T55" fmla="*/ 268 h 803"/>
                  <a:gd name="T56" fmla="*/ 711 w 747"/>
                  <a:gd name="T57" fmla="*/ 307 h 803"/>
                  <a:gd name="T58" fmla="*/ 711 w 747"/>
                  <a:gd name="T59" fmla="*/ 381 h 803"/>
                  <a:gd name="T60" fmla="*/ 711 w 747"/>
                  <a:gd name="T61" fmla="*/ 458 h 803"/>
                  <a:gd name="T62" fmla="*/ 746 w 747"/>
                  <a:gd name="T63" fmla="*/ 497 h 803"/>
                  <a:gd name="T64" fmla="*/ 746 w 747"/>
                  <a:gd name="T65" fmla="*/ 574 h 803"/>
                  <a:gd name="T66" fmla="*/ 746 w 747"/>
                  <a:gd name="T67" fmla="*/ 650 h 803"/>
                  <a:gd name="T68" fmla="*/ 711 w 747"/>
                  <a:gd name="T69" fmla="*/ 728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47" h="803">
                    <a:moveTo>
                      <a:pt x="672" y="802"/>
                    </a:moveTo>
                    <a:lnTo>
                      <a:pt x="635" y="802"/>
                    </a:lnTo>
                    <a:lnTo>
                      <a:pt x="635" y="764"/>
                    </a:lnTo>
                    <a:lnTo>
                      <a:pt x="597" y="764"/>
                    </a:lnTo>
                    <a:lnTo>
                      <a:pt x="561" y="764"/>
                    </a:lnTo>
                    <a:lnTo>
                      <a:pt x="561" y="728"/>
                    </a:lnTo>
                    <a:lnTo>
                      <a:pt x="561" y="688"/>
                    </a:lnTo>
                    <a:lnTo>
                      <a:pt x="561" y="650"/>
                    </a:lnTo>
                    <a:lnTo>
                      <a:pt x="523" y="650"/>
                    </a:lnTo>
                    <a:lnTo>
                      <a:pt x="486" y="611"/>
                    </a:lnTo>
                    <a:lnTo>
                      <a:pt x="448" y="611"/>
                    </a:lnTo>
                    <a:lnTo>
                      <a:pt x="448" y="574"/>
                    </a:lnTo>
                    <a:lnTo>
                      <a:pt x="448" y="535"/>
                    </a:lnTo>
                    <a:lnTo>
                      <a:pt x="448" y="497"/>
                    </a:lnTo>
                    <a:lnTo>
                      <a:pt x="410" y="497"/>
                    </a:lnTo>
                    <a:lnTo>
                      <a:pt x="410" y="458"/>
                    </a:lnTo>
                    <a:lnTo>
                      <a:pt x="410" y="421"/>
                    </a:lnTo>
                    <a:lnTo>
                      <a:pt x="373" y="421"/>
                    </a:lnTo>
                    <a:lnTo>
                      <a:pt x="337" y="381"/>
                    </a:lnTo>
                    <a:lnTo>
                      <a:pt x="299" y="421"/>
                    </a:lnTo>
                    <a:lnTo>
                      <a:pt x="261" y="421"/>
                    </a:lnTo>
                    <a:lnTo>
                      <a:pt x="225" y="458"/>
                    </a:lnTo>
                    <a:lnTo>
                      <a:pt x="186" y="458"/>
                    </a:lnTo>
                    <a:lnTo>
                      <a:pt x="186" y="421"/>
                    </a:lnTo>
                    <a:lnTo>
                      <a:pt x="186" y="381"/>
                    </a:lnTo>
                    <a:lnTo>
                      <a:pt x="150" y="344"/>
                    </a:lnTo>
                    <a:lnTo>
                      <a:pt x="112" y="268"/>
                    </a:lnTo>
                    <a:lnTo>
                      <a:pt x="74" y="229"/>
                    </a:lnTo>
                    <a:lnTo>
                      <a:pt x="37" y="154"/>
                    </a:lnTo>
                    <a:lnTo>
                      <a:pt x="0" y="154"/>
                    </a:lnTo>
                    <a:lnTo>
                      <a:pt x="37" y="154"/>
                    </a:lnTo>
                    <a:lnTo>
                      <a:pt x="37" y="115"/>
                    </a:lnTo>
                    <a:lnTo>
                      <a:pt x="74" y="115"/>
                    </a:lnTo>
                    <a:lnTo>
                      <a:pt x="112" y="115"/>
                    </a:lnTo>
                    <a:lnTo>
                      <a:pt x="150" y="115"/>
                    </a:lnTo>
                    <a:lnTo>
                      <a:pt x="150" y="76"/>
                    </a:lnTo>
                    <a:lnTo>
                      <a:pt x="150" y="37"/>
                    </a:lnTo>
                    <a:lnTo>
                      <a:pt x="186" y="37"/>
                    </a:lnTo>
                    <a:lnTo>
                      <a:pt x="186" y="0"/>
                    </a:lnTo>
                    <a:lnTo>
                      <a:pt x="225" y="37"/>
                    </a:lnTo>
                    <a:lnTo>
                      <a:pt x="261" y="37"/>
                    </a:lnTo>
                    <a:lnTo>
                      <a:pt x="299" y="37"/>
                    </a:lnTo>
                    <a:lnTo>
                      <a:pt x="299" y="76"/>
                    </a:lnTo>
                    <a:lnTo>
                      <a:pt x="373" y="76"/>
                    </a:lnTo>
                    <a:lnTo>
                      <a:pt x="410" y="76"/>
                    </a:lnTo>
                    <a:lnTo>
                      <a:pt x="448" y="76"/>
                    </a:lnTo>
                    <a:lnTo>
                      <a:pt x="448" y="115"/>
                    </a:lnTo>
                    <a:lnTo>
                      <a:pt x="448" y="154"/>
                    </a:lnTo>
                    <a:lnTo>
                      <a:pt x="448" y="190"/>
                    </a:lnTo>
                    <a:lnTo>
                      <a:pt x="448" y="229"/>
                    </a:lnTo>
                    <a:lnTo>
                      <a:pt x="448" y="268"/>
                    </a:lnTo>
                    <a:lnTo>
                      <a:pt x="486" y="268"/>
                    </a:lnTo>
                    <a:lnTo>
                      <a:pt x="523" y="268"/>
                    </a:lnTo>
                    <a:lnTo>
                      <a:pt x="561" y="268"/>
                    </a:lnTo>
                    <a:lnTo>
                      <a:pt x="597" y="307"/>
                    </a:lnTo>
                    <a:lnTo>
                      <a:pt x="672" y="268"/>
                    </a:lnTo>
                    <a:lnTo>
                      <a:pt x="711" y="268"/>
                    </a:lnTo>
                    <a:lnTo>
                      <a:pt x="711" y="307"/>
                    </a:lnTo>
                    <a:lnTo>
                      <a:pt x="711" y="344"/>
                    </a:lnTo>
                    <a:lnTo>
                      <a:pt x="711" y="381"/>
                    </a:lnTo>
                    <a:lnTo>
                      <a:pt x="711" y="421"/>
                    </a:lnTo>
                    <a:lnTo>
                      <a:pt x="711" y="458"/>
                    </a:lnTo>
                    <a:lnTo>
                      <a:pt x="746" y="458"/>
                    </a:lnTo>
                    <a:lnTo>
                      <a:pt x="746" y="497"/>
                    </a:lnTo>
                    <a:lnTo>
                      <a:pt x="746" y="535"/>
                    </a:lnTo>
                    <a:lnTo>
                      <a:pt x="746" y="574"/>
                    </a:lnTo>
                    <a:lnTo>
                      <a:pt x="746" y="611"/>
                    </a:lnTo>
                    <a:lnTo>
                      <a:pt x="746" y="650"/>
                    </a:lnTo>
                    <a:lnTo>
                      <a:pt x="711" y="688"/>
                    </a:lnTo>
                    <a:lnTo>
                      <a:pt x="711" y="728"/>
                    </a:lnTo>
                    <a:lnTo>
                      <a:pt x="672" y="802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3" name="Freeform 280"/>
              <p:cNvSpPr>
                <a:spLocks noChangeArrowheads="1"/>
              </p:cNvSpPr>
              <p:nvPr/>
            </p:nvSpPr>
            <p:spPr bwMode="auto">
              <a:xfrm>
                <a:off x="3095049" y="3122230"/>
                <a:ext cx="189364" cy="165491"/>
              </a:xfrm>
              <a:custGeom>
                <a:avLst/>
                <a:gdLst>
                  <a:gd name="T0" fmla="*/ 635 w 747"/>
                  <a:gd name="T1" fmla="*/ 802 h 803"/>
                  <a:gd name="T2" fmla="*/ 597 w 747"/>
                  <a:gd name="T3" fmla="*/ 764 h 803"/>
                  <a:gd name="T4" fmla="*/ 561 w 747"/>
                  <a:gd name="T5" fmla="*/ 728 h 803"/>
                  <a:gd name="T6" fmla="*/ 561 w 747"/>
                  <a:gd name="T7" fmla="*/ 650 h 803"/>
                  <a:gd name="T8" fmla="*/ 486 w 747"/>
                  <a:gd name="T9" fmla="*/ 611 h 803"/>
                  <a:gd name="T10" fmla="*/ 448 w 747"/>
                  <a:gd name="T11" fmla="*/ 574 h 803"/>
                  <a:gd name="T12" fmla="*/ 448 w 747"/>
                  <a:gd name="T13" fmla="*/ 497 h 803"/>
                  <a:gd name="T14" fmla="*/ 410 w 747"/>
                  <a:gd name="T15" fmla="*/ 458 h 803"/>
                  <a:gd name="T16" fmla="*/ 373 w 747"/>
                  <a:gd name="T17" fmla="*/ 421 h 803"/>
                  <a:gd name="T18" fmla="*/ 299 w 747"/>
                  <a:gd name="T19" fmla="*/ 421 h 803"/>
                  <a:gd name="T20" fmla="*/ 225 w 747"/>
                  <a:gd name="T21" fmla="*/ 458 h 803"/>
                  <a:gd name="T22" fmla="*/ 186 w 747"/>
                  <a:gd name="T23" fmla="*/ 421 h 803"/>
                  <a:gd name="T24" fmla="*/ 150 w 747"/>
                  <a:gd name="T25" fmla="*/ 344 h 803"/>
                  <a:gd name="T26" fmla="*/ 74 w 747"/>
                  <a:gd name="T27" fmla="*/ 229 h 803"/>
                  <a:gd name="T28" fmla="*/ 0 w 747"/>
                  <a:gd name="T29" fmla="*/ 154 h 803"/>
                  <a:gd name="T30" fmla="*/ 37 w 747"/>
                  <a:gd name="T31" fmla="*/ 115 h 803"/>
                  <a:gd name="T32" fmla="*/ 112 w 747"/>
                  <a:gd name="T33" fmla="*/ 115 h 803"/>
                  <a:gd name="T34" fmla="*/ 150 w 747"/>
                  <a:gd name="T35" fmla="*/ 76 h 803"/>
                  <a:gd name="T36" fmla="*/ 186 w 747"/>
                  <a:gd name="T37" fmla="*/ 37 h 803"/>
                  <a:gd name="T38" fmla="*/ 225 w 747"/>
                  <a:gd name="T39" fmla="*/ 37 h 803"/>
                  <a:gd name="T40" fmla="*/ 299 w 747"/>
                  <a:gd name="T41" fmla="*/ 37 h 803"/>
                  <a:gd name="T42" fmla="*/ 373 w 747"/>
                  <a:gd name="T43" fmla="*/ 76 h 803"/>
                  <a:gd name="T44" fmla="*/ 448 w 747"/>
                  <a:gd name="T45" fmla="*/ 76 h 803"/>
                  <a:gd name="T46" fmla="*/ 448 w 747"/>
                  <a:gd name="T47" fmla="*/ 154 h 803"/>
                  <a:gd name="T48" fmla="*/ 448 w 747"/>
                  <a:gd name="T49" fmla="*/ 229 h 803"/>
                  <a:gd name="T50" fmla="*/ 486 w 747"/>
                  <a:gd name="T51" fmla="*/ 268 h 803"/>
                  <a:gd name="T52" fmla="*/ 561 w 747"/>
                  <a:gd name="T53" fmla="*/ 268 h 803"/>
                  <a:gd name="T54" fmla="*/ 672 w 747"/>
                  <a:gd name="T55" fmla="*/ 268 h 803"/>
                  <a:gd name="T56" fmla="*/ 711 w 747"/>
                  <a:gd name="T57" fmla="*/ 307 h 803"/>
                  <a:gd name="T58" fmla="*/ 711 w 747"/>
                  <a:gd name="T59" fmla="*/ 381 h 803"/>
                  <a:gd name="T60" fmla="*/ 711 w 747"/>
                  <a:gd name="T61" fmla="*/ 458 h 803"/>
                  <a:gd name="T62" fmla="*/ 746 w 747"/>
                  <a:gd name="T63" fmla="*/ 497 h 803"/>
                  <a:gd name="T64" fmla="*/ 746 w 747"/>
                  <a:gd name="T65" fmla="*/ 574 h 803"/>
                  <a:gd name="T66" fmla="*/ 746 w 747"/>
                  <a:gd name="T67" fmla="*/ 650 h 803"/>
                  <a:gd name="T68" fmla="*/ 711 w 747"/>
                  <a:gd name="T69" fmla="*/ 728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47" h="803">
                    <a:moveTo>
                      <a:pt x="672" y="802"/>
                    </a:moveTo>
                    <a:lnTo>
                      <a:pt x="635" y="802"/>
                    </a:lnTo>
                    <a:lnTo>
                      <a:pt x="635" y="764"/>
                    </a:lnTo>
                    <a:lnTo>
                      <a:pt x="597" y="764"/>
                    </a:lnTo>
                    <a:lnTo>
                      <a:pt x="561" y="764"/>
                    </a:lnTo>
                    <a:lnTo>
                      <a:pt x="561" y="728"/>
                    </a:lnTo>
                    <a:lnTo>
                      <a:pt x="561" y="688"/>
                    </a:lnTo>
                    <a:lnTo>
                      <a:pt x="561" y="650"/>
                    </a:lnTo>
                    <a:lnTo>
                      <a:pt x="523" y="650"/>
                    </a:lnTo>
                    <a:lnTo>
                      <a:pt x="486" y="611"/>
                    </a:lnTo>
                    <a:lnTo>
                      <a:pt x="448" y="611"/>
                    </a:lnTo>
                    <a:lnTo>
                      <a:pt x="448" y="574"/>
                    </a:lnTo>
                    <a:lnTo>
                      <a:pt x="448" y="535"/>
                    </a:lnTo>
                    <a:lnTo>
                      <a:pt x="448" y="497"/>
                    </a:lnTo>
                    <a:lnTo>
                      <a:pt x="410" y="497"/>
                    </a:lnTo>
                    <a:lnTo>
                      <a:pt x="410" y="458"/>
                    </a:lnTo>
                    <a:lnTo>
                      <a:pt x="410" y="421"/>
                    </a:lnTo>
                    <a:lnTo>
                      <a:pt x="373" y="421"/>
                    </a:lnTo>
                    <a:lnTo>
                      <a:pt x="337" y="381"/>
                    </a:lnTo>
                    <a:lnTo>
                      <a:pt x="299" y="421"/>
                    </a:lnTo>
                    <a:lnTo>
                      <a:pt x="261" y="421"/>
                    </a:lnTo>
                    <a:lnTo>
                      <a:pt x="225" y="458"/>
                    </a:lnTo>
                    <a:lnTo>
                      <a:pt x="186" y="458"/>
                    </a:lnTo>
                    <a:lnTo>
                      <a:pt x="186" y="421"/>
                    </a:lnTo>
                    <a:lnTo>
                      <a:pt x="186" y="381"/>
                    </a:lnTo>
                    <a:lnTo>
                      <a:pt x="150" y="344"/>
                    </a:lnTo>
                    <a:lnTo>
                      <a:pt x="112" y="268"/>
                    </a:lnTo>
                    <a:lnTo>
                      <a:pt x="74" y="229"/>
                    </a:lnTo>
                    <a:lnTo>
                      <a:pt x="37" y="154"/>
                    </a:lnTo>
                    <a:lnTo>
                      <a:pt x="0" y="154"/>
                    </a:lnTo>
                    <a:lnTo>
                      <a:pt x="37" y="154"/>
                    </a:lnTo>
                    <a:lnTo>
                      <a:pt x="37" y="115"/>
                    </a:lnTo>
                    <a:lnTo>
                      <a:pt x="74" y="115"/>
                    </a:lnTo>
                    <a:lnTo>
                      <a:pt x="112" y="115"/>
                    </a:lnTo>
                    <a:lnTo>
                      <a:pt x="150" y="115"/>
                    </a:lnTo>
                    <a:lnTo>
                      <a:pt x="150" y="76"/>
                    </a:lnTo>
                    <a:lnTo>
                      <a:pt x="150" y="37"/>
                    </a:lnTo>
                    <a:lnTo>
                      <a:pt x="186" y="37"/>
                    </a:lnTo>
                    <a:lnTo>
                      <a:pt x="186" y="0"/>
                    </a:lnTo>
                    <a:lnTo>
                      <a:pt x="225" y="37"/>
                    </a:lnTo>
                    <a:lnTo>
                      <a:pt x="261" y="37"/>
                    </a:lnTo>
                    <a:lnTo>
                      <a:pt x="299" y="37"/>
                    </a:lnTo>
                    <a:lnTo>
                      <a:pt x="299" y="76"/>
                    </a:lnTo>
                    <a:lnTo>
                      <a:pt x="373" y="76"/>
                    </a:lnTo>
                    <a:lnTo>
                      <a:pt x="410" y="76"/>
                    </a:lnTo>
                    <a:lnTo>
                      <a:pt x="448" y="76"/>
                    </a:lnTo>
                    <a:lnTo>
                      <a:pt x="448" y="115"/>
                    </a:lnTo>
                    <a:lnTo>
                      <a:pt x="448" y="154"/>
                    </a:lnTo>
                    <a:lnTo>
                      <a:pt x="448" y="190"/>
                    </a:lnTo>
                    <a:lnTo>
                      <a:pt x="448" y="229"/>
                    </a:lnTo>
                    <a:lnTo>
                      <a:pt x="448" y="268"/>
                    </a:lnTo>
                    <a:lnTo>
                      <a:pt x="486" y="268"/>
                    </a:lnTo>
                    <a:lnTo>
                      <a:pt x="523" y="268"/>
                    </a:lnTo>
                    <a:lnTo>
                      <a:pt x="561" y="268"/>
                    </a:lnTo>
                    <a:lnTo>
                      <a:pt x="597" y="307"/>
                    </a:lnTo>
                    <a:lnTo>
                      <a:pt x="672" y="268"/>
                    </a:lnTo>
                    <a:lnTo>
                      <a:pt x="711" y="268"/>
                    </a:lnTo>
                    <a:lnTo>
                      <a:pt x="711" y="307"/>
                    </a:lnTo>
                    <a:lnTo>
                      <a:pt x="711" y="344"/>
                    </a:lnTo>
                    <a:lnTo>
                      <a:pt x="711" y="381"/>
                    </a:lnTo>
                    <a:lnTo>
                      <a:pt x="711" y="421"/>
                    </a:lnTo>
                    <a:lnTo>
                      <a:pt x="711" y="458"/>
                    </a:lnTo>
                    <a:lnTo>
                      <a:pt x="746" y="458"/>
                    </a:lnTo>
                    <a:lnTo>
                      <a:pt x="746" y="497"/>
                    </a:lnTo>
                    <a:lnTo>
                      <a:pt x="746" y="535"/>
                    </a:lnTo>
                    <a:lnTo>
                      <a:pt x="746" y="574"/>
                    </a:lnTo>
                    <a:lnTo>
                      <a:pt x="746" y="611"/>
                    </a:lnTo>
                    <a:lnTo>
                      <a:pt x="746" y="650"/>
                    </a:lnTo>
                    <a:lnTo>
                      <a:pt x="711" y="688"/>
                    </a:lnTo>
                    <a:lnTo>
                      <a:pt x="711" y="728"/>
                    </a:lnTo>
                    <a:lnTo>
                      <a:pt x="672" y="802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" name="Freeform 281"/>
              <p:cNvSpPr>
                <a:spLocks noChangeArrowheads="1"/>
              </p:cNvSpPr>
              <p:nvPr/>
            </p:nvSpPr>
            <p:spPr bwMode="auto">
              <a:xfrm>
                <a:off x="3142390" y="3201776"/>
                <a:ext cx="66503" cy="78631"/>
              </a:xfrm>
              <a:custGeom>
                <a:avLst/>
                <a:gdLst>
                  <a:gd name="T0" fmla="*/ 0 w 263"/>
                  <a:gd name="T1" fmla="*/ 77 h 383"/>
                  <a:gd name="T2" fmla="*/ 38 w 263"/>
                  <a:gd name="T3" fmla="*/ 77 h 383"/>
                  <a:gd name="T4" fmla="*/ 75 w 263"/>
                  <a:gd name="T5" fmla="*/ 39 h 383"/>
                  <a:gd name="T6" fmla="*/ 112 w 263"/>
                  <a:gd name="T7" fmla="*/ 39 h 383"/>
                  <a:gd name="T8" fmla="*/ 151 w 263"/>
                  <a:gd name="T9" fmla="*/ 0 h 383"/>
                  <a:gd name="T10" fmla="*/ 187 w 263"/>
                  <a:gd name="T11" fmla="*/ 39 h 383"/>
                  <a:gd name="T12" fmla="*/ 224 w 263"/>
                  <a:gd name="T13" fmla="*/ 39 h 383"/>
                  <a:gd name="T14" fmla="*/ 224 w 263"/>
                  <a:gd name="T15" fmla="*/ 77 h 383"/>
                  <a:gd name="T16" fmla="*/ 224 w 263"/>
                  <a:gd name="T17" fmla="*/ 115 h 383"/>
                  <a:gd name="T18" fmla="*/ 262 w 263"/>
                  <a:gd name="T19" fmla="*/ 115 h 383"/>
                  <a:gd name="T20" fmla="*/ 262 w 263"/>
                  <a:gd name="T21" fmla="*/ 154 h 383"/>
                  <a:gd name="T22" fmla="*/ 262 w 263"/>
                  <a:gd name="T23" fmla="*/ 192 h 383"/>
                  <a:gd name="T24" fmla="*/ 262 w 263"/>
                  <a:gd name="T25" fmla="*/ 230 h 383"/>
                  <a:gd name="T26" fmla="*/ 224 w 263"/>
                  <a:gd name="T27" fmla="*/ 268 h 383"/>
                  <a:gd name="T28" fmla="*/ 187 w 263"/>
                  <a:gd name="T29" fmla="*/ 307 h 383"/>
                  <a:gd name="T30" fmla="*/ 187 w 263"/>
                  <a:gd name="T31" fmla="*/ 346 h 383"/>
                  <a:gd name="T32" fmla="*/ 151 w 263"/>
                  <a:gd name="T33" fmla="*/ 346 h 383"/>
                  <a:gd name="T34" fmla="*/ 112 w 263"/>
                  <a:gd name="T35" fmla="*/ 346 h 383"/>
                  <a:gd name="T36" fmla="*/ 112 w 263"/>
                  <a:gd name="T37" fmla="*/ 382 h 383"/>
                  <a:gd name="T38" fmla="*/ 75 w 263"/>
                  <a:gd name="T39" fmla="*/ 307 h 383"/>
                  <a:gd name="T40" fmla="*/ 38 w 263"/>
                  <a:gd name="T41" fmla="*/ 268 h 383"/>
                  <a:gd name="T42" fmla="*/ 38 w 263"/>
                  <a:gd name="T43" fmla="*/ 230 h 383"/>
                  <a:gd name="T44" fmla="*/ 38 w 263"/>
                  <a:gd name="T45" fmla="*/ 192 h 383"/>
                  <a:gd name="T46" fmla="*/ 0 w 263"/>
                  <a:gd name="T47" fmla="*/ 115 h 383"/>
                  <a:gd name="T48" fmla="*/ 0 w 263"/>
                  <a:gd name="T49" fmla="*/ 77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3" h="383">
                    <a:moveTo>
                      <a:pt x="0" y="77"/>
                    </a:moveTo>
                    <a:lnTo>
                      <a:pt x="38" y="77"/>
                    </a:lnTo>
                    <a:lnTo>
                      <a:pt x="75" y="39"/>
                    </a:lnTo>
                    <a:lnTo>
                      <a:pt x="112" y="39"/>
                    </a:lnTo>
                    <a:lnTo>
                      <a:pt x="151" y="0"/>
                    </a:lnTo>
                    <a:lnTo>
                      <a:pt x="187" y="39"/>
                    </a:lnTo>
                    <a:lnTo>
                      <a:pt x="224" y="39"/>
                    </a:lnTo>
                    <a:lnTo>
                      <a:pt x="224" y="77"/>
                    </a:lnTo>
                    <a:lnTo>
                      <a:pt x="224" y="115"/>
                    </a:lnTo>
                    <a:lnTo>
                      <a:pt x="262" y="115"/>
                    </a:lnTo>
                    <a:lnTo>
                      <a:pt x="262" y="154"/>
                    </a:lnTo>
                    <a:lnTo>
                      <a:pt x="262" y="192"/>
                    </a:lnTo>
                    <a:lnTo>
                      <a:pt x="262" y="230"/>
                    </a:lnTo>
                    <a:lnTo>
                      <a:pt x="224" y="268"/>
                    </a:lnTo>
                    <a:lnTo>
                      <a:pt x="187" y="307"/>
                    </a:lnTo>
                    <a:lnTo>
                      <a:pt x="187" y="346"/>
                    </a:lnTo>
                    <a:lnTo>
                      <a:pt x="151" y="346"/>
                    </a:lnTo>
                    <a:lnTo>
                      <a:pt x="112" y="346"/>
                    </a:lnTo>
                    <a:lnTo>
                      <a:pt x="112" y="382"/>
                    </a:lnTo>
                    <a:lnTo>
                      <a:pt x="75" y="307"/>
                    </a:lnTo>
                    <a:lnTo>
                      <a:pt x="38" y="268"/>
                    </a:lnTo>
                    <a:lnTo>
                      <a:pt x="38" y="230"/>
                    </a:lnTo>
                    <a:lnTo>
                      <a:pt x="38" y="192"/>
                    </a:lnTo>
                    <a:lnTo>
                      <a:pt x="0" y="115"/>
                    </a:lnTo>
                    <a:lnTo>
                      <a:pt x="0" y="77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5" name="Freeform 282"/>
              <p:cNvSpPr>
                <a:spLocks noChangeArrowheads="1"/>
              </p:cNvSpPr>
              <p:nvPr/>
            </p:nvSpPr>
            <p:spPr bwMode="auto">
              <a:xfrm>
                <a:off x="3142390" y="3201776"/>
                <a:ext cx="66503" cy="78631"/>
              </a:xfrm>
              <a:custGeom>
                <a:avLst/>
                <a:gdLst>
                  <a:gd name="T0" fmla="*/ 0 w 263"/>
                  <a:gd name="T1" fmla="*/ 77 h 383"/>
                  <a:gd name="T2" fmla="*/ 38 w 263"/>
                  <a:gd name="T3" fmla="*/ 77 h 383"/>
                  <a:gd name="T4" fmla="*/ 75 w 263"/>
                  <a:gd name="T5" fmla="*/ 39 h 383"/>
                  <a:gd name="T6" fmla="*/ 112 w 263"/>
                  <a:gd name="T7" fmla="*/ 39 h 383"/>
                  <a:gd name="T8" fmla="*/ 151 w 263"/>
                  <a:gd name="T9" fmla="*/ 0 h 383"/>
                  <a:gd name="T10" fmla="*/ 187 w 263"/>
                  <a:gd name="T11" fmla="*/ 39 h 383"/>
                  <a:gd name="T12" fmla="*/ 224 w 263"/>
                  <a:gd name="T13" fmla="*/ 39 h 383"/>
                  <a:gd name="T14" fmla="*/ 224 w 263"/>
                  <a:gd name="T15" fmla="*/ 77 h 383"/>
                  <a:gd name="T16" fmla="*/ 224 w 263"/>
                  <a:gd name="T17" fmla="*/ 115 h 383"/>
                  <a:gd name="T18" fmla="*/ 262 w 263"/>
                  <a:gd name="T19" fmla="*/ 115 h 383"/>
                  <a:gd name="T20" fmla="*/ 262 w 263"/>
                  <a:gd name="T21" fmla="*/ 154 h 383"/>
                  <a:gd name="T22" fmla="*/ 262 w 263"/>
                  <a:gd name="T23" fmla="*/ 192 h 383"/>
                  <a:gd name="T24" fmla="*/ 262 w 263"/>
                  <a:gd name="T25" fmla="*/ 230 h 383"/>
                  <a:gd name="T26" fmla="*/ 224 w 263"/>
                  <a:gd name="T27" fmla="*/ 268 h 383"/>
                  <a:gd name="T28" fmla="*/ 187 w 263"/>
                  <a:gd name="T29" fmla="*/ 307 h 383"/>
                  <a:gd name="T30" fmla="*/ 187 w 263"/>
                  <a:gd name="T31" fmla="*/ 346 h 383"/>
                  <a:gd name="T32" fmla="*/ 151 w 263"/>
                  <a:gd name="T33" fmla="*/ 346 h 383"/>
                  <a:gd name="T34" fmla="*/ 112 w 263"/>
                  <a:gd name="T35" fmla="*/ 346 h 383"/>
                  <a:gd name="T36" fmla="*/ 112 w 263"/>
                  <a:gd name="T37" fmla="*/ 382 h 383"/>
                  <a:gd name="T38" fmla="*/ 75 w 263"/>
                  <a:gd name="T39" fmla="*/ 307 h 383"/>
                  <a:gd name="T40" fmla="*/ 38 w 263"/>
                  <a:gd name="T41" fmla="*/ 268 h 383"/>
                  <a:gd name="T42" fmla="*/ 38 w 263"/>
                  <a:gd name="T43" fmla="*/ 230 h 383"/>
                  <a:gd name="T44" fmla="*/ 38 w 263"/>
                  <a:gd name="T45" fmla="*/ 192 h 383"/>
                  <a:gd name="T46" fmla="*/ 0 w 263"/>
                  <a:gd name="T47" fmla="*/ 115 h 383"/>
                  <a:gd name="T48" fmla="*/ 0 w 263"/>
                  <a:gd name="T49" fmla="*/ 77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3" h="383">
                    <a:moveTo>
                      <a:pt x="0" y="77"/>
                    </a:moveTo>
                    <a:lnTo>
                      <a:pt x="38" y="77"/>
                    </a:lnTo>
                    <a:lnTo>
                      <a:pt x="75" y="39"/>
                    </a:lnTo>
                    <a:lnTo>
                      <a:pt x="112" y="39"/>
                    </a:lnTo>
                    <a:lnTo>
                      <a:pt x="151" y="0"/>
                    </a:lnTo>
                    <a:lnTo>
                      <a:pt x="187" y="39"/>
                    </a:lnTo>
                    <a:lnTo>
                      <a:pt x="224" y="39"/>
                    </a:lnTo>
                    <a:lnTo>
                      <a:pt x="224" y="77"/>
                    </a:lnTo>
                    <a:lnTo>
                      <a:pt x="224" y="115"/>
                    </a:lnTo>
                    <a:lnTo>
                      <a:pt x="262" y="115"/>
                    </a:lnTo>
                    <a:lnTo>
                      <a:pt x="262" y="154"/>
                    </a:lnTo>
                    <a:lnTo>
                      <a:pt x="262" y="192"/>
                    </a:lnTo>
                    <a:lnTo>
                      <a:pt x="262" y="230"/>
                    </a:lnTo>
                    <a:lnTo>
                      <a:pt x="224" y="268"/>
                    </a:lnTo>
                    <a:lnTo>
                      <a:pt x="187" y="307"/>
                    </a:lnTo>
                    <a:lnTo>
                      <a:pt x="187" y="346"/>
                    </a:lnTo>
                    <a:lnTo>
                      <a:pt x="151" y="346"/>
                    </a:lnTo>
                    <a:lnTo>
                      <a:pt x="112" y="346"/>
                    </a:lnTo>
                    <a:lnTo>
                      <a:pt x="112" y="382"/>
                    </a:lnTo>
                    <a:lnTo>
                      <a:pt x="75" y="307"/>
                    </a:lnTo>
                    <a:lnTo>
                      <a:pt x="38" y="268"/>
                    </a:lnTo>
                    <a:lnTo>
                      <a:pt x="38" y="230"/>
                    </a:lnTo>
                    <a:lnTo>
                      <a:pt x="38" y="192"/>
                    </a:lnTo>
                    <a:lnTo>
                      <a:pt x="0" y="115"/>
                    </a:lnTo>
                    <a:lnTo>
                      <a:pt x="0" y="7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" name="Freeform 283"/>
              <p:cNvSpPr>
                <a:spLocks noChangeArrowheads="1"/>
              </p:cNvSpPr>
              <p:nvPr/>
            </p:nvSpPr>
            <p:spPr bwMode="auto">
              <a:xfrm>
                <a:off x="3171696" y="3249320"/>
                <a:ext cx="104826" cy="102403"/>
              </a:xfrm>
              <a:custGeom>
                <a:avLst/>
                <a:gdLst>
                  <a:gd name="T0" fmla="*/ 373 w 413"/>
                  <a:gd name="T1" fmla="*/ 498 h 499"/>
                  <a:gd name="T2" fmla="*/ 336 w 413"/>
                  <a:gd name="T3" fmla="*/ 459 h 499"/>
                  <a:gd name="T4" fmla="*/ 299 w 413"/>
                  <a:gd name="T5" fmla="*/ 459 h 499"/>
                  <a:gd name="T6" fmla="*/ 262 w 413"/>
                  <a:gd name="T7" fmla="*/ 421 h 499"/>
                  <a:gd name="T8" fmla="*/ 225 w 413"/>
                  <a:gd name="T9" fmla="*/ 381 h 499"/>
                  <a:gd name="T10" fmla="*/ 187 w 413"/>
                  <a:gd name="T11" fmla="*/ 381 h 499"/>
                  <a:gd name="T12" fmla="*/ 150 w 413"/>
                  <a:gd name="T13" fmla="*/ 307 h 499"/>
                  <a:gd name="T14" fmla="*/ 111 w 413"/>
                  <a:gd name="T15" fmla="*/ 268 h 499"/>
                  <a:gd name="T16" fmla="*/ 75 w 413"/>
                  <a:gd name="T17" fmla="*/ 229 h 499"/>
                  <a:gd name="T18" fmla="*/ 38 w 413"/>
                  <a:gd name="T19" fmla="*/ 191 h 499"/>
                  <a:gd name="T20" fmla="*/ 0 w 413"/>
                  <a:gd name="T21" fmla="*/ 153 h 499"/>
                  <a:gd name="T22" fmla="*/ 0 w 413"/>
                  <a:gd name="T23" fmla="*/ 115 h 499"/>
                  <a:gd name="T24" fmla="*/ 38 w 413"/>
                  <a:gd name="T25" fmla="*/ 115 h 499"/>
                  <a:gd name="T26" fmla="*/ 75 w 413"/>
                  <a:gd name="T27" fmla="*/ 115 h 499"/>
                  <a:gd name="T28" fmla="*/ 75 w 413"/>
                  <a:gd name="T29" fmla="*/ 77 h 499"/>
                  <a:gd name="T30" fmla="*/ 111 w 413"/>
                  <a:gd name="T31" fmla="*/ 38 h 499"/>
                  <a:gd name="T32" fmla="*/ 150 w 413"/>
                  <a:gd name="T33" fmla="*/ 0 h 499"/>
                  <a:gd name="T34" fmla="*/ 187 w 413"/>
                  <a:gd name="T35" fmla="*/ 0 h 499"/>
                  <a:gd name="T36" fmla="*/ 225 w 413"/>
                  <a:gd name="T37" fmla="*/ 38 h 499"/>
                  <a:gd name="T38" fmla="*/ 262 w 413"/>
                  <a:gd name="T39" fmla="*/ 38 h 499"/>
                  <a:gd name="T40" fmla="*/ 262 w 413"/>
                  <a:gd name="T41" fmla="*/ 77 h 499"/>
                  <a:gd name="T42" fmla="*/ 262 w 413"/>
                  <a:gd name="T43" fmla="*/ 115 h 499"/>
                  <a:gd name="T44" fmla="*/ 262 w 413"/>
                  <a:gd name="T45" fmla="*/ 153 h 499"/>
                  <a:gd name="T46" fmla="*/ 299 w 413"/>
                  <a:gd name="T47" fmla="*/ 153 h 499"/>
                  <a:gd name="T48" fmla="*/ 336 w 413"/>
                  <a:gd name="T49" fmla="*/ 153 h 499"/>
                  <a:gd name="T50" fmla="*/ 336 w 413"/>
                  <a:gd name="T51" fmla="*/ 191 h 499"/>
                  <a:gd name="T52" fmla="*/ 373 w 413"/>
                  <a:gd name="T53" fmla="*/ 191 h 499"/>
                  <a:gd name="T54" fmla="*/ 336 w 413"/>
                  <a:gd name="T55" fmla="*/ 191 h 499"/>
                  <a:gd name="T56" fmla="*/ 336 w 413"/>
                  <a:gd name="T57" fmla="*/ 229 h 499"/>
                  <a:gd name="T58" fmla="*/ 336 w 413"/>
                  <a:gd name="T59" fmla="*/ 268 h 499"/>
                  <a:gd name="T60" fmla="*/ 336 w 413"/>
                  <a:gd name="T61" fmla="*/ 307 h 499"/>
                  <a:gd name="T62" fmla="*/ 373 w 413"/>
                  <a:gd name="T63" fmla="*/ 307 h 499"/>
                  <a:gd name="T64" fmla="*/ 412 w 413"/>
                  <a:gd name="T65" fmla="*/ 344 h 499"/>
                  <a:gd name="T66" fmla="*/ 412 w 413"/>
                  <a:gd name="T67" fmla="*/ 381 h 499"/>
                  <a:gd name="T68" fmla="*/ 412 w 413"/>
                  <a:gd name="T69" fmla="*/ 421 h 499"/>
                  <a:gd name="T70" fmla="*/ 412 w 413"/>
                  <a:gd name="T71" fmla="*/ 459 h 499"/>
                  <a:gd name="T72" fmla="*/ 373 w 413"/>
                  <a:gd name="T73" fmla="*/ 459 h 499"/>
                  <a:gd name="T74" fmla="*/ 373 w 413"/>
                  <a:gd name="T75" fmla="*/ 498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13" h="499">
                    <a:moveTo>
                      <a:pt x="373" y="498"/>
                    </a:moveTo>
                    <a:lnTo>
                      <a:pt x="336" y="459"/>
                    </a:lnTo>
                    <a:lnTo>
                      <a:pt x="299" y="459"/>
                    </a:lnTo>
                    <a:lnTo>
                      <a:pt x="262" y="421"/>
                    </a:lnTo>
                    <a:lnTo>
                      <a:pt x="225" y="381"/>
                    </a:lnTo>
                    <a:lnTo>
                      <a:pt x="187" y="381"/>
                    </a:lnTo>
                    <a:lnTo>
                      <a:pt x="150" y="307"/>
                    </a:lnTo>
                    <a:lnTo>
                      <a:pt x="111" y="268"/>
                    </a:lnTo>
                    <a:lnTo>
                      <a:pt x="75" y="229"/>
                    </a:lnTo>
                    <a:lnTo>
                      <a:pt x="38" y="191"/>
                    </a:lnTo>
                    <a:lnTo>
                      <a:pt x="0" y="153"/>
                    </a:lnTo>
                    <a:lnTo>
                      <a:pt x="0" y="115"/>
                    </a:lnTo>
                    <a:lnTo>
                      <a:pt x="38" y="115"/>
                    </a:lnTo>
                    <a:lnTo>
                      <a:pt x="75" y="115"/>
                    </a:lnTo>
                    <a:lnTo>
                      <a:pt x="75" y="77"/>
                    </a:lnTo>
                    <a:lnTo>
                      <a:pt x="111" y="38"/>
                    </a:lnTo>
                    <a:lnTo>
                      <a:pt x="150" y="0"/>
                    </a:lnTo>
                    <a:lnTo>
                      <a:pt x="187" y="0"/>
                    </a:lnTo>
                    <a:lnTo>
                      <a:pt x="225" y="38"/>
                    </a:lnTo>
                    <a:lnTo>
                      <a:pt x="262" y="38"/>
                    </a:lnTo>
                    <a:lnTo>
                      <a:pt x="262" y="77"/>
                    </a:lnTo>
                    <a:lnTo>
                      <a:pt x="262" y="115"/>
                    </a:lnTo>
                    <a:lnTo>
                      <a:pt x="262" y="153"/>
                    </a:lnTo>
                    <a:lnTo>
                      <a:pt x="299" y="153"/>
                    </a:lnTo>
                    <a:lnTo>
                      <a:pt x="336" y="153"/>
                    </a:lnTo>
                    <a:lnTo>
                      <a:pt x="336" y="191"/>
                    </a:lnTo>
                    <a:lnTo>
                      <a:pt x="373" y="191"/>
                    </a:lnTo>
                    <a:lnTo>
                      <a:pt x="336" y="191"/>
                    </a:lnTo>
                    <a:lnTo>
                      <a:pt x="336" y="229"/>
                    </a:lnTo>
                    <a:lnTo>
                      <a:pt x="336" y="268"/>
                    </a:lnTo>
                    <a:lnTo>
                      <a:pt x="336" y="307"/>
                    </a:lnTo>
                    <a:lnTo>
                      <a:pt x="373" y="307"/>
                    </a:lnTo>
                    <a:lnTo>
                      <a:pt x="412" y="344"/>
                    </a:lnTo>
                    <a:lnTo>
                      <a:pt x="412" y="381"/>
                    </a:lnTo>
                    <a:lnTo>
                      <a:pt x="412" y="421"/>
                    </a:lnTo>
                    <a:lnTo>
                      <a:pt x="412" y="459"/>
                    </a:lnTo>
                    <a:lnTo>
                      <a:pt x="373" y="459"/>
                    </a:lnTo>
                    <a:lnTo>
                      <a:pt x="373" y="498"/>
                    </a:lnTo>
                  </a:path>
                </a:pathLst>
              </a:custGeom>
              <a:solidFill>
                <a:srgbClr val="FFFF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7" name="Freeform 284"/>
              <p:cNvSpPr>
                <a:spLocks noChangeArrowheads="1"/>
              </p:cNvSpPr>
              <p:nvPr/>
            </p:nvSpPr>
            <p:spPr bwMode="auto">
              <a:xfrm>
                <a:off x="3171696" y="3249320"/>
                <a:ext cx="104826" cy="102403"/>
              </a:xfrm>
              <a:custGeom>
                <a:avLst/>
                <a:gdLst>
                  <a:gd name="T0" fmla="*/ 373 w 413"/>
                  <a:gd name="T1" fmla="*/ 498 h 499"/>
                  <a:gd name="T2" fmla="*/ 336 w 413"/>
                  <a:gd name="T3" fmla="*/ 459 h 499"/>
                  <a:gd name="T4" fmla="*/ 299 w 413"/>
                  <a:gd name="T5" fmla="*/ 459 h 499"/>
                  <a:gd name="T6" fmla="*/ 262 w 413"/>
                  <a:gd name="T7" fmla="*/ 421 h 499"/>
                  <a:gd name="T8" fmla="*/ 225 w 413"/>
                  <a:gd name="T9" fmla="*/ 381 h 499"/>
                  <a:gd name="T10" fmla="*/ 187 w 413"/>
                  <a:gd name="T11" fmla="*/ 381 h 499"/>
                  <a:gd name="T12" fmla="*/ 150 w 413"/>
                  <a:gd name="T13" fmla="*/ 307 h 499"/>
                  <a:gd name="T14" fmla="*/ 111 w 413"/>
                  <a:gd name="T15" fmla="*/ 268 h 499"/>
                  <a:gd name="T16" fmla="*/ 75 w 413"/>
                  <a:gd name="T17" fmla="*/ 229 h 499"/>
                  <a:gd name="T18" fmla="*/ 38 w 413"/>
                  <a:gd name="T19" fmla="*/ 191 h 499"/>
                  <a:gd name="T20" fmla="*/ 0 w 413"/>
                  <a:gd name="T21" fmla="*/ 153 h 499"/>
                  <a:gd name="T22" fmla="*/ 0 w 413"/>
                  <a:gd name="T23" fmla="*/ 115 h 499"/>
                  <a:gd name="T24" fmla="*/ 38 w 413"/>
                  <a:gd name="T25" fmla="*/ 115 h 499"/>
                  <a:gd name="T26" fmla="*/ 75 w 413"/>
                  <a:gd name="T27" fmla="*/ 115 h 499"/>
                  <a:gd name="T28" fmla="*/ 75 w 413"/>
                  <a:gd name="T29" fmla="*/ 77 h 499"/>
                  <a:gd name="T30" fmla="*/ 111 w 413"/>
                  <a:gd name="T31" fmla="*/ 38 h 499"/>
                  <a:gd name="T32" fmla="*/ 150 w 413"/>
                  <a:gd name="T33" fmla="*/ 0 h 499"/>
                  <a:gd name="T34" fmla="*/ 187 w 413"/>
                  <a:gd name="T35" fmla="*/ 0 h 499"/>
                  <a:gd name="T36" fmla="*/ 225 w 413"/>
                  <a:gd name="T37" fmla="*/ 38 h 499"/>
                  <a:gd name="T38" fmla="*/ 262 w 413"/>
                  <a:gd name="T39" fmla="*/ 38 h 499"/>
                  <a:gd name="T40" fmla="*/ 262 w 413"/>
                  <a:gd name="T41" fmla="*/ 77 h 499"/>
                  <a:gd name="T42" fmla="*/ 262 w 413"/>
                  <a:gd name="T43" fmla="*/ 115 h 499"/>
                  <a:gd name="T44" fmla="*/ 262 w 413"/>
                  <a:gd name="T45" fmla="*/ 153 h 499"/>
                  <a:gd name="T46" fmla="*/ 299 w 413"/>
                  <a:gd name="T47" fmla="*/ 153 h 499"/>
                  <a:gd name="T48" fmla="*/ 336 w 413"/>
                  <a:gd name="T49" fmla="*/ 153 h 499"/>
                  <a:gd name="T50" fmla="*/ 336 w 413"/>
                  <a:gd name="T51" fmla="*/ 191 h 499"/>
                  <a:gd name="T52" fmla="*/ 373 w 413"/>
                  <a:gd name="T53" fmla="*/ 191 h 499"/>
                  <a:gd name="T54" fmla="*/ 336 w 413"/>
                  <a:gd name="T55" fmla="*/ 191 h 499"/>
                  <a:gd name="T56" fmla="*/ 336 w 413"/>
                  <a:gd name="T57" fmla="*/ 229 h 499"/>
                  <a:gd name="T58" fmla="*/ 336 w 413"/>
                  <a:gd name="T59" fmla="*/ 268 h 499"/>
                  <a:gd name="T60" fmla="*/ 336 w 413"/>
                  <a:gd name="T61" fmla="*/ 307 h 499"/>
                  <a:gd name="T62" fmla="*/ 373 w 413"/>
                  <a:gd name="T63" fmla="*/ 307 h 499"/>
                  <a:gd name="T64" fmla="*/ 412 w 413"/>
                  <a:gd name="T65" fmla="*/ 344 h 499"/>
                  <a:gd name="T66" fmla="*/ 412 w 413"/>
                  <a:gd name="T67" fmla="*/ 381 h 499"/>
                  <a:gd name="T68" fmla="*/ 412 w 413"/>
                  <a:gd name="T69" fmla="*/ 421 h 499"/>
                  <a:gd name="T70" fmla="*/ 412 w 413"/>
                  <a:gd name="T71" fmla="*/ 459 h 499"/>
                  <a:gd name="T72" fmla="*/ 373 w 413"/>
                  <a:gd name="T73" fmla="*/ 459 h 499"/>
                  <a:gd name="T74" fmla="*/ 373 w 413"/>
                  <a:gd name="T75" fmla="*/ 498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13" h="499">
                    <a:moveTo>
                      <a:pt x="373" y="498"/>
                    </a:moveTo>
                    <a:lnTo>
                      <a:pt x="336" y="459"/>
                    </a:lnTo>
                    <a:lnTo>
                      <a:pt x="299" y="459"/>
                    </a:lnTo>
                    <a:lnTo>
                      <a:pt x="262" y="421"/>
                    </a:lnTo>
                    <a:lnTo>
                      <a:pt x="225" y="381"/>
                    </a:lnTo>
                    <a:lnTo>
                      <a:pt x="187" y="381"/>
                    </a:lnTo>
                    <a:lnTo>
                      <a:pt x="150" y="307"/>
                    </a:lnTo>
                    <a:lnTo>
                      <a:pt x="111" y="268"/>
                    </a:lnTo>
                    <a:lnTo>
                      <a:pt x="75" y="229"/>
                    </a:lnTo>
                    <a:lnTo>
                      <a:pt x="38" y="191"/>
                    </a:lnTo>
                    <a:lnTo>
                      <a:pt x="0" y="153"/>
                    </a:lnTo>
                    <a:lnTo>
                      <a:pt x="0" y="115"/>
                    </a:lnTo>
                    <a:lnTo>
                      <a:pt x="38" y="115"/>
                    </a:lnTo>
                    <a:lnTo>
                      <a:pt x="75" y="115"/>
                    </a:lnTo>
                    <a:lnTo>
                      <a:pt x="75" y="77"/>
                    </a:lnTo>
                    <a:lnTo>
                      <a:pt x="111" y="38"/>
                    </a:lnTo>
                    <a:lnTo>
                      <a:pt x="150" y="0"/>
                    </a:lnTo>
                    <a:lnTo>
                      <a:pt x="187" y="0"/>
                    </a:lnTo>
                    <a:lnTo>
                      <a:pt x="225" y="38"/>
                    </a:lnTo>
                    <a:lnTo>
                      <a:pt x="262" y="38"/>
                    </a:lnTo>
                    <a:lnTo>
                      <a:pt x="262" y="77"/>
                    </a:lnTo>
                    <a:lnTo>
                      <a:pt x="262" y="115"/>
                    </a:lnTo>
                    <a:lnTo>
                      <a:pt x="262" y="153"/>
                    </a:lnTo>
                    <a:lnTo>
                      <a:pt x="299" y="153"/>
                    </a:lnTo>
                    <a:lnTo>
                      <a:pt x="336" y="153"/>
                    </a:lnTo>
                    <a:lnTo>
                      <a:pt x="336" y="191"/>
                    </a:lnTo>
                    <a:lnTo>
                      <a:pt x="373" y="191"/>
                    </a:lnTo>
                    <a:lnTo>
                      <a:pt x="336" y="191"/>
                    </a:lnTo>
                    <a:lnTo>
                      <a:pt x="336" y="229"/>
                    </a:lnTo>
                    <a:lnTo>
                      <a:pt x="336" y="268"/>
                    </a:lnTo>
                    <a:lnTo>
                      <a:pt x="336" y="307"/>
                    </a:lnTo>
                    <a:lnTo>
                      <a:pt x="373" y="307"/>
                    </a:lnTo>
                    <a:lnTo>
                      <a:pt x="412" y="344"/>
                    </a:lnTo>
                    <a:lnTo>
                      <a:pt x="412" y="381"/>
                    </a:lnTo>
                    <a:lnTo>
                      <a:pt x="412" y="421"/>
                    </a:lnTo>
                    <a:lnTo>
                      <a:pt x="412" y="459"/>
                    </a:lnTo>
                    <a:lnTo>
                      <a:pt x="373" y="459"/>
                    </a:lnTo>
                    <a:lnTo>
                      <a:pt x="373" y="49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" name="Freeform 285"/>
              <p:cNvSpPr>
                <a:spLocks noChangeArrowheads="1"/>
              </p:cNvSpPr>
              <p:nvPr/>
            </p:nvSpPr>
            <p:spPr bwMode="auto">
              <a:xfrm>
                <a:off x="3257360" y="3225548"/>
                <a:ext cx="161184" cy="141719"/>
              </a:xfrm>
              <a:custGeom>
                <a:avLst/>
                <a:gdLst>
                  <a:gd name="T0" fmla="*/ 37 w 636"/>
                  <a:gd name="T1" fmla="*/ 306 h 689"/>
                  <a:gd name="T2" fmla="*/ 76 w 636"/>
                  <a:gd name="T3" fmla="*/ 231 h 689"/>
                  <a:gd name="T4" fmla="*/ 76 w 636"/>
                  <a:gd name="T5" fmla="*/ 191 h 689"/>
                  <a:gd name="T6" fmla="*/ 111 w 636"/>
                  <a:gd name="T7" fmla="*/ 153 h 689"/>
                  <a:gd name="T8" fmla="*/ 111 w 636"/>
                  <a:gd name="T9" fmla="*/ 114 h 689"/>
                  <a:gd name="T10" fmla="*/ 111 w 636"/>
                  <a:gd name="T11" fmla="*/ 77 h 689"/>
                  <a:gd name="T12" fmla="*/ 111 w 636"/>
                  <a:gd name="T13" fmla="*/ 38 h 689"/>
                  <a:gd name="T14" fmla="*/ 149 w 636"/>
                  <a:gd name="T15" fmla="*/ 38 h 689"/>
                  <a:gd name="T16" fmla="*/ 187 w 636"/>
                  <a:gd name="T17" fmla="*/ 38 h 689"/>
                  <a:gd name="T18" fmla="*/ 225 w 636"/>
                  <a:gd name="T19" fmla="*/ 38 h 689"/>
                  <a:gd name="T20" fmla="*/ 225 w 636"/>
                  <a:gd name="T21" fmla="*/ 0 h 689"/>
                  <a:gd name="T22" fmla="*/ 261 w 636"/>
                  <a:gd name="T23" fmla="*/ 38 h 689"/>
                  <a:gd name="T24" fmla="*/ 299 w 636"/>
                  <a:gd name="T25" fmla="*/ 38 h 689"/>
                  <a:gd name="T26" fmla="*/ 336 w 636"/>
                  <a:gd name="T27" fmla="*/ 38 h 689"/>
                  <a:gd name="T28" fmla="*/ 373 w 636"/>
                  <a:gd name="T29" fmla="*/ 38 h 689"/>
                  <a:gd name="T30" fmla="*/ 373 w 636"/>
                  <a:gd name="T31" fmla="*/ 77 h 689"/>
                  <a:gd name="T32" fmla="*/ 412 w 636"/>
                  <a:gd name="T33" fmla="*/ 114 h 689"/>
                  <a:gd name="T34" fmla="*/ 412 w 636"/>
                  <a:gd name="T35" fmla="*/ 153 h 689"/>
                  <a:gd name="T36" fmla="*/ 448 w 636"/>
                  <a:gd name="T37" fmla="*/ 153 h 689"/>
                  <a:gd name="T38" fmla="*/ 448 w 636"/>
                  <a:gd name="T39" fmla="*/ 191 h 689"/>
                  <a:gd name="T40" fmla="*/ 485 w 636"/>
                  <a:gd name="T41" fmla="*/ 191 h 689"/>
                  <a:gd name="T42" fmla="*/ 523 w 636"/>
                  <a:gd name="T43" fmla="*/ 191 h 689"/>
                  <a:gd name="T44" fmla="*/ 561 w 636"/>
                  <a:gd name="T45" fmla="*/ 191 h 689"/>
                  <a:gd name="T46" fmla="*/ 597 w 636"/>
                  <a:gd name="T47" fmla="*/ 153 h 689"/>
                  <a:gd name="T48" fmla="*/ 597 w 636"/>
                  <a:gd name="T49" fmla="*/ 191 h 689"/>
                  <a:gd name="T50" fmla="*/ 597 w 636"/>
                  <a:gd name="T51" fmla="*/ 231 h 689"/>
                  <a:gd name="T52" fmla="*/ 597 w 636"/>
                  <a:gd name="T53" fmla="*/ 267 h 689"/>
                  <a:gd name="T54" fmla="*/ 597 w 636"/>
                  <a:gd name="T55" fmla="*/ 306 h 689"/>
                  <a:gd name="T56" fmla="*/ 635 w 636"/>
                  <a:gd name="T57" fmla="*/ 306 h 689"/>
                  <a:gd name="T58" fmla="*/ 635 w 636"/>
                  <a:gd name="T59" fmla="*/ 382 h 689"/>
                  <a:gd name="T60" fmla="*/ 635 w 636"/>
                  <a:gd name="T61" fmla="*/ 421 h 689"/>
                  <a:gd name="T62" fmla="*/ 635 w 636"/>
                  <a:gd name="T63" fmla="*/ 458 h 689"/>
                  <a:gd name="T64" fmla="*/ 597 w 636"/>
                  <a:gd name="T65" fmla="*/ 458 h 689"/>
                  <a:gd name="T66" fmla="*/ 597 w 636"/>
                  <a:gd name="T67" fmla="*/ 496 h 689"/>
                  <a:gd name="T68" fmla="*/ 561 w 636"/>
                  <a:gd name="T69" fmla="*/ 496 h 689"/>
                  <a:gd name="T70" fmla="*/ 561 w 636"/>
                  <a:gd name="T71" fmla="*/ 535 h 689"/>
                  <a:gd name="T72" fmla="*/ 523 w 636"/>
                  <a:gd name="T73" fmla="*/ 574 h 689"/>
                  <a:gd name="T74" fmla="*/ 523 w 636"/>
                  <a:gd name="T75" fmla="*/ 612 h 689"/>
                  <a:gd name="T76" fmla="*/ 561 w 636"/>
                  <a:gd name="T77" fmla="*/ 688 h 689"/>
                  <a:gd name="T78" fmla="*/ 523 w 636"/>
                  <a:gd name="T79" fmla="*/ 688 h 689"/>
                  <a:gd name="T80" fmla="*/ 187 w 636"/>
                  <a:gd name="T81" fmla="*/ 688 h 689"/>
                  <a:gd name="T82" fmla="*/ 111 w 636"/>
                  <a:gd name="T83" fmla="*/ 688 h 689"/>
                  <a:gd name="T84" fmla="*/ 76 w 636"/>
                  <a:gd name="T85" fmla="*/ 650 h 689"/>
                  <a:gd name="T86" fmla="*/ 37 w 636"/>
                  <a:gd name="T87" fmla="*/ 612 h 689"/>
                  <a:gd name="T88" fmla="*/ 37 w 636"/>
                  <a:gd name="T89" fmla="*/ 574 h 689"/>
                  <a:gd name="T90" fmla="*/ 76 w 636"/>
                  <a:gd name="T91" fmla="*/ 574 h 689"/>
                  <a:gd name="T92" fmla="*/ 76 w 636"/>
                  <a:gd name="T93" fmla="*/ 535 h 689"/>
                  <a:gd name="T94" fmla="*/ 76 w 636"/>
                  <a:gd name="T95" fmla="*/ 496 h 689"/>
                  <a:gd name="T96" fmla="*/ 76 w 636"/>
                  <a:gd name="T97" fmla="*/ 458 h 689"/>
                  <a:gd name="T98" fmla="*/ 37 w 636"/>
                  <a:gd name="T99" fmla="*/ 421 h 689"/>
                  <a:gd name="T100" fmla="*/ 0 w 636"/>
                  <a:gd name="T101" fmla="*/ 421 h 689"/>
                  <a:gd name="T102" fmla="*/ 0 w 636"/>
                  <a:gd name="T103" fmla="*/ 382 h 689"/>
                  <a:gd name="T104" fmla="*/ 0 w 636"/>
                  <a:gd name="T105" fmla="*/ 343 h 689"/>
                  <a:gd name="T106" fmla="*/ 0 w 636"/>
                  <a:gd name="T107" fmla="*/ 306 h 689"/>
                  <a:gd name="T108" fmla="*/ 37 w 636"/>
                  <a:gd name="T109" fmla="*/ 306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6" h="689">
                    <a:moveTo>
                      <a:pt x="37" y="306"/>
                    </a:moveTo>
                    <a:lnTo>
                      <a:pt x="76" y="231"/>
                    </a:lnTo>
                    <a:lnTo>
                      <a:pt x="76" y="191"/>
                    </a:lnTo>
                    <a:lnTo>
                      <a:pt x="111" y="153"/>
                    </a:lnTo>
                    <a:lnTo>
                      <a:pt x="111" y="114"/>
                    </a:lnTo>
                    <a:lnTo>
                      <a:pt x="111" y="77"/>
                    </a:lnTo>
                    <a:lnTo>
                      <a:pt x="111" y="38"/>
                    </a:lnTo>
                    <a:lnTo>
                      <a:pt x="149" y="38"/>
                    </a:lnTo>
                    <a:lnTo>
                      <a:pt x="187" y="38"/>
                    </a:lnTo>
                    <a:lnTo>
                      <a:pt x="225" y="38"/>
                    </a:lnTo>
                    <a:lnTo>
                      <a:pt x="225" y="0"/>
                    </a:lnTo>
                    <a:lnTo>
                      <a:pt x="261" y="38"/>
                    </a:lnTo>
                    <a:lnTo>
                      <a:pt x="299" y="38"/>
                    </a:lnTo>
                    <a:lnTo>
                      <a:pt x="336" y="38"/>
                    </a:lnTo>
                    <a:lnTo>
                      <a:pt x="373" y="38"/>
                    </a:lnTo>
                    <a:lnTo>
                      <a:pt x="373" y="77"/>
                    </a:lnTo>
                    <a:lnTo>
                      <a:pt x="412" y="114"/>
                    </a:lnTo>
                    <a:lnTo>
                      <a:pt x="412" y="153"/>
                    </a:lnTo>
                    <a:lnTo>
                      <a:pt x="448" y="153"/>
                    </a:lnTo>
                    <a:lnTo>
                      <a:pt x="448" y="191"/>
                    </a:lnTo>
                    <a:lnTo>
                      <a:pt x="485" y="191"/>
                    </a:lnTo>
                    <a:lnTo>
                      <a:pt x="523" y="191"/>
                    </a:lnTo>
                    <a:lnTo>
                      <a:pt x="561" y="191"/>
                    </a:lnTo>
                    <a:lnTo>
                      <a:pt x="597" y="153"/>
                    </a:lnTo>
                    <a:lnTo>
                      <a:pt x="597" y="191"/>
                    </a:lnTo>
                    <a:lnTo>
                      <a:pt x="597" y="231"/>
                    </a:lnTo>
                    <a:lnTo>
                      <a:pt x="597" y="267"/>
                    </a:lnTo>
                    <a:lnTo>
                      <a:pt x="597" y="306"/>
                    </a:lnTo>
                    <a:lnTo>
                      <a:pt x="635" y="306"/>
                    </a:lnTo>
                    <a:lnTo>
                      <a:pt x="635" y="382"/>
                    </a:lnTo>
                    <a:lnTo>
                      <a:pt x="635" y="421"/>
                    </a:lnTo>
                    <a:lnTo>
                      <a:pt x="635" y="458"/>
                    </a:lnTo>
                    <a:lnTo>
                      <a:pt x="597" y="458"/>
                    </a:lnTo>
                    <a:lnTo>
                      <a:pt x="597" y="496"/>
                    </a:lnTo>
                    <a:lnTo>
                      <a:pt x="561" y="496"/>
                    </a:lnTo>
                    <a:lnTo>
                      <a:pt x="561" y="535"/>
                    </a:lnTo>
                    <a:lnTo>
                      <a:pt x="523" y="574"/>
                    </a:lnTo>
                    <a:lnTo>
                      <a:pt x="523" y="612"/>
                    </a:lnTo>
                    <a:lnTo>
                      <a:pt x="561" y="688"/>
                    </a:lnTo>
                    <a:lnTo>
                      <a:pt x="523" y="688"/>
                    </a:lnTo>
                    <a:lnTo>
                      <a:pt x="187" y="688"/>
                    </a:lnTo>
                    <a:lnTo>
                      <a:pt x="111" y="688"/>
                    </a:lnTo>
                    <a:lnTo>
                      <a:pt x="76" y="650"/>
                    </a:lnTo>
                    <a:lnTo>
                      <a:pt x="37" y="612"/>
                    </a:lnTo>
                    <a:lnTo>
                      <a:pt x="37" y="574"/>
                    </a:lnTo>
                    <a:lnTo>
                      <a:pt x="76" y="574"/>
                    </a:lnTo>
                    <a:lnTo>
                      <a:pt x="76" y="535"/>
                    </a:lnTo>
                    <a:lnTo>
                      <a:pt x="76" y="496"/>
                    </a:lnTo>
                    <a:lnTo>
                      <a:pt x="76" y="458"/>
                    </a:lnTo>
                    <a:lnTo>
                      <a:pt x="37" y="421"/>
                    </a:lnTo>
                    <a:lnTo>
                      <a:pt x="0" y="421"/>
                    </a:lnTo>
                    <a:lnTo>
                      <a:pt x="0" y="382"/>
                    </a:lnTo>
                    <a:lnTo>
                      <a:pt x="0" y="343"/>
                    </a:lnTo>
                    <a:lnTo>
                      <a:pt x="0" y="306"/>
                    </a:lnTo>
                    <a:lnTo>
                      <a:pt x="37" y="306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9" name="Freeform 286"/>
              <p:cNvSpPr>
                <a:spLocks noChangeArrowheads="1"/>
              </p:cNvSpPr>
              <p:nvPr/>
            </p:nvSpPr>
            <p:spPr bwMode="auto">
              <a:xfrm>
                <a:off x="3257360" y="3225548"/>
                <a:ext cx="161184" cy="141719"/>
              </a:xfrm>
              <a:custGeom>
                <a:avLst/>
                <a:gdLst>
                  <a:gd name="T0" fmla="*/ 37 w 636"/>
                  <a:gd name="T1" fmla="*/ 306 h 689"/>
                  <a:gd name="T2" fmla="*/ 76 w 636"/>
                  <a:gd name="T3" fmla="*/ 231 h 689"/>
                  <a:gd name="T4" fmla="*/ 76 w 636"/>
                  <a:gd name="T5" fmla="*/ 191 h 689"/>
                  <a:gd name="T6" fmla="*/ 111 w 636"/>
                  <a:gd name="T7" fmla="*/ 153 h 689"/>
                  <a:gd name="T8" fmla="*/ 111 w 636"/>
                  <a:gd name="T9" fmla="*/ 114 h 689"/>
                  <a:gd name="T10" fmla="*/ 111 w 636"/>
                  <a:gd name="T11" fmla="*/ 77 h 689"/>
                  <a:gd name="T12" fmla="*/ 111 w 636"/>
                  <a:gd name="T13" fmla="*/ 38 h 689"/>
                  <a:gd name="T14" fmla="*/ 149 w 636"/>
                  <a:gd name="T15" fmla="*/ 38 h 689"/>
                  <a:gd name="T16" fmla="*/ 187 w 636"/>
                  <a:gd name="T17" fmla="*/ 38 h 689"/>
                  <a:gd name="T18" fmla="*/ 225 w 636"/>
                  <a:gd name="T19" fmla="*/ 38 h 689"/>
                  <a:gd name="T20" fmla="*/ 225 w 636"/>
                  <a:gd name="T21" fmla="*/ 0 h 689"/>
                  <a:gd name="T22" fmla="*/ 261 w 636"/>
                  <a:gd name="T23" fmla="*/ 38 h 689"/>
                  <a:gd name="T24" fmla="*/ 299 w 636"/>
                  <a:gd name="T25" fmla="*/ 38 h 689"/>
                  <a:gd name="T26" fmla="*/ 336 w 636"/>
                  <a:gd name="T27" fmla="*/ 38 h 689"/>
                  <a:gd name="T28" fmla="*/ 373 w 636"/>
                  <a:gd name="T29" fmla="*/ 38 h 689"/>
                  <a:gd name="T30" fmla="*/ 373 w 636"/>
                  <a:gd name="T31" fmla="*/ 77 h 689"/>
                  <a:gd name="T32" fmla="*/ 412 w 636"/>
                  <a:gd name="T33" fmla="*/ 114 h 689"/>
                  <a:gd name="T34" fmla="*/ 412 w 636"/>
                  <a:gd name="T35" fmla="*/ 153 h 689"/>
                  <a:gd name="T36" fmla="*/ 448 w 636"/>
                  <a:gd name="T37" fmla="*/ 153 h 689"/>
                  <a:gd name="T38" fmla="*/ 448 w 636"/>
                  <a:gd name="T39" fmla="*/ 191 h 689"/>
                  <a:gd name="T40" fmla="*/ 485 w 636"/>
                  <a:gd name="T41" fmla="*/ 191 h 689"/>
                  <a:gd name="T42" fmla="*/ 523 w 636"/>
                  <a:gd name="T43" fmla="*/ 191 h 689"/>
                  <a:gd name="T44" fmla="*/ 561 w 636"/>
                  <a:gd name="T45" fmla="*/ 191 h 689"/>
                  <a:gd name="T46" fmla="*/ 597 w 636"/>
                  <a:gd name="T47" fmla="*/ 153 h 689"/>
                  <a:gd name="T48" fmla="*/ 597 w 636"/>
                  <a:gd name="T49" fmla="*/ 191 h 689"/>
                  <a:gd name="T50" fmla="*/ 597 w 636"/>
                  <a:gd name="T51" fmla="*/ 231 h 689"/>
                  <a:gd name="T52" fmla="*/ 597 w 636"/>
                  <a:gd name="T53" fmla="*/ 267 h 689"/>
                  <a:gd name="T54" fmla="*/ 597 w 636"/>
                  <a:gd name="T55" fmla="*/ 306 h 689"/>
                  <a:gd name="T56" fmla="*/ 635 w 636"/>
                  <a:gd name="T57" fmla="*/ 306 h 689"/>
                  <a:gd name="T58" fmla="*/ 635 w 636"/>
                  <a:gd name="T59" fmla="*/ 382 h 689"/>
                  <a:gd name="T60" fmla="*/ 635 w 636"/>
                  <a:gd name="T61" fmla="*/ 421 h 689"/>
                  <a:gd name="T62" fmla="*/ 635 w 636"/>
                  <a:gd name="T63" fmla="*/ 458 h 689"/>
                  <a:gd name="T64" fmla="*/ 597 w 636"/>
                  <a:gd name="T65" fmla="*/ 458 h 689"/>
                  <a:gd name="T66" fmla="*/ 597 w 636"/>
                  <a:gd name="T67" fmla="*/ 496 h 689"/>
                  <a:gd name="T68" fmla="*/ 561 w 636"/>
                  <a:gd name="T69" fmla="*/ 496 h 689"/>
                  <a:gd name="T70" fmla="*/ 561 w 636"/>
                  <a:gd name="T71" fmla="*/ 535 h 689"/>
                  <a:gd name="T72" fmla="*/ 523 w 636"/>
                  <a:gd name="T73" fmla="*/ 574 h 689"/>
                  <a:gd name="T74" fmla="*/ 523 w 636"/>
                  <a:gd name="T75" fmla="*/ 612 h 689"/>
                  <a:gd name="T76" fmla="*/ 561 w 636"/>
                  <a:gd name="T77" fmla="*/ 688 h 689"/>
                  <a:gd name="T78" fmla="*/ 523 w 636"/>
                  <a:gd name="T79" fmla="*/ 688 h 689"/>
                  <a:gd name="T80" fmla="*/ 187 w 636"/>
                  <a:gd name="T81" fmla="*/ 688 h 689"/>
                  <a:gd name="T82" fmla="*/ 111 w 636"/>
                  <a:gd name="T83" fmla="*/ 688 h 689"/>
                  <a:gd name="T84" fmla="*/ 76 w 636"/>
                  <a:gd name="T85" fmla="*/ 650 h 689"/>
                  <a:gd name="T86" fmla="*/ 37 w 636"/>
                  <a:gd name="T87" fmla="*/ 612 h 689"/>
                  <a:gd name="T88" fmla="*/ 37 w 636"/>
                  <a:gd name="T89" fmla="*/ 574 h 689"/>
                  <a:gd name="T90" fmla="*/ 76 w 636"/>
                  <a:gd name="T91" fmla="*/ 574 h 689"/>
                  <a:gd name="T92" fmla="*/ 76 w 636"/>
                  <a:gd name="T93" fmla="*/ 535 h 689"/>
                  <a:gd name="T94" fmla="*/ 76 w 636"/>
                  <a:gd name="T95" fmla="*/ 496 h 689"/>
                  <a:gd name="T96" fmla="*/ 76 w 636"/>
                  <a:gd name="T97" fmla="*/ 458 h 689"/>
                  <a:gd name="T98" fmla="*/ 37 w 636"/>
                  <a:gd name="T99" fmla="*/ 421 h 689"/>
                  <a:gd name="T100" fmla="*/ 0 w 636"/>
                  <a:gd name="T101" fmla="*/ 421 h 689"/>
                  <a:gd name="T102" fmla="*/ 0 w 636"/>
                  <a:gd name="T103" fmla="*/ 382 h 689"/>
                  <a:gd name="T104" fmla="*/ 0 w 636"/>
                  <a:gd name="T105" fmla="*/ 343 h 689"/>
                  <a:gd name="T106" fmla="*/ 0 w 636"/>
                  <a:gd name="T107" fmla="*/ 306 h 689"/>
                  <a:gd name="T108" fmla="*/ 37 w 636"/>
                  <a:gd name="T109" fmla="*/ 306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6" h="689">
                    <a:moveTo>
                      <a:pt x="37" y="306"/>
                    </a:moveTo>
                    <a:lnTo>
                      <a:pt x="76" y="231"/>
                    </a:lnTo>
                    <a:lnTo>
                      <a:pt x="76" y="191"/>
                    </a:lnTo>
                    <a:lnTo>
                      <a:pt x="111" y="153"/>
                    </a:lnTo>
                    <a:lnTo>
                      <a:pt x="111" y="114"/>
                    </a:lnTo>
                    <a:lnTo>
                      <a:pt x="111" y="77"/>
                    </a:lnTo>
                    <a:lnTo>
                      <a:pt x="111" y="38"/>
                    </a:lnTo>
                    <a:lnTo>
                      <a:pt x="149" y="38"/>
                    </a:lnTo>
                    <a:lnTo>
                      <a:pt x="187" y="38"/>
                    </a:lnTo>
                    <a:lnTo>
                      <a:pt x="225" y="38"/>
                    </a:lnTo>
                    <a:lnTo>
                      <a:pt x="225" y="0"/>
                    </a:lnTo>
                    <a:lnTo>
                      <a:pt x="261" y="38"/>
                    </a:lnTo>
                    <a:lnTo>
                      <a:pt x="299" y="38"/>
                    </a:lnTo>
                    <a:lnTo>
                      <a:pt x="336" y="38"/>
                    </a:lnTo>
                    <a:lnTo>
                      <a:pt x="373" y="38"/>
                    </a:lnTo>
                    <a:lnTo>
                      <a:pt x="373" y="77"/>
                    </a:lnTo>
                    <a:lnTo>
                      <a:pt x="412" y="114"/>
                    </a:lnTo>
                    <a:lnTo>
                      <a:pt x="412" y="153"/>
                    </a:lnTo>
                    <a:lnTo>
                      <a:pt x="448" y="153"/>
                    </a:lnTo>
                    <a:lnTo>
                      <a:pt x="448" y="191"/>
                    </a:lnTo>
                    <a:lnTo>
                      <a:pt x="485" y="191"/>
                    </a:lnTo>
                    <a:lnTo>
                      <a:pt x="523" y="191"/>
                    </a:lnTo>
                    <a:lnTo>
                      <a:pt x="561" y="191"/>
                    </a:lnTo>
                    <a:lnTo>
                      <a:pt x="597" y="153"/>
                    </a:lnTo>
                    <a:lnTo>
                      <a:pt x="597" y="191"/>
                    </a:lnTo>
                    <a:lnTo>
                      <a:pt x="597" y="231"/>
                    </a:lnTo>
                    <a:lnTo>
                      <a:pt x="597" y="267"/>
                    </a:lnTo>
                    <a:lnTo>
                      <a:pt x="597" y="306"/>
                    </a:lnTo>
                    <a:lnTo>
                      <a:pt x="635" y="306"/>
                    </a:lnTo>
                    <a:lnTo>
                      <a:pt x="635" y="382"/>
                    </a:lnTo>
                    <a:lnTo>
                      <a:pt x="635" y="421"/>
                    </a:lnTo>
                    <a:lnTo>
                      <a:pt x="635" y="458"/>
                    </a:lnTo>
                    <a:lnTo>
                      <a:pt x="597" y="458"/>
                    </a:lnTo>
                    <a:lnTo>
                      <a:pt x="597" y="496"/>
                    </a:lnTo>
                    <a:lnTo>
                      <a:pt x="561" y="496"/>
                    </a:lnTo>
                    <a:lnTo>
                      <a:pt x="561" y="535"/>
                    </a:lnTo>
                    <a:lnTo>
                      <a:pt x="523" y="574"/>
                    </a:lnTo>
                    <a:lnTo>
                      <a:pt x="523" y="612"/>
                    </a:lnTo>
                    <a:lnTo>
                      <a:pt x="561" y="688"/>
                    </a:lnTo>
                    <a:lnTo>
                      <a:pt x="523" y="688"/>
                    </a:lnTo>
                    <a:lnTo>
                      <a:pt x="187" y="688"/>
                    </a:lnTo>
                    <a:lnTo>
                      <a:pt x="111" y="688"/>
                    </a:lnTo>
                    <a:lnTo>
                      <a:pt x="76" y="650"/>
                    </a:lnTo>
                    <a:lnTo>
                      <a:pt x="37" y="612"/>
                    </a:lnTo>
                    <a:lnTo>
                      <a:pt x="37" y="574"/>
                    </a:lnTo>
                    <a:lnTo>
                      <a:pt x="76" y="574"/>
                    </a:lnTo>
                    <a:lnTo>
                      <a:pt x="76" y="535"/>
                    </a:lnTo>
                    <a:lnTo>
                      <a:pt x="76" y="496"/>
                    </a:lnTo>
                    <a:lnTo>
                      <a:pt x="76" y="458"/>
                    </a:lnTo>
                    <a:lnTo>
                      <a:pt x="37" y="421"/>
                    </a:lnTo>
                    <a:lnTo>
                      <a:pt x="0" y="421"/>
                    </a:lnTo>
                    <a:lnTo>
                      <a:pt x="0" y="382"/>
                    </a:lnTo>
                    <a:lnTo>
                      <a:pt x="0" y="343"/>
                    </a:lnTo>
                    <a:lnTo>
                      <a:pt x="0" y="306"/>
                    </a:lnTo>
                    <a:lnTo>
                      <a:pt x="37" y="306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" name="Freeform 287"/>
              <p:cNvSpPr>
                <a:spLocks noChangeArrowheads="1"/>
              </p:cNvSpPr>
              <p:nvPr/>
            </p:nvSpPr>
            <p:spPr bwMode="auto">
              <a:xfrm>
                <a:off x="3352042" y="3169775"/>
                <a:ext cx="209652" cy="94174"/>
              </a:xfrm>
              <a:custGeom>
                <a:avLst/>
                <a:gdLst>
                  <a:gd name="T0" fmla="*/ 822 w 823"/>
                  <a:gd name="T1" fmla="*/ 345 h 460"/>
                  <a:gd name="T2" fmla="*/ 784 w 823"/>
                  <a:gd name="T3" fmla="*/ 307 h 460"/>
                  <a:gd name="T4" fmla="*/ 784 w 823"/>
                  <a:gd name="T5" fmla="*/ 268 h 460"/>
                  <a:gd name="T6" fmla="*/ 747 w 823"/>
                  <a:gd name="T7" fmla="*/ 268 h 460"/>
                  <a:gd name="T8" fmla="*/ 747 w 823"/>
                  <a:gd name="T9" fmla="*/ 230 h 460"/>
                  <a:gd name="T10" fmla="*/ 709 w 823"/>
                  <a:gd name="T11" fmla="*/ 230 h 460"/>
                  <a:gd name="T12" fmla="*/ 709 w 823"/>
                  <a:gd name="T13" fmla="*/ 192 h 460"/>
                  <a:gd name="T14" fmla="*/ 672 w 823"/>
                  <a:gd name="T15" fmla="*/ 192 h 460"/>
                  <a:gd name="T16" fmla="*/ 636 w 823"/>
                  <a:gd name="T17" fmla="*/ 153 h 460"/>
                  <a:gd name="T18" fmla="*/ 597 w 823"/>
                  <a:gd name="T19" fmla="*/ 115 h 460"/>
                  <a:gd name="T20" fmla="*/ 560 w 823"/>
                  <a:gd name="T21" fmla="*/ 78 h 460"/>
                  <a:gd name="T22" fmla="*/ 597 w 823"/>
                  <a:gd name="T23" fmla="*/ 0 h 460"/>
                  <a:gd name="T24" fmla="*/ 560 w 823"/>
                  <a:gd name="T25" fmla="*/ 0 h 460"/>
                  <a:gd name="T26" fmla="*/ 523 w 823"/>
                  <a:gd name="T27" fmla="*/ 0 h 460"/>
                  <a:gd name="T28" fmla="*/ 485 w 823"/>
                  <a:gd name="T29" fmla="*/ 0 h 460"/>
                  <a:gd name="T30" fmla="*/ 448 w 823"/>
                  <a:gd name="T31" fmla="*/ 0 h 460"/>
                  <a:gd name="T32" fmla="*/ 411 w 823"/>
                  <a:gd name="T33" fmla="*/ 39 h 460"/>
                  <a:gd name="T34" fmla="*/ 372 w 823"/>
                  <a:gd name="T35" fmla="*/ 39 h 460"/>
                  <a:gd name="T36" fmla="*/ 336 w 823"/>
                  <a:gd name="T37" fmla="*/ 39 h 460"/>
                  <a:gd name="T38" fmla="*/ 299 w 823"/>
                  <a:gd name="T39" fmla="*/ 39 h 460"/>
                  <a:gd name="T40" fmla="*/ 261 w 823"/>
                  <a:gd name="T41" fmla="*/ 78 h 460"/>
                  <a:gd name="T42" fmla="*/ 224 w 823"/>
                  <a:gd name="T43" fmla="*/ 39 h 460"/>
                  <a:gd name="T44" fmla="*/ 187 w 823"/>
                  <a:gd name="T45" fmla="*/ 39 h 460"/>
                  <a:gd name="T46" fmla="*/ 187 w 823"/>
                  <a:gd name="T47" fmla="*/ 78 h 460"/>
                  <a:gd name="T48" fmla="*/ 150 w 823"/>
                  <a:gd name="T49" fmla="*/ 78 h 460"/>
                  <a:gd name="T50" fmla="*/ 111 w 823"/>
                  <a:gd name="T51" fmla="*/ 115 h 460"/>
                  <a:gd name="T52" fmla="*/ 75 w 823"/>
                  <a:gd name="T53" fmla="*/ 153 h 460"/>
                  <a:gd name="T54" fmla="*/ 38 w 823"/>
                  <a:gd name="T55" fmla="*/ 192 h 460"/>
                  <a:gd name="T56" fmla="*/ 38 w 823"/>
                  <a:gd name="T57" fmla="*/ 230 h 460"/>
                  <a:gd name="T58" fmla="*/ 0 w 823"/>
                  <a:gd name="T59" fmla="*/ 268 h 460"/>
                  <a:gd name="T60" fmla="*/ 0 w 823"/>
                  <a:gd name="T61" fmla="*/ 307 h 460"/>
                  <a:gd name="T62" fmla="*/ 0 w 823"/>
                  <a:gd name="T63" fmla="*/ 345 h 460"/>
                  <a:gd name="T64" fmla="*/ 38 w 823"/>
                  <a:gd name="T65" fmla="*/ 382 h 460"/>
                  <a:gd name="T66" fmla="*/ 38 w 823"/>
                  <a:gd name="T67" fmla="*/ 421 h 460"/>
                  <a:gd name="T68" fmla="*/ 75 w 823"/>
                  <a:gd name="T69" fmla="*/ 421 h 460"/>
                  <a:gd name="T70" fmla="*/ 75 w 823"/>
                  <a:gd name="T71" fmla="*/ 459 h 460"/>
                  <a:gd name="T72" fmla="*/ 111 w 823"/>
                  <a:gd name="T73" fmla="*/ 459 h 460"/>
                  <a:gd name="T74" fmla="*/ 150 w 823"/>
                  <a:gd name="T75" fmla="*/ 459 h 460"/>
                  <a:gd name="T76" fmla="*/ 187 w 823"/>
                  <a:gd name="T77" fmla="*/ 459 h 460"/>
                  <a:gd name="T78" fmla="*/ 224 w 823"/>
                  <a:gd name="T79" fmla="*/ 421 h 460"/>
                  <a:gd name="T80" fmla="*/ 261 w 823"/>
                  <a:gd name="T81" fmla="*/ 421 h 460"/>
                  <a:gd name="T82" fmla="*/ 299 w 823"/>
                  <a:gd name="T83" fmla="*/ 382 h 460"/>
                  <a:gd name="T84" fmla="*/ 336 w 823"/>
                  <a:gd name="T85" fmla="*/ 421 h 460"/>
                  <a:gd name="T86" fmla="*/ 411 w 823"/>
                  <a:gd name="T87" fmla="*/ 421 h 460"/>
                  <a:gd name="T88" fmla="*/ 485 w 823"/>
                  <a:gd name="T89" fmla="*/ 459 h 460"/>
                  <a:gd name="T90" fmla="*/ 560 w 823"/>
                  <a:gd name="T91" fmla="*/ 459 h 460"/>
                  <a:gd name="T92" fmla="*/ 597 w 823"/>
                  <a:gd name="T93" fmla="*/ 459 h 460"/>
                  <a:gd name="T94" fmla="*/ 636 w 823"/>
                  <a:gd name="T95" fmla="*/ 459 h 460"/>
                  <a:gd name="T96" fmla="*/ 709 w 823"/>
                  <a:gd name="T97" fmla="*/ 421 h 460"/>
                  <a:gd name="T98" fmla="*/ 747 w 823"/>
                  <a:gd name="T99" fmla="*/ 421 h 460"/>
                  <a:gd name="T100" fmla="*/ 822 w 823"/>
                  <a:gd name="T101" fmla="*/ 345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23" h="460">
                    <a:moveTo>
                      <a:pt x="822" y="345"/>
                    </a:moveTo>
                    <a:lnTo>
                      <a:pt x="784" y="307"/>
                    </a:lnTo>
                    <a:lnTo>
                      <a:pt x="784" y="268"/>
                    </a:lnTo>
                    <a:lnTo>
                      <a:pt x="747" y="268"/>
                    </a:lnTo>
                    <a:lnTo>
                      <a:pt x="747" y="230"/>
                    </a:lnTo>
                    <a:lnTo>
                      <a:pt x="709" y="230"/>
                    </a:lnTo>
                    <a:lnTo>
                      <a:pt x="709" y="192"/>
                    </a:lnTo>
                    <a:lnTo>
                      <a:pt x="672" y="192"/>
                    </a:lnTo>
                    <a:lnTo>
                      <a:pt x="636" y="153"/>
                    </a:lnTo>
                    <a:lnTo>
                      <a:pt x="597" y="115"/>
                    </a:lnTo>
                    <a:lnTo>
                      <a:pt x="560" y="78"/>
                    </a:lnTo>
                    <a:lnTo>
                      <a:pt x="597" y="0"/>
                    </a:lnTo>
                    <a:lnTo>
                      <a:pt x="560" y="0"/>
                    </a:lnTo>
                    <a:lnTo>
                      <a:pt x="523" y="0"/>
                    </a:lnTo>
                    <a:lnTo>
                      <a:pt x="485" y="0"/>
                    </a:lnTo>
                    <a:lnTo>
                      <a:pt x="448" y="0"/>
                    </a:lnTo>
                    <a:lnTo>
                      <a:pt x="411" y="39"/>
                    </a:lnTo>
                    <a:lnTo>
                      <a:pt x="372" y="39"/>
                    </a:lnTo>
                    <a:lnTo>
                      <a:pt x="336" y="39"/>
                    </a:lnTo>
                    <a:lnTo>
                      <a:pt x="299" y="39"/>
                    </a:lnTo>
                    <a:lnTo>
                      <a:pt x="261" y="78"/>
                    </a:lnTo>
                    <a:lnTo>
                      <a:pt x="224" y="39"/>
                    </a:lnTo>
                    <a:lnTo>
                      <a:pt x="187" y="39"/>
                    </a:lnTo>
                    <a:lnTo>
                      <a:pt x="187" y="78"/>
                    </a:lnTo>
                    <a:lnTo>
                      <a:pt x="150" y="78"/>
                    </a:lnTo>
                    <a:lnTo>
                      <a:pt x="111" y="115"/>
                    </a:lnTo>
                    <a:lnTo>
                      <a:pt x="75" y="153"/>
                    </a:lnTo>
                    <a:lnTo>
                      <a:pt x="38" y="192"/>
                    </a:lnTo>
                    <a:lnTo>
                      <a:pt x="38" y="230"/>
                    </a:lnTo>
                    <a:lnTo>
                      <a:pt x="0" y="268"/>
                    </a:lnTo>
                    <a:lnTo>
                      <a:pt x="0" y="307"/>
                    </a:lnTo>
                    <a:lnTo>
                      <a:pt x="0" y="345"/>
                    </a:lnTo>
                    <a:lnTo>
                      <a:pt x="38" y="382"/>
                    </a:lnTo>
                    <a:lnTo>
                      <a:pt x="38" y="421"/>
                    </a:lnTo>
                    <a:lnTo>
                      <a:pt x="75" y="421"/>
                    </a:lnTo>
                    <a:lnTo>
                      <a:pt x="75" y="459"/>
                    </a:lnTo>
                    <a:lnTo>
                      <a:pt x="111" y="459"/>
                    </a:lnTo>
                    <a:lnTo>
                      <a:pt x="150" y="459"/>
                    </a:lnTo>
                    <a:lnTo>
                      <a:pt x="187" y="459"/>
                    </a:lnTo>
                    <a:lnTo>
                      <a:pt x="224" y="421"/>
                    </a:lnTo>
                    <a:lnTo>
                      <a:pt x="261" y="421"/>
                    </a:lnTo>
                    <a:lnTo>
                      <a:pt x="299" y="382"/>
                    </a:lnTo>
                    <a:lnTo>
                      <a:pt x="336" y="421"/>
                    </a:lnTo>
                    <a:lnTo>
                      <a:pt x="411" y="421"/>
                    </a:lnTo>
                    <a:lnTo>
                      <a:pt x="485" y="459"/>
                    </a:lnTo>
                    <a:lnTo>
                      <a:pt x="560" y="459"/>
                    </a:lnTo>
                    <a:lnTo>
                      <a:pt x="597" y="459"/>
                    </a:lnTo>
                    <a:lnTo>
                      <a:pt x="636" y="459"/>
                    </a:lnTo>
                    <a:lnTo>
                      <a:pt x="709" y="421"/>
                    </a:lnTo>
                    <a:lnTo>
                      <a:pt x="747" y="421"/>
                    </a:lnTo>
                    <a:lnTo>
                      <a:pt x="822" y="345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1" name="Freeform 288"/>
              <p:cNvSpPr>
                <a:spLocks noChangeArrowheads="1"/>
              </p:cNvSpPr>
              <p:nvPr/>
            </p:nvSpPr>
            <p:spPr bwMode="auto">
              <a:xfrm>
                <a:off x="3352042" y="3169775"/>
                <a:ext cx="209652" cy="94174"/>
              </a:xfrm>
              <a:custGeom>
                <a:avLst/>
                <a:gdLst>
                  <a:gd name="T0" fmla="*/ 822 w 823"/>
                  <a:gd name="T1" fmla="*/ 345 h 460"/>
                  <a:gd name="T2" fmla="*/ 784 w 823"/>
                  <a:gd name="T3" fmla="*/ 307 h 460"/>
                  <a:gd name="T4" fmla="*/ 784 w 823"/>
                  <a:gd name="T5" fmla="*/ 268 h 460"/>
                  <a:gd name="T6" fmla="*/ 747 w 823"/>
                  <a:gd name="T7" fmla="*/ 268 h 460"/>
                  <a:gd name="T8" fmla="*/ 747 w 823"/>
                  <a:gd name="T9" fmla="*/ 230 h 460"/>
                  <a:gd name="T10" fmla="*/ 709 w 823"/>
                  <a:gd name="T11" fmla="*/ 230 h 460"/>
                  <a:gd name="T12" fmla="*/ 709 w 823"/>
                  <a:gd name="T13" fmla="*/ 192 h 460"/>
                  <a:gd name="T14" fmla="*/ 672 w 823"/>
                  <a:gd name="T15" fmla="*/ 192 h 460"/>
                  <a:gd name="T16" fmla="*/ 636 w 823"/>
                  <a:gd name="T17" fmla="*/ 153 h 460"/>
                  <a:gd name="T18" fmla="*/ 597 w 823"/>
                  <a:gd name="T19" fmla="*/ 115 h 460"/>
                  <a:gd name="T20" fmla="*/ 560 w 823"/>
                  <a:gd name="T21" fmla="*/ 78 h 460"/>
                  <a:gd name="T22" fmla="*/ 597 w 823"/>
                  <a:gd name="T23" fmla="*/ 0 h 460"/>
                  <a:gd name="T24" fmla="*/ 560 w 823"/>
                  <a:gd name="T25" fmla="*/ 0 h 460"/>
                  <a:gd name="T26" fmla="*/ 523 w 823"/>
                  <a:gd name="T27" fmla="*/ 0 h 460"/>
                  <a:gd name="T28" fmla="*/ 485 w 823"/>
                  <a:gd name="T29" fmla="*/ 0 h 460"/>
                  <a:gd name="T30" fmla="*/ 448 w 823"/>
                  <a:gd name="T31" fmla="*/ 0 h 460"/>
                  <a:gd name="T32" fmla="*/ 411 w 823"/>
                  <a:gd name="T33" fmla="*/ 39 h 460"/>
                  <a:gd name="T34" fmla="*/ 372 w 823"/>
                  <a:gd name="T35" fmla="*/ 39 h 460"/>
                  <a:gd name="T36" fmla="*/ 336 w 823"/>
                  <a:gd name="T37" fmla="*/ 39 h 460"/>
                  <a:gd name="T38" fmla="*/ 299 w 823"/>
                  <a:gd name="T39" fmla="*/ 39 h 460"/>
                  <a:gd name="T40" fmla="*/ 261 w 823"/>
                  <a:gd name="T41" fmla="*/ 78 h 460"/>
                  <a:gd name="T42" fmla="*/ 224 w 823"/>
                  <a:gd name="T43" fmla="*/ 39 h 460"/>
                  <a:gd name="T44" fmla="*/ 187 w 823"/>
                  <a:gd name="T45" fmla="*/ 39 h 460"/>
                  <a:gd name="T46" fmla="*/ 187 w 823"/>
                  <a:gd name="T47" fmla="*/ 78 h 460"/>
                  <a:gd name="T48" fmla="*/ 150 w 823"/>
                  <a:gd name="T49" fmla="*/ 78 h 460"/>
                  <a:gd name="T50" fmla="*/ 111 w 823"/>
                  <a:gd name="T51" fmla="*/ 115 h 460"/>
                  <a:gd name="T52" fmla="*/ 75 w 823"/>
                  <a:gd name="T53" fmla="*/ 153 h 460"/>
                  <a:gd name="T54" fmla="*/ 38 w 823"/>
                  <a:gd name="T55" fmla="*/ 192 h 460"/>
                  <a:gd name="T56" fmla="*/ 38 w 823"/>
                  <a:gd name="T57" fmla="*/ 230 h 460"/>
                  <a:gd name="T58" fmla="*/ 0 w 823"/>
                  <a:gd name="T59" fmla="*/ 268 h 460"/>
                  <a:gd name="T60" fmla="*/ 0 w 823"/>
                  <a:gd name="T61" fmla="*/ 307 h 460"/>
                  <a:gd name="T62" fmla="*/ 0 w 823"/>
                  <a:gd name="T63" fmla="*/ 345 h 460"/>
                  <a:gd name="T64" fmla="*/ 38 w 823"/>
                  <a:gd name="T65" fmla="*/ 382 h 460"/>
                  <a:gd name="T66" fmla="*/ 38 w 823"/>
                  <a:gd name="T67" fmla="*/ 421 h 460"/>
                  <a:gd name="T68" fmla="*/ 75 w 823"/>
                  <a:gd name="T69" fmla="*/ 421 h 460"/>
                  <a:gd name="T70" fmla="*/ 75 w 823"/>
                  <a:gd name="T71" fmla="*/ 459 h 460"/>
                  <a:gd name="T72" fmla="*/ 111 w 823"/>
                  <a:gd name="T73" fmla="*/ 459 h 460"/>
                  <a:gd name="T74" fmla="*/ 150 w 823"/>
                  <a:gd name="T75" fmla="*/ 459 h 460"/>
                  <a:gd name="T76" fmla="*/ 187 w 823"/>
                  <a:gd name="T77" fmla="*/ 459 h 460"/>
                  <a:gd name="T78" fmla="*/ 224 w 823"/>
                  <a:gd name="T79" fmla="*/ 421 h 460"/>
                  <a:gd name="T80" fmla="*/ 261 w 823"/>
                  <a:gd name="T81" fmla="*/ 421 h 460"/>
                  <a:gd name="T82" fmla="*/ 299 w 823"/>
                  <a:gd name="T83" fmla="*/ 382 h 460"/>
                  <a:gd name="T84" fmla="*/ 336 w 823"/>
                  <a:gd name="T85" fmla="*/ 421 h 460"/>
                  <a:gd name="T86" fmla="*/ 411 w 823"/>
                  <a:gd name="T87" fmla="*/ 421 h 460"/>
                  <a:gd name="T88" fmla="*/ 485 w 823"/>
                  <a:gd name="T89" fmla="*/ 459 h 460"/>
                  <a:gd name="T90" fmla="*/ 560 w 823"/>
                  <a:gd name="T91" fmla="*/ 459 h 460"/>
                  <a:gd name="T92" fmla="*/ 597 w 823"/>
                  <a:gd name="T93" fmla="*/ 459 h 460"/>
                  <a:gd name="T94" fmla="*/ 636 w 823"/>
                  <a:gd name="T95" fmla="*/ 459 h 460"/>
                  <a:gd name="T96" fmla="*/ 709 w 823"/>
                  <a:gd name="T97" fmla="*/ 421 h 460"/>
                  <a:gd name="T98" fmla="*/ 747 w 823"/>
                  <a:gd name="T99" fmla="*/ 421 h 460"/>
                  <a:gd name="T100" fmla="*/ 822 w 823"/>
                  <a:gd name="T101" fmla="*/ 345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23" h="460">
                    <a:moveTo>
                      <a:pt x="822" y="345"/>
                    </a:moveTo>
                    <a:lnTo>
                      <a:pt x="784" y="307"/>
                    </a:lnTo>
                    <a:lnTo>
                      <a:pt x="784" y="268"/>
                    </a:lnTo>
                    <a:lnTo>
                      <a:pt x="747" y="268"/>
                    </a:lnTo>
                    <a:lnTo>
                      <a:pt x="747" y="230"/>
                    </a:lnTo>
                    <a:lnTo>
                      <a:pt x="709" y="230"/>
                    </a:lnTo>
                    <a:lnTo>
                      <a:pt x="709" y="192"/>
                    </a:lnTo>
                    <a:lnTo>
                      <a:pt x="672" y="192"/>
                    </a:lnTo>
                    <a:lnTo>
                      <a:pt x="636" y="153"/>
                    </a:lnTo>
                    <a:lnTo>
                      <a:pt x="597" y="115"/>
                    </a:lnTo>
                    <a:lnTo>
                      <a:pt x="560" y="78"/>
                    </a:lnTo>
                    <a:lnTo>
                      <a:pt x="597" y="0"/>
                    </a:lnTo>
                    <a:lnTo>
                      <a:pt x="560" y="0"/>
                    </a:lnTo>
                    <a:lnTo>
                      <a:pt x="523" y="0"/>
                    </a:lnTo>
                    <a:lnTo>
                      <a:pt x="485" y="0"/>
                    </a:lnTo>
                    <a:lnTo>
                      <a:pt x="448" y="0"/>
                    </a:lnTo>
                    <a:lnTo>
                      <a:pt x="411" y="39"/>
                    </a:lnTo>
                    <a:lnTo>
                      <a:pt x="372" y="39"/>
                    </a:lnTo>
                    <a:lnTo>
                      <a:pt x="336" y="39"/>
                    </a:lnTo>
                    <a:lnTo>
                      <a:pt x="299" y="39"/>
                    </a:lnTo>
                    <a:lnTo>
                      <a:pt x="261" y="78"/>
                    </a:lnTo>
                    <a:lnTo>
                      <a:pt x="224" y="39"/>
                    </a:lnTo>
                    <a:lnTo>
                      <a:pt x="187" y="39"/>
                    </a:lnTo>
                    <a:lnTo>
                      <a:pt x="187" y="78"/>
                    </a:lnTo>
                    <a:lnTo>
                      <a:pt x="150" y="78"/>
                    </a:lnTo>
                    <a:lnTo>
                      <a:pt x="111" y="115"/>
                    </a:lnTo>
                    <a:lnTo>
                      <a:pt x="75" y="153"/>
                    </a:lnTo>
                    <a:lnTo>
                      <a:pt x="38" y="192"/>
                    </a:lnTo>
                    <a:lnTo>
                      <a:pt x="38" y="230"/>
                    </a:lnTo>
                    <a:lnTo>
                      <a:pt x="0" y="268"/>
                    </a:lnTo>
                    <a:lnTo>
                      <a:pt x="0" y="307"/>
                    </a:lnTo>
                    <a:lnTo>
                      <a:pt x="0" y="345"/>
                    </a:lnTo>
                    <a:lnTo>
                      <a:pt x="38" y="382"/>
                    </a:lnTo>
                    <a:lnTo>
                      <a:pt x="38" y="421"/>
                    </a:lnTo>
                    <a:lnTo>
                      <a:pt x="75" y="421"/>
                    </a:lnTo>
                    <a:lnTo>
                      <a:pt x="75" y="459"/>
                    </a:lnTo>
                    <a:lnTo>
                      <a:pt x="111" y="459"/>
                    </a:lnTo>
                    <a:lnTo>
                      <a:pt x="150" y="459"/>
                    </a:lnTo>
                    <a:lnTo>
                      <a:pt x="187" y="459"/>
                    </a:lnTo>
                    <a:lnTo>
                      <a:pt x="224" y="421"/>
                    </a:lnTo>
                    <a:lnTo>
                      <a:pt x="261" y="421"/>
                    </a:lnTo>
                    <a:lnTo>
                      <a:pt x="299" y="382"/>
                    </a:lnTo>
                    <a:lnTo>
                      <a:pt x="336" y="421"/>
                    </a:lnTo>
                    <a:lnTo>
                      <a:pt x="411" y="421"/>
                    </a:lnTo>
                    <a:lnTo>
                      <a:pt x="485" y="459"/>
                    </a:lnTo>
                    <a:lnTo>
                      <a:pt x="560" y="459"/>
                    </a:lnTo>
                    <a:lnTo>
                      <a:pt x="597" y="459"/>
                    </a:lnTo>
                    <a:lnTo>
                      <a:pt x="636" y="459"/>
                    </a:lnTo>
                    <a:lnTo>
                      <a:pt x="709" y="421"/>
                    </a:lnTo>
                    <a:lnTo>
                      <a:pt x="747" y="421"/>
                    </a:lnTo>
                    <a:lnTo>
                      <a:pt x="822" y="34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" name="Freeform 289"/>
              <p:cNvSpPr>
                <a:spLocks noChangeArrowheads="1"/>
              </p:cNvSpPr>
              <p:nvPr/>
            </p:nvSpPr>
            <p:spPr bwMode="auto">
              <a:xfrm>
                <a:off x="3390366" y="3249320"/>
                <a:ext cx="103699" cy="141719"/>
              </a:xfrm>
              <a:custGeom>
                <a:avLst/>
                <a:gdLst>
                  <a:gd name="T0" fmla="*/ 410 w 411"/>
                  <a:gd name="T1" fmla="*/ 77 h 690"/>
                  <a:gd name="T2" fmla="*/ 410 w 411"/>
                  <a:gd name="T3" fmla="*/ 268 h 690"/>
                  <a:gd name="T4" fmla="*/ 410 w 411"/>
                  <a:gd name="T5" fmla="*/ 612 h 690"/>
                  <a:gd name="T6" fmla="*/ 410 w 411"/>
                  <a:gd name="T7" fmla="*/ 650 h 690"/>
                  <a:gd name="T8" fmla="*/ 373 w 411"/>
                  <a:gd name="T9" fmla="*/ 650 h 690"/>
                  <a:gd name="T10" fmla="*/ 335 w 411"/>
                  <a:gd name="T11" fmla="*/ 689 h 690"/>
                  <a:gd name="T12" fmla="*/ 299 w 411"/>
                  <a:gd name="T13" fmla="*/ 689 h 690"/>
                  <a:gd name="T14" fmla="*/ 261 w 411"/>
                  <a:gd name="T15" fmla="*/ 689 h 690"/>
                  <a:gd name="T16" fmla="*/ 186 w 411"/>
                  <a:gd name="T17" fmla="*/ 689 h 690"/>
                  <a:gd name="T18" fmla="*/ 149 w 411"/>
                  <a:gd name="T19" fmla="*/ 689 h 690"/>
                  <a:gd name="T20" fmla="*/ 111 w 411"/>
                  <a:gd name="T21" fmla="*/ 650 h 690"/>
                  <a:gd name="T22" fmla="*/ 74 w 411"/>
                  <a:gd name="T23" fmla="*/ 650 h 690"/>
                  <a:gd name="T24" fmla="*/ 37 w 411"/>
                  <a:gd name="T25" fmla="*/ 612 h 690"/>
                  <a:gd name="T26" fmla="*/ 0 w 411"/>
                  <a:gd name="T27" fmla="*/ 574 h 690"/>
                  <a:gd name="T28" fmla="*/ 0 w 411"/>
                  <a:gd name="T29" fmla="*/ 498 h 690"/>
                  <a:gd name="T30" fmla="*/ 0 w 411"/>
                  <a:gd name="T31" fmla="*/ 459 h 690"/>
                  <a:gd name="T32" fmla="*/ 37 w 411"/>
                  <a:gd name="T33" fmla="*/ 421 h 690"/>
                  <a:gd name="T34" fmla="*/ 37 w 411"/>
                  <a:gd name="T35" fmla="*/ 381 h 690"/>
                  <a:gd name="T36" fmla="*/ 74 w 411"/>
                  <a:gd name="T37" fmla="*/ 381 h 690"/>
                  <a:gd name="T38" fmla="*/ 74 w 411"/>
                  <a:gd name="T39" fmla="*/ 344 h 690"/>
                  <a:gd name="T40" fmla="*/ 111 w 411"/>
                  <a:gd name="T41" fmla="*/ 344 h 690"/>
                  <a:gd name="T42" fmla="*/ 111 w 411"/>
                  <a:gd name="T43" fmla="*/ 307 h 690"/>
                  <a:gd name="T44" fmla="*/ 111 w 411"/>
                  <a:gd name="T45" fmla="*/ 268 h 690"/>
                  <a:gd name="T46" fmla="*/ 111 w 411"/>
                  <a:gd name="T47" fmla="*/ 191 h 690"/>
                  <a:gd name="T48" fmla="*/ 74 w 411"/>
                  <a:gd name="T49" fmla="*/ 191 h 690"/>
                  <a:gd name="T50" fmla="*/ 74 w 411"/>
                  <a:gd name="T51" fmla="*/ 153 h 690"/>
                  <a:gd name="T52" fmla="*/ 74 w 411"/>
                  <a:gd name="T53" fmla="*/ 115 h 690"/>
                  <a:gd name="T54" fmla="*/ 74 w 411"/>
                  <a:gd name="T55" fmla="*/ 77 h 690"/>
                  <a:gd name="T56" fmla="*/ 74 w 411"/>
                  <a:gd name="T57" fmla="*/ 38 h 690"/>
                  <a:gd name="T58" fmla="*/ 111 w 411"/>
                  <a:gd name="T59" fmla="*/ 38 h 690"/>
                  <a:gd name="T60" fmla="*/ 149 w 411"/>
                  <a:gd name="T61" fmla="*/ 0 h 690"/>
                  <a:gd name="T62" fmla="*/ 186 w 411"/>
                  <a:gd name="T63" fmla="*/ 38 h 690"/>
                  <a:gd name="T64" fmla="*/ 261 w 411"/>
                  <a:gd name="T65" fmla="*/ 38 h 690"/>
                  <a:gd name="T66" fmla="*/ 335 w 411"/>
                  <a:gd name="T67" fmla="*/ 77 h 690"/>
                  <a:gd name="T68" fmla="*/ 410 w 411"/>
                  <a:gd name="T69" fmla="*/ 77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1" h="690">
                    <a:moveTo>
                      <a:pt x="410" y="77"/>
                    </a:moveTo>
                    <a:lnTo>
                      <a:pt x="410" y="268"/>
                    </a:lnTo>
                    <a:lnTo>
                      <a:pt x="410" y="612"/>
                    </a:lnTo>
                    <a:lnTo>
                      <a:pt x="410" y="650"/>
                    </a:lnTo>
                    <a:lnTo>
                      <a:pt x="373" y="650"/>
                    </a:lnTo>
                    <a:lnTo>
                      <a:pt x="335" y="689"/>
                    </a:lnTo>
                    <a:lnTo>
                      <a:pt x="299" y="689"/>
                    </a:lnTo>
                    <a:lnTo>
                      <a:pt x="261" y="689"/>
                    </a:lnTo>
                    <a:lnTo>
                      <a:pt x="186" y="689"/>
                    </a:lnTo>
                    <a:lnTo>
                      <a:pt x="149" y="689"/>
                    </a:lnTo>
                    <a:lnTo>
                      <a:pt x="111" y="650"/>
                    </a:lnTo>
                    <a:lnTo>
                      <a:pt x="74" y="650"/>
                    </a:lnTo>
                    <a:lnTo>
                      <a:pt x="37" y="612"/>
                    </a:lnTo>
                    <a:lnTo>
                      <a:pt x="0" y="574"/>
                    </a:lnTo>
                    <a:lnTo>
                      <a:pt x="0" y="498"/>
                    </a:lnTo>
                    <a:lnTo>
                      <a:pt x="0" y="459"/>
                    </a:lnTo>
                    <a:lnTo>
                      <a:pt x="37" y="421"/>
                    </a:lnTo>
                    <a:lnTo>
                      <a:pt x="37" y="381"/>
                    </a:lnTo>
                    <a:lnTo>
                      <a:pt x="74" y="381"/>
                    </a:lnTo>
                    <a:lnTo>
                      <a:pt x="74" y="344"/>
                    </a:lnTo>
                    <a:lnTo>
                      <a:pt x="111" y="344"/>
                    </a:lnTo>
                    <a:lnTo>
                      <a:pt x="111" y="307"/>
                    </a:lnTo>
                    <a:lnTo>
                      <a:pt x="111" y="268"/>
                    </a:lnTo>
                    <a:lnTo>
                      <a:pt x="111" y="191"/>
                    </a:lnTo>
                    <a:lnTo>
                      <a:pt x="74" y="191"/>
                    </a:lnTo>
                    <a:lnTo>
                      <a:pt x="74" y="153"/>
                    </a:lnTo>
                    <a:lnTo>
                      <a:pt x="74" y="115"/>
                    </a:lnTo>
                    <a:lnTo>
                      <a:pt x="74" y="77"/>
                    </a:lnTo>
                    <a:lnTo>
                      <a:pt x="74" y="38"/>
                    </a:lnTo>
                    <a:lnTo>
                      <a:pt x="111" y="38"/>
                    </a:lnTo>
                    <a:lnTo>
                      <a:pt x="149" y="0"/>
                    </a:lnTo>
                    <a:lnTo>
                      <a:pt x="186" y="38"/>
                    </a:lnTo>
                    <a:lnTo>
                      <a:pt x="261" y="38"/>
                    </a:lnTo>
                    <a:lnTo>
                      <a:pt x="335" y="77"/>
                    </a:lnTo>
                    <a:lnTo>
                      <a:pt x="410" y="77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3" name="Freeform 290"/>
              <p:cNvSpPr>
                <a:spLocks noChangeArrowheads="1"/>
              </p:cNvSpPr>
              <p:nvPr/>
            </p:nvSpPr>
            <p:spPr bwMode="auto">
              <a:xfrm>
                <a:off x="3390366" y="3249320"/>
                <a:ext cx="103699" cy="141719"/>
              </a:xfrm>
              <a:custGeom>
                <a:avLst/>
                <a:gdLst>
                  <a:gd name="T0" fmla="*/ 410 w 411"/>
                  <a:gd name="T1" fmla="*/ 77 h 690"/>
                  <a:gd name="T2" fmla="*/ 410 w 411"/>
                  <a:gd name="T3" fmla="*/ 268 h 690"/>
                  <a:gd name="T4" fmla="*/ 410 w 411"/>
                  <a:gd name="T5" fmla="*/ 612 h 690"/>
                  <a:gd name="T6" fmla="*/ 410 w 411"/>
                  <a:gd name="T7" fmla="*/ 650 h 690"/>
                  <a:gd name="T8" fmla="*/ 373 w 411"/>
                  <a:gd name="T9" fmla="*/ 650 h 690"/>
                  <a:gd name="T10" fmla="*/ 335 w 411"/>
                  <a:gd name="T11" fmla="*/ 689 h 690"/>
                  <a:gd name="T12" fmla="*/ 299 w 411"/>
                  <a:gd name="T13" fmla="*/ 689 h 690"/>
                  <a:gd name="T14" fmla="*/ 261 w 411"/>
                  <a:gd name="T15" fmla="*/ 689 h 690"/>
                  <a:gd name="T16" fmla="*/ 186 w 411"/>
                  <a:gd name="T17" fmla="*/ 689 h 690"/>
                  <a:gd name="T18" fmla="*/ 149 w 411"/>
                  <a:gd name="T19" fmla="*/ 689 h 690"/>
                  <a:gd name="T20" fmla="*/ 111 w 411"/>
                  <a:gd name="T21" fmla="*/ 650 h 690"/>
                  <a:gd name="T22" fmla="*/ 74 w 411"/>
                  <a:gd name="T23" fmla="*/ 650 h 690"/>
                  <a:gd name="T24" fmla="*/ 37 w 411"/>
                  <a:gd name="T25" fmla="*/ 612 h 690"/>
                  <a:gd name="T26" fmla="*/ 0 w 411"/>
                  <a:gd name="T27" fmla="*/ 574 h 690"/>
                  <a:gd name="T28" fmla="*/ 0 w 411"/>
                  <a:gd name="T29" fmla="*/ 498 h 690"/>
                  <a:gd name="T30" fmla="*/ 0 w 411"/>
                  <a:gd name="T31" fmla="*/ 459 h 690"/>
                  <a:gd name="T32" fmla="*/ 37 w 411"/>
                  <a:gd name="T33" fmla="*/ 421 h 690"/>
                  <a:gd name="T34" fmla="*/ 37 w 411"/>
                  <a:gd name="T35" fmla="*/ 381 h 690"/>
                  <a:gd name="T36" fmla="*/ 74 w 411"/>
                  <a:gd name="T37" fmla="*/ 381 h 690"/>
                  <a:gd name="T38" fmla="*/ 74 w 411"/>
                  <a:gd name="T39" fmla="*/ 344 h 690"/>
                  <a:gd name="T40" fmla="*/ 111 w 411"/>
                  <a:gd name="T41" fmla="*/ 344 h 690"/>
                  <a:gd name="T42" fmla="*/ 111 w 411"/>
                  <a:gd name="T43" fmla="*/ 307 h 690"/>
                  <a:gd name="T44" fmla="*/ 111 w 411"/>
                  <a:gd name="T45" fmla="*/ 268 h 690"/>
                  <a:gd name="T46" fmla="*/ 111 w 411"/>
                  <a:gd name="T47" fmla="*/ 191 h 690"/>
                  <a:gd name="T48" fmla="*/ 74 w 411"/>
                  <a:gd name="T49" fmla="*/ 191 h 690"/>
                  <a:gd name="T50" fmla="*/ 74 w 411"/>
                  <a:gd name="T51" fmla="*/ 153 h 690"/>
                  <a:gd name="T52" fmla="*/ 74 w 411"/>
                  <a:gd name="T53" fmla="*/ 115 h 690"/>
                  <a:gd name="T54" fmla="*/ 74 w 411"/>
                  <a:gd name="T55" fmla="*/ 77 h 690"/>
                  <a:gd name="T56" fmla="*/ 74 w 411"/>
                  <a:gd name="T57" fmla="*/ 38 h 690"/>
                  <a:gd name="T58" fmla="*/ 111 w 411"/>
                  <a:gd name="T59" fmla="*/ 38 h 690"/>
                  <a:gd name="T60" fmla="*/ 149 w 411"/>
                  <a:gd name="T61" fmla="*/ 0 h 690"/>
                  <a:gd name="T62" fmla="*/ 186 w 411"/>
                  <a:gd name="T63" fmla="*/ 38 h 690"/>
                  <a:gd name="T64" fmla="*/ 261 w 411"/>
                  <a:gd name="T65" fmla="*/ 38 h 690"/>
                  <a:gd name="T66" fmla="*/ 335 w 411"/>
                  <a:gd name="T67" fmla="*/ 77 h 690"/>
                  <a:gd name="T68" fmla="*/ 410 w 411"/>
                  <a:gd name="T69" fmla="*/ 77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1" h="690">
                    <a:moveTo>
                      <a:pt x="410" y="77"/>
                    </a:moveTo>
                    <a:lnTo>
                      <a:pt x="410" y="268"/>
                    </a:lnTo>
                    <a:lnTo>
                      <a:pt x="410" y="612"/>
                    </a:lnTo>
                    <a:lnTo>
                      <a:pt x="410" y="650"/>
                    </a:lnTo>
                    <a:lnTo>
                      <a:pt x="373" y="650"/>
                    </a:lnTo>
                    <a:lnTo>
                      <a:pt x="335" y="689"/>
                    </a:lnTo>
                    <a:lnTo>
                      <a:pt x="299" y="689"/>
                    </a:lnTo>
                    <a:lnTo>
                      <a:pt x="261" y="689"/>
                    </a:lnTo>
                    <a:lnTo>
                      <a:pt x="186" y="689"/>
                    </a:lnTo>
                    <a:lnTo>
                      <a:pt x="149" y="689"/>
                    </a:lnTo>
                    <a:lnTo>
                      <a:pt x="111" y="650"/>
                    </a:lnTo>
                    <a:lnTo>
                      <a:pt x="74" y="650"/>
                    </a:lnTo>
                    <a:lnTo>
                      <a:pt x="37" y="612"/>
                    </a:lnTo>
                    <a:lnTo>
                      <a:pt x="0" y="574"/>
                    </a:lnTo>
                    <a:lnTo>
                      <a:pt x="0" y="498"/>
                    </a:lnTo>
                    <a:lnTo>
                      <a:pt x="0" y="459"/>
                    </a:lnTo>
                    <a:lnTo>
                      <a:pt x="37" y="421"/>
                    </a:lnTo>
                    <a:lnTo>
                      <a:pt x="37" y="381"/>
                    </a:lnTo>
                    <a:lnTo>
                      <a:pt x="74" y="381"/>
                    </a:lnTo>
                    <a:lnTo>
                      <a:pt x="74" y="344"/>
                    </a:lnTo>
                    <a:lnTo>
                      <a:pt x="111" y="344"/>
                    </a:lnTo>
                    <a:lnTo>
                      <a:pt x="111" y="307"/>
                    </a:lnTo>
                    <a:lnTo>
                      <a:pt x="111" y="268"/>
                    </a:lnTo>
                    <a:lnTo>
                      <a:pt x="111" y="191"/>
                    </a:lnTo>
                    <a:lnTo>
                      <a:pt x="74" y="191"/>
                    </a:lnTo>
                    <a:lnTo>
                      <a:pt x="74" y="153"/>
                    </a:lnTo>
                    <a:lnTo>
                      <a:pt x="74" y="115"/>
                    </a:lnTo>
                    <a:lnTo>
                      <a:pt x="74" y="77"/>
                    </a:lnTo>
                    <a:lnTo>
                      <a:pt x="74" y="38"/>
                    </a:lnTo>
                    <a:lnTo>
                      <a:pt x="111" y="38"/>
                    </a:lnTo>
                    <a:lnTo>
                      <a:pt x="149" y="0"/>
                    </a:lnTo>
                    <a:lnTo>
                      <a:pt x="186" y="38"/>
                    </a:lnTo>
                    <a:lnTo>
                      <a:pt x="261" y="38"/>
                    </a:lnTo>
                    <a:lnTo>
                      <a:pt x="335" y="77"/>
                    </a:lnTo>
                    <a:lnTo>
                      <a:pt x="410" y="7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" name="Freeform 291"/>
              <p:cNvSpPr>
                <a:spLocks noChangeArrowheads="1"/>
              </p:cNvSpPr>
              <p:nvPr/>
            </p:nvSpPr>
            <p:spPr bwMode="auto">
              <a:xfrm>
                <a:off x="3495192" y="3264863"/>
                <a:ext cx="28179" cy="117947"/>
              </a:xfrm>
              <a:custGeom>
                <a:avLst/>
                <a:gdLst>
                  <a:gd name="T0" fmla="*/ 76 w 113"/>
                  <a:gd name="T1" fmla="*/ 0 h 574"/>
                  <a:gd name="T2" fmla="*/ 112 w 113"/>
                  <a:gd name="T3" fmla="*/ 38 h 574"/>
                  <a:gd name="T4" fmla="*/ 112 w 113"/>
                  <a:gd name="T5" fmla="*/ 114 h 574"/>
                  <a:gd name="T6" fmla="*/ 112 w 113"/>
                  <a:gd name="T7" fmla="*/ 152 h 574"/>
                  <a:gd name="T8" fmla="*/ 112 w 113"/>
                  <a:gd name="T9" fmla="*/ 267 h 574"/>
                  <a:gd name="T10" fmla="*/ 112 w 113"/>
                  <a:gd name="T11" fmla="*/ 497 h 574"/>
                  <a:gd name="T12" fmla="*/ 112 w 113"/>
                  <a:gd name="T13" fmla="*/ 535 h 574"/>
                  <a:gd name="T14" fmla="*/ 76 w 113"/>
                  <a:gd name="T15" fmla="*/ 535 h 574"/>
                  <a:gd name="T16" fmla="*/ 37 w 113"/>
                  <a:gd name="T17" fmla="*/ 573 h 574"/>
                  <a:gd name="T18" fmla="*/ 0 w 113"/>
                  <a:gd name="T19" fmla="*/ 573 h 574"/>
                  <a:gd name="T20" fmla="*/ 0 w 113"/>
                  <a:gd name="T21" fmla="*/ 535 h 574"/>
                  <a:gd name="T22" fmla="*/ 0 w 113"/>
                  <a:gd name="T23" fmla="*/ 191 h 574"/>
                  <a:gd name="T24" fmla="*/ 0 w 113"/>
                  <a:gd name="T25" fmla="*/ 0 h 574"/>
                  <a:gd name="T26" fmla="*/ 37 w 113"/>
                  <a:gd name="T27" fmla="*/ 0 h 574"/>
                  <a:gd name="T28" fmla="*/ 76 w 113"/>
                  <a:gd name="T29" fmla="*/ 0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3" h="574">
                    <a:moveTo>
                      <a:pt x="76" y="0"/>
                    </a:moveTo>
                    <a:lnTo>
                      <a:pt x="112" y="38"/>
                    </a:lnTo>
                    <a:lnTo>
                      <a:pt x="112" y="114"/>
                    </a:lnTo>
                    <a:lnTo>
                      <a:pt x="112" y="152"/>
                    </a:lnTo>
                    <a:lnTo>
                      <a:pt x="112" y="267"/>
                    </a:lnTo>
                    <a:lnTo>
                      <a:pt x="112" y="497"/>
                    </a:lnTo>
                    <a:lnTo>
                      <a:pt x="112" y="535"/>
                    </a:lnTo>
                    <a:lnTo>
                      <a:pt x="76" y="535"/>
                    </a:lnTo>
                    <a:lnTo>
                      <a:pt x="37" y="573"/>
                    </a:lnTo>
                    <a:lnTo>
                      <a:pt x="0" y="573"/>
                    </a:lnTo>
                    <a:lnTo>
                      <a:pt x="0" y="535"/>
                    </a:lnTo>
                    <a:lnTo>
                      <a:pt x="0" y="191"/>
                    </a:lnTo>
                    <a:lnTo>
                      <a:pt x="0" y="0"/>
                    </a:lnTo>
                    <a:lnTo>
                      <a:pt x="37" y="0"/>
                    </a:lnTo>
                    <a:lnTo>
                      <a:pt x="76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5" name="Freeform 292"/>
              <p:cNvSpPr>
                <a:spLocks noChangeArrowheads="1"/>
              </p:cNvSpPr>
              <p:nvPr/>
            </p:nvSpPr>
            <p:spPr bwMode="auto">
              <a:xfrm>
                <a:off x="3495192" y="3264863"/>
                <a:ext cx="28179" cy="117947"/>
              </a:xfrm>
              <a:custGeom>
                <a:avLst/>
                <a:gdLst>
                  <a:gd name="T0" fmla="*/ 76 w 113"/>
                  <a:gd name="T1" fmla="*/ 0 h 574"/>
                  <a:gd name="T2" fmla="*/ 112 w 113"/>
                  <a:gd name="T3" fmla="*/ 38 h 574"/>
                  <a:gd name="T4" fmla="*/ 112 w 113"/>
                  <a:gd name="T5" fmla="*/ 114 h 574"/>
                  <a:gd name="T6" fmla="*/ 112 w 113"/>
                  <a:gd name="T7" fmla="*/ 152 h 574"/>
                  <a:gd name="T8" fmla="*/ 112 w 113"/>
                  <a:gd name="T9" fmla="*/ 267 h 574"/>
                  <a:gd name="T10" fmla="*/ 112 w 113"/>
                  <a:gd name="T11" fmla="*/ 497 h 574"/>
                  <a:gd name="T12" fmla="*/ 112 w 113"/>
                  <a:gd name="T13" fmla="*/ 535 h 574"/>
                  <a:gd name="T14" fmla="*/ 76 w 113"/>
                  <a:gd name="T15" fmla="*/ 535 h 574"/>
                  <a:gd name="T16" fmla="*/ 37 w 113"/>
                  <a:gd name="T17" fmla="*/ 573 h 574"/>
                  <a:gd name="T18" fmla="*/ 0 w 113"/>
                  <a:gd name="T19" fmla="*/ 573 h 574"/>
                  <a:gd name="T20" fmla="*/ 0 w 113"/>
                  <a:gd name="T21" fmla="*/ 535 h 574"/>
                  <a:gd name="T22" fmla="*/ 0 w 113"/>
                  <a:gd name="T23" fmla="*/ 191 h 574"/>
                  <a:gd name="T24" fmla="*/ 0 w 113"/>
                  <a:gd name="T25" fmla="*/ 0 h 574"/>
                  <a:gd name="T26" fmla="*/ 37 w 113"/>
                  <a:gd name="T27" fmla="*/ 0 h 574"/>
                  <a:gd name="T28" fmla="*/ 76 w 113"/>
                  <a:gd name="T29" fmla="*/ 0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3" h="574">
                    <a:moveTo>
                      <a:pt x="76" y="0"/>
                    </a:moveTo>
                    <a:lnTo>
                      <a:pt x="112" y="38"/>
                    </a:lnTo>
                    <a:lnTo>
                      <a:pt x="112" y="114"/>
                    </a:lnTo>
                    <a:lnTo>
                      <a:pt x="112" y="152"/>
                    </a:lnTo>
                    <a:lnTo>
                      <a:pt x="112" y="267"/>
                    </a:lnTo>
                    <a:lnTo>
                      <a:pt x="112" y="497"/>
                    </a:lnTo>
                    <a:lnTo>
                      <a:pt x="112" y="535"/>
                    </a:lnTo>
                    <a:lnTo>
                      <a:pt x="76" y="535"/>
                    </a:lnTo>
                    <a:lnTo>
                      <a:pt x="37" y="573"/>
                    </a:lnTo>
                    <a:lnTo>
                      <a:pt x="0" y="573"/>
                    </a:lnTo>
                    <a:lnTo>
                      <a:pt x="0" y="535"/>
                    </a:lnTo>
                    <a:lnTo>
                      <a:pt x="0" y="191"/>
                    </a:lnTo>
                    <a:lnTo>
                      <a:pt x="0" y="0"/>
                    </a:lnTo>
                    <a:lnTo>
                      <a:pt x="37" y="0"/>
                    </a:lnTo>
                    <a:lnTo>
                      <a:pt x="76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" name="Freeform 293"/>
              <p:cNvSpPr>
                <a:spLocks noChangeArrowheads="1"/>
              </p:cNvSpPr>
              <p:nvPr/>
            </p:nvSpPr>
            <p:spPr bwMode="auto">
              <a:xfrm>
                <a:off x="3515481" y="3241091"/>
                <a:ext cx="75520" cy="134404"/>
              </a:xfrm>
              <a:custGeom>
                <a:avLst/>
                <a:gdLst>
                  <a:gd name="T0" fmla="*/ 260 w 299"/>
                  <a:gd name="T1" fmla="*/ 0 h 651"/>
                  <a:gd name="T2" fmla="*/ 260 w 299"/>
                  <a:gd name="T3" fmla="*/ 114 h 651"/>
                  <a:gd name="T4" fmla="*/ 298 w 299"/>
                  <a:gd name="T5" fmla="*/ 114 h 651"/>
                  <a:gd name="T6" fmla="*/ 298 w 299"/>
                  <a:gd name="T7" fmla="*/ 229 h 651"/>
                  <a:gd name="T8" fmla="*/ 260 w 299"/>
                  <a:gd name="T9" fmla="*/ 266 h 651"/>
                  <a:gd name="T10" fmla="*/ 222 w 299"/>
                  <a:gd name="T11" fmla="*/ 266 h 651"/>
                  <a:gd name="T12" fmla="*/ 222 w 299"/>
                  <a:gd name="T13" fmla="*/ 306 h 651"/>
                  <a:gd name="T14" fmla="*/ 186 w 299"/>
                  <a:gd name="T15" fmla="*/ 344 h 651"/>
                  <a:gd name="T16" fmla="*/ 149 w 299"/>
                  <a:gd name="T17" fmla="*/ 381 h 651"/>
                  <a:gd name="T18" fmla="*/ 149 w 299"/>
                  <a:gd name="T19" fmla="*/ 458 h 651"/>
                  <a:gd name="T20" fmla="*/ 149 w 299"/>
                  <a:gd name="T21" fmla="*/ 535 h 651"/>
                  <a:gd name="T22" fmla="*/ 149 w 299"/>
                  <a:gd name="T23" fmla="*/ 650 h 651"/>
                  <a:gd name="T24" fmla="*/ 111 w 299"/>
                  <a:gd name="T25" fmla="*/ 650 h 651"/>
                  <a:gd name="T26" fmla="*/ 36 w 299"/>
                  <a:gd name="T27" fmla="*/ 650 h 651"/>
                  <a:gd name="T28" fmla="*/ 36 w 299"/>
                  <a:gd name="T29" fmla="*/ 611 h 651"/>
                  <a:gd name="T30" fmla="*/ 36 w 299"/>
                  <a:gd name="T31" fmla="*/ 381 h 651"/>
                  <a:gd name="T32" fmla="*/ 36 w 299"/>
                  <a:gd name="T33" fmla="*/ 266 h 651"/>
                  <a:gd name="T34" fmla="*/ 36 w 299"/>
                  <a:gd name="T35" fmla="*/ 229 h 651"/>
                  <a:gd name="T36" fmla="*/ 36 w 299"/>
                  <a:gd name="T37" fmla="*/ 154 h 651"/>
                  <a:gd name="T38" fmla="*/ 0 w 299"/>
                  <a:gd name="T39" fmla="*/ 114 h 651"/>
                  <a:gd name="T40" fmla="*/ 73 w 299"/>
                  <a:gd name="T41" fmla="*/ 76 h 651"/>
                  <a:gd name="T42" fmla="*/ 111 w 299"/>
                  <a:gd name="T43" fmla="*/ 76 h 651"/>
                  <a:gd name="T44" fmla="*/ 186 w 299"/>
                  <a:gd name="T45" fmla="*/ 0 h 651"/>
                  <a:gd name="T46" fmla="*/ 260 w 299"/>
                  <a:gd name="T47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99" h="651">
                    <a:moveTo>
                      <a:pt x="260" y="0"/>
                    </a:moveTo>
                    <a:lnTo>
                      <a:pt x="260" y="114"/>
                    </a:lnTo>
                    <a:lnTo>
                      <a:pt x="298" y="114"/>
                    </a:lnTo>
                    <a:lnTo>
                      <a:pt x="298" y="229"/>
                    </a:lnTo>
                    <a:lnTo>
                      <a:pt x="260" y="266"/>
                    </a:lnTo>
                    <a:lnTo>
                      <a:pt x="222" y="266"/>
                    </a:lnTo>
                    <a:lnTo>
                      <a:pt x="222" y="306"/>
                    </a:lnTo>
                    <a:lnTo>
                      <a:pt x="186" y="344"/>
                    </a:lnTo>
                    <a:lnTo>
                      <a:pt x="149" y="381"/>
                    </a:lnTo>
                    <a:lnTo>
                      <a:pt x="149" y="458"/>
                    </a:lnTo>
                    <a:lnTo>
                      <a:pt x="149" y="535"/>
                    </a:lnTo>
                    <a:lnTo>
                      <a:pt x="149" y="650"/>
                    </a:lnTo>
                    <a:lnTo>
                      <a:pt x="111" y="650"/>
                    </a:lnTo>
                    <a:lnTo>
                      <a:pt x="36" y="650"/>
                    </a:lnTo>
                    <a:lnTo>
                      <a:pt x="36" y="611"/>
                    </a:lnTo>
                    <a:lnTo>
                      <a:pt x="36" y="381"/>
                    </a:lnTo>
                    <a:lnTo>
                      <a:pt x="36" y="266"/>
                    </a:lnTo>
                    <a:lnTo>
                      <a:pt x="36" y="229"/>
                    </a:lnTo>
                    <a:lnTo>
                      <a:pt x="36" y="154"/>
                    </a:lnTo>
                    <a:lnTo>
                      <a:pt x="0" y="114"/>
                    </a:lnTo>
                    <a:lnTo>
                      <a:pt x="73" y="76"/>
                    </a:lnTo>
                    <a:lnTo>
                      <a:pt x="111" y="76"/>
                    </a:lnTo>
                    <a:lnTo>
                      <a:pt x="186" y="0"/>
                    </a:lnTo>
                    <a:lnTo>
                      <a:pt x="260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" name="Freeform 294"/>
              <p:cNvSpPr>
                <a:spLocks noChangeArrowheads="1"/>
              </p:cNvSpPr>
              <p:nvPr/>
            </p:nvSpPr>
            <p:spPr bwMode="auto">
              <a:xfrm>
                <a:off x="3515481" y="3241091"/>
                <a:ext cx="75520" cy="134404"/>
              </a:xfrm>
              <a:custGeom>
                <a:avLst/>
                <a:gdLst>
                  <a:gd name="T0" fmla="*/ 260 w 299"/>
                  <a:gd name="T1" fmla="*/ 0 h 651"/>
                  <a:gd name="T2" fmla="*/ 260 w 299"/>
                  <a:gd name="T3" fmla="*/ 114 h 651"/>
                  <a:gd name="T4" fmla="*/ 298 w 299"/>
                  <a:gd name="T5" fmla="*/ 114 h 651"/>
                  <a:gd name="T6" fmla="*/ 298 w 299"/>
                  <a:gd name="T7" fmla="*/ 229 h 651"/>
                  <a:gd name="T8" fmla="*/ 260 w 299"/>
                  <a:gd name="T9" fmla="*/ 266 h 651"/>
                  <a:gd name="T10" fmla="*/ 222 w 299"/>
                  <a:gd name="T11" fmla="*/ 266 h 651"/>
                  <a:gd name="T12" fmla="*/ 222 w 299"/>
                  <a:gd name="T13" fmla="*/ 306 h 651"/>
                  <a:gd name="T14" fmla="*/ 186 w 299"/>
                  <a:gd name="T15" fmla="*/ 344 h 651"/>
                  <a:gd name="T16" fmla="*/ 149 w 299"/>
                  <a:gd name="T17" fmla="*/ 381 h 651"/>
                  <a:gd name="T18" fmla="*/ 149 w 299"/>
                  <a:gd name="T19" fmla="*/ 458 h 651"/>
                  <a:gd name="T20" fmla="*/ 149 w 299"/>
                  <a:gd name="T21" fmla="*/ 535 h 651"/>
                  <a:gd name="T22" fmla="*/ 149 w 299"/>
                  <a:gd name="T23" fmla="*/ 650 h 651"/>
                  <a:gd name="T24" fmla="*/ 111 w 299"/>
                  <a:gd name="T25" fmla="*/ 650 h 651"/>
                  <a:gd name="T26" fmla="*/ 36 w 299"/>
                  <a:gd name="T27" fmla="*/ 650 h 651"/>
                  <a:gd name="T28" fmla="*/ 36 w 299"/>
                  <a:gd name="T29" fmla="*/ 611 h 651"/>
                  <a:gd name="T30" fmla="*/ 36 w 299"/>
                  <a:gd name="T31" fmla="*/ 381 h 651"/>
                  <a:gd name="T32" fmla="*/ 36 w 299"/>
                  <a:gd name="T33" fmla="*/ 266 h 651"/>
                  <a:gd name="T34" fmla="*/ 36 w 299"/>
                  <a:gd name="T35" fmla="*/ 229 h 651"/>
                  <a:gd name="T36" fmla="*/ 36 w 299"/>
                  <a:gd name="T37" fmla="*/ 154 h 651"/>
                  <a:gd name="T38" fmla="*/ 0 w 299"/>
                  <a:gd name="T39" fmla="*/ 114 h 651"/>
                  <a:gd name="T40" fmla="*/ 73 w 299"/>
                  <a:gd name="T41" fmla="*/ 76 h 651"/>
                  <a:gd name="T42" fmla="*/ 111 w 299"/>
                  <a:gd name="T43" fmla="*/ 76 h 651"/>
                  <a:gd name="T44" fmla="*/ 186 w 299"/>
                  <a:gd name="T45" fmla="*/ 0 h 651"/>
                  <a:gd name="T46" fmla="*/ 260 w 299"/>
                  <a:gd name="T47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99" h="651">
                    <a:moveTo>
                      <a:pt x="260" y="0"/>
                    </a:moveTo>
                    <a:lnTo>
                      <a:pt x="260" y="114"/>
                    </a:lnTo>
                    <a:lnTo>
                      <a:pt x="298" y="114"/>
                    </a:lnTo>
                    <a:lnTo>
                      <a:pt x="298" y="229"/>
                    </a:lnTo>
                    <a:lnTo>
                      <a:pt x="260" y="266"/>
                    </a:lnTo>
                    <a:lnTo>
                      <a:pt x="222" y="266"/>
                    </a:lnTo>
                    <a:lnTo>
                      <a:pt x="222" y="306"/>
                    </a:lnTo>
                    <a:lnTo>
                      <a:pt x="186" y="344"/>
                    </a:lnTo>
                    <a:lnTo>
                      <a:pt x="149" y="381"/>
                    </a:lnTo>
                    <a:lnTo>
                      <a:pt x="149" y="458"/>
                    </a:lnTo>
                    <a:lnTo>
                      <a:pt x="149" y="535"/>
                    </a:lnTo>
                    <a:lnTo>
                      <a:pt x="149" y="650"/>
                    </a:lnTo>
                    <a:lnTo>
                      <a:pt x="111" y="650"/>
                    </a:lnTo>
                    <a:lnTo>
                      <a:pt x="36" y="650"/>
                    </a:lnTo>
                    <a:lnTo>
                      <a:pt x="36" y="611"/>
                    </a:lnTo>
                    <a:lnTo>
                      <a:pt x="36" y="381"/>
                    </a:lnTo>
                    <a:lnTo>
                      <a:pt x="36" y="266"/>
                    </a:lnTo>
                    <a:lnTo>
                      <a:pt x="36" y="229"/>
                    </a:lnTo>
                    <a:lnTo>
                      <a:pt x="36" y="154"/>
                    </a:lnTo>
                    <a:lnTo>
                      <a:pt x="0" y="114"/>
                    </a:lnTo>
                    <a:lnTo>
                      <a:pt x="73" y="76"/>
                    </a:lnTo>
                    <a:lnTo>
                      <a:pt x="111" y="76"/>
                    </a:lnTo>
                    <a:lnTo>
                      <a:pt x="186" y="0"/>
                    </a:lnTo>
                    <a:lnTo>
                      <a:pt x="260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" name="Freeform 295"/>
              <p:cNvSpPr>
                <a:spLocks noChangeArrowheads="1"/>
              </p:cNvSpPr>
              <p:nvPr/>
            </p:nvSpPr>
            <p:spPr bwMode="auto">
              <a:xfrm>
                <a:off x="3495192" y="2996055"/>
                <a:ext cx="400143" cy="245036"/>
              </a:xfrm>
              <a:custGeom>
                <a:avLst/>
                <a:gdLst>
                  <a:gd name="T0" fmla="*/ 336 w 1570"/>
                  <a:gd name="T1" fmla="*/ 1185 h 1186"/>
                  <a:gd name="T2" fmla="*/ 411 w 1570"/>
                  <a:gd name="T3" fmla="*/ 1108 h 1186"/>
                  <a:gd name="T4" fmla="*/ 485 w 1570"/>
                  <a:gd name="T5" fmla="*/ 1070 h 1186"/>
                  <a:gd name="T6" fmla="*/ 561 w 1570"/>
                  <a:gd name="T7" fmla="*/ 1108 h 1186"/>
                  <a:gd name="T8" fmla="*/ 785 w 1570"/>
                  <a:gd name="T9" fmla="*/ 1108 h 1186"/>
                  <a:gd name="T10" fmla="*/ 896 w 1570"/>
                  <a:gd name="T11" fmla="*/ 1146 h 1186"/>
                  <a:gd name="T12" fmla="*/ 1008 w 1570"/>
                  <a:gd name="T13" fmla="*/ 1146 h 1186"/>
                  <a:gd name="T14" fmla="*/ 1158 w 1570"/>
                  <a:gd name="T15" fmla="*/ 1108 h 1186"/>
                  <a:gd name="T16" fmla="*/ 1344 w 1570"/>
                  <a:gd name="T17" fmla="*/ 1108 h 1186"/>
                  <a:gd name="T18" fmla="*/ 1383 w 1570"/>
                  <a:gd name="T19" fmla="*/ 993 h 1186"/>
                  <a:gd name="T20" fmla="*/ 1419 w 1570"/>
                  <a:gd name="T21" fmla="*/ 840 h 1186"/>
                  <a:gd name="T22" fmla="*/ 1493 w 1570"/>
                  <a:gd name="T23" fmla="*/ 765 h 1186"/>
                  <a:gd name="T24" fmla="*/ 1569 w 1570"/>
                  <a:gd name="T25" fmla="*/ 727 h 1186"/>
                  <a:gd name="T26" fmla="*/ 1569 w 1570"/>
                  <a:gd name="T27" fmla="*/ 649 h 1186"/>
                  <a:gd name="T28" fmla="*/ 1569 w 1570"/>
                  <a:gd name="T29" fmla="*/ 534 h 1186"/>
                  <a:gd name="T30" fmla="*/ 1569 w 1570"/>
                  <a:gd name="T31" fmla="*/ 420 h 1186"/>
                  <a:gd name="T32" fmla="*/ 1569 w 1570"/>
                  <a:gd name="T33" fmla="*/ 306 h 1186"/>
                  <a:gd name="T34" fmla="*/ 1531 w 1570"/>
                  <a:gd name="T35" fmla="*/ 267 h 1186"/>
                  <a:gd name="T36" fmla="*/ 1531 w 1570"/>
                  <a:gd name="T37" fmla="*/ 191 h 1186"/>
                  <a:gd name="T38" fmla="*/ 1531 w 1570"/>
                  <a:gd name="T39" fmla="*/ 114 h 1186"/>
                  <a:gd name="T40" fmla="*/ 1493 w 1570"/>
                  <a:gd name="T41" fmla="*/ 76 h 1186"/>
                  <a:gd name="T42" fmla="*/ 1383 w 1570"/>
                  <a:gd name="T43" fmla="*/ 114 h 1186"/>
                  <a:gd name="T44" fmla="*/ 1307 w 1570"/>
                  <a:gd name="T45" fmla="*/ 114 h 1186"/>
                  <a:gd name="T46" fmla="*/ 1232 w 1570"/>
                  <a:gd name="T47" fmla="*/ 37 h 1186"/>
                  <a:gd name="T48" fmla="*/ 1158 w 1570"/>
                  <a:gd name="T49" fmla="*/ 0 h 1186"/>
                  <a:gd name="T50" fmla="*/ 1119 w 1570"/>
                  <a:gd name="T51" fmla="*/ 37 h 1186"/>
                  <a:gd name="T52" fmla="*/ 1046 w 1570"/>
                  <a:gd name="T53" fmla="*/ 76 h 1186"/>
                  <a:gd name="T54" fmla="*/ 1008 w 1570"/>
                  <a:gd name="T55" fmla="*/ 114 h 1186"/>
                  <a:gd name="T56" fmla="*/ 971 w 1570"/>
                  <a:gd name="T57" fmla="*/ 153 h 1186"/>
                  <a:gd name="T58" fmla="*/ 896 w 1570"/>
                  <a:gd name="T59" fmla="*/ 153 h 1186"/>
                  <a:gd name="T60" fmla="*/ 858 w 1570"/>
                  <a:gd name="T61" fmla="*/ 191 h 1186"/>
                  <a:gd name="T62" fmla="*/ 785 w 1570"/>
                  <a:gd name="T63" fmla="*/ 267 h 1186"/>
                  <a:gd name="T64" fmla="*/ 710 w 1570"/>
                  <a:gd name="T65" fmla="*/ 267 h 1186"/>
                  <a:gd name="T66" fmla="*/ 672 w 1570"/>
                  <a:gd name="T67" fmla="*/ 306 h 1186"/>
                  <a:gd name="T68" fmla="*/ 636 w 1570"/>
                  <a:gd name="T69" fmla="*/ 344 h 1186"/>
                  <a:gd name="T70" fmla="*/ 561 w 1570"/>
                  <a:gd name="T71" fmla="*/ 420 h 1186"/>
                  <a:gd name="T72" fmla="*/ 485 w 1570"/>
                  <a:gd name="T73" fmla="*/ 420 h 1186"/>
                  <a:gd name="T74" fmla="*/ 411 w 1570"/>
                  <a:gd name="T75" fmla="*/ 420 h 1186"/>
                  <a:gd name="T76" fmla="*/ 373 w 1570"/>
                  <a:gd name="T77" fmla="*/ 497 h 1186"/>
                  <a:gd name="T78" fmla="*/ 373 w 1570"/>
                  <a:gd name="T79" fmla="*/ 574 h 1186"/>
                  <a:gd name="T80" fmla="*/ 373 w 1570"/>
                  <a:gd name="T81" fmla="*/ 649 h 1186"/>
                  <a:gd name="T82" fmla="*/ 336 w 1570"/>
                  <a:gd name="T83" fmla="*/ 765 h 1186"/>
                  <a:gd name="T84" fmla="*/ 225 w 1570"/>
                  <a:gd name="T85" fmla="*/ 801 h 1186"/>
                  <a:gd name="T86" fmla="*/ 112 w 1570"/>
                  <a:gd name="T87" fmla="*/ 801 h 1186"/>
                  <a:gd name="T88" fmla="*/ 37 w 1570"/>
                  <a:gd name="T89" fmla="*/ 840 h 1186"/>
                  <a:gd name="T90" fmla="*/ 37 w 1570"/>
                  <a:gd name="T91" fmla="*/ 955 h 1186"/>
                  <a:gd name="T92" fmla="*/ 112 w 1570"/>
                  <a:gd name="T93" fmla="*/ 1032 h 1186"/>
                  <a:gd name="T94" fmla="*/ 149 w 1570"/>
                  <a:gd name="T95" fmla="*/ 1070 h 1186"/>
                  <a:gd name="T96" fmla="*/ 187 w 1570"/>
                  <a:gd name="T97" fmla="*/ 1108 h 1186"/>
                  <a:gd name="T98" fmla="*/ 225 w 1570"/>
                  <a:gd name="T99" fmla="*/ 1146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70" h="1186">
                    <a:moveTo>
                      <a:pt x="262" y="1185"/>
                    </a:moveTo>
                    <a:lnTo>
                      <a:pt x="336" y="1185"/>
                    </a:lnTo>
                    <a:lnTo>
                      <a:pt x="373" y="1146"/>
                    </a:lnTo>
                    <a:lnTo>
                      <a:pt x="411" y="1108"/>
                    </a:lnTo>
                    <a:lnTo>
                      <a:pt x="449" y="1070"/>
                    </a:lnTo>
                    <a:lnTo>
                      <a:pt x="485" y="1070"/>
                    </a:lnTo>
                    <a:lnTo>
                      <a:pt x="522" y="1108"/>
                    </a:lnTo>
                    <a:lnTo>
                      <a:pt x="561" y="1108"/>
                    </a:lnTo>
                    <a:lnTo>
                      <a:pt x="747" y="1070"/>
                    </a:lnTo>
                    <a:lnTo>
                      <a:pt x="785" y="1108"/>
                    </a:lnTo>
                    <a:lnTo>
                      <a:pt x="822" y="1146"/>
                    </a:lnTo>
                    <a:lnTo>
                      <a:pt x="896" y="1146"/>
                    </a:lnTo>
                    <a:lnTo>
                      <a:pt x="971" y="1146"/>
                    </a:lnTo>
                    <a:lnTo>
                      <a:pt x="1008" y="1146"/>
                    </a:lnTo>
                    <a:lnTo>
                      <a:pt x="1046" y="1146"/>
                    </a:lnTo>
                    <a:lnTo>
                      <a:pt x="1158" y="1108"/>
                    </a:lnTo>
                    <a:lnTo>
                      <a:pt x="1195" y="1108"/>
                    </a:lnTo>
                    <a:lnTo>
                      <a:pt x="1344" y="1108"/>
                    </a:lnTo>
                    <a:lnTo>
                      <a:pt x="1344" y="1070"/>
                    </a:lnTo>
                    <a:lnTo>
                      <a:pt x="1383" y="993"/>
                    </a:lnTo>
                    <a:lnTo>
                      <a:pt x="1383" y="918"/>
                    </a:lnTo>
                    <a:lnTo>
                      <a:pt x="1419" y="840"/>
                    </a:lnTo>
                    <a:lnTo>
                      <a:pt x="1455" y="801"/>
                    </a:lnTo>
                    <a:lnTo>
                      <a:pt x="1493" y="765"/>
                    </a:lnTo>
                    <a:lnTo>
                      <a:pt x="1531" y="727"/>
                    </a:lnTo>
                    <a:lnTo>
                      <a:pt x="1569" y="727"/>
                    </a:lnTo>
                    <a:lnTo>
                      <a:pt x="1569" y="687"/>
                    </a:lnTo>
                    <a:lnTo>
                      <a:pt x="1569" y="649"/>
                    </a:lnTo>
                    <a:lnTo>
                      <a:pt x="1569" y="611"/>
                    </a:lnTo>
                    <a:lnTo>
                      <a:pt x="1569" y="534"/>
                    </a:lnTo>
                    <a:lnTo>
                      <a:pt x="1569" y="458"/>
                    </a:lnTo>
                    <a:lnTo>
                      <a:pt x="1569" y="420"/>
                    </a:lnTo>
                    <a:lnTo>
                      <a:pt x="1569" y="381"/>
                    </a:lnTo>
                    <a:lnTo>
                      <a:pt x="1569" y="306"/>
                    </a:lnTo>
                    <a:lnTo>
                      <a:pt x="1531" y="306"/>
                    </a:lnTo>
                    <a:lnTo>
                      <a:pt x="1531" y="267"/>
                    </a:lnTo>
                    <a:lnTo>
                      <a:pt x="1531" y="229"/>
                    </a:lnTo>
                    <a:lnTo>
                      <a:pt x="1531" y="191"/>
                    </a:lnTo>
                    <a:lnTo>
                      <a:pt x="1531" y="153"/>
                    </a:lnTo>
                    <a:lnTo>
                      <a:pt x="1531" y="114"/>
                    </a:lnTo>
                    <a:lnTo>
                      <a:pt x="1531" y="37"/>
                    </a:lnTo>
                    <a:lnTo>
                      <a:pt x="1493" y="76"/>
                    </a:lnTo>
                    <a:lnTo>
                      <a:pt x="1455" y="76"/>
                    </a:lnTo>
                    <a:lnTo>
                      <a:pt x="1383" y="114"/>
                    </a:lnTo>
                    <a:lnTo>
                      <a:pt x="1344" y="114"/>
                    </a:lnTo>
                    <a:lnTo>
                      <a:pt x="1307" y="114"/>
                    </a:lnTo>
                    <a:lnTo>
                      <a:pt x="1270" y="76"/>
                    </a:lnTo>
                    <a:lnTo>
                      <a:pt x="1232" y="37"/>
                    </a:lnTo>
                    <a:lnTo>
                      <a:pt x="1195" y="37"/>
                    </a:lnTo>
                    <a:lnTo>
                      <a:pt x="1158" y="0"/>
                    </a:lnTo>
                    <a:lnTo>
                      <a:pt x="1158" y="37"/>
                    </a:lnTo>
                    <a:lnTo>
                      <a:pt x="1119" y="37"/>
                    </a:lnTo>
                    <a:lnTo>
                      <a:pt x="1083" y="76"/>
                    </a:lnTo>
                    <a:lnTo>
                      <a:pt x="1046" y="76"/>
                    </a:lnTo>
                    <a:lnTo>
                      <a:pt x="1046" y="114"/>
                    </a:lnTo>
                    <a:lnTo>
                      <a:pt x="1008" y="114"/>
                    </a:lnTo>
                    <a:lnTo>
                      <a:pt x="971" y="114"/>
                    </a:lnTo>
                    <a:lnTo>
                      <a:pt x="971" y="153"/>
                    </a:lnTo>
                    <a:lnTo>
                      <a:pt x="934" y="153"/>
                    </a:lnTo>
                    <a:lnTo>
                      <a:pt x="896" y="153"/>
                    </a:lnTo>
                    <a:lnTo>
                      <a:pt x="896" y="191"/>
                    </a:lnTo>
                    <a:lnTo>
                      <a:pt x="858" y="191"/>
                    </a:lnTo>
                    <a:lnTo>
                      <a:pt x="822" y="229"/>
                    </a:lnTo>
                    <a:lnTo>
                      <a:pt x="785" y="267"/>
                    </a:lnTo>
                    <a:lnTo>
                      <a:pt x="747" y="267"/>
                    </a:lnTo>
                    <a:lnTo>
                      <a:pt x="710" y="267"/>
                    </a:lnTo>
                    <a:lnTo>
                      <a:pt x="710" y="306"/>
                    </a:lnTo>
                    <a:lnTo>
                      <a:pt x="672" y="306"/>
                    </a:lnTo>
                    <a:lnTo>
                      <a:pt x="672" y="344"/>
                    </a:lnTo>
                    <a:lnTo>
                      <a:pt x="636" y="344"/>
                    </a:lnTo>
                    <a:lnTo>
                      <a:pt x="598" y="381"/>
                    </a:lnTo>
                    <a:lnTo>
                      <a:pt x="561" y="420"/>
                    </a:lnTo>
                    <a:lnTo>
                      <a:pt x="522" y="420"/>
                    </a:lnTo>
                    <a:lnTo>
                      <a:pt x="485" y="420"/>
                    </a:lnTo>
                    <a:lnTo>
                      <a:pt x="449" y="420"/>
                    </a:lnTo>
                    <a:lnTo>
                      <a:pt x="411" y="420"/>
                    </a:lnTo>
                    <a:lnTo>
                      <a:pt x="411" y="458"/>
                    </a:lnTo>
                    <a:lnTo>
                      <a:pt x="373" y="497"/>
                    </a:lnTo>
                    <a:lnTo>
                      <a:pt x="373" y="534"/>
                    </a:lnTo>
                    <a:lnTo>
                      <a:pt x="373" y="574"/>
                    </a:lnTo>
                    <a:lnTo>
                      <a:pt x="373" y="611"/>
                    </a:lnTo>
                    <a:lnTo>
                      <a:pt x="373" y="649"/>
                    </a:lnTo>
                    <a:lnTo>
                      <a:pt x="336" y="727"/>
                    </a:lnTo>
                    <a:lnTo>
                      <a:pt x="336" y="765"/>
                    </a:lnTo>
                    <a:lnTo>
                      <a:pt x="262" y="765"/>
                    </a:lnTo>
                    <a:lnTo>
                      <a:pt x="225" y="801"/>
                    </a:lnTo>
                    <a:lnTo>
                      <a:pt x="187" y="801"/>
                    </a:lnTo>
                    <a:lnTo>
                      <a:pt x="112" y="801"/>
                    </a:lnTo>
                    <a:lnTo>
                      <a:pt x="76" y="801"/>
                    </a:lnTo>
                    <a:lnTo>
                      <a:pt x="37" y="840"/>
                    </a:lnTo>
                    <a:lnTo>
                      <a:pt x="0" y="918"/>
                    </a:lnTo>
                    <a:lnTo>
                      <a:pt x="37" y="955"/>
                    </a:lnTo>
                    <a:lnTo>
                      <a:pt x="76" y="993"/>
                    </a:lnTo>
                    <a:lnTo>
                      <a:pt x="112" y="1032"/>
                    </a:lnTo>
                    <a:lnTo>
                      <a:pt x="149" y="1032"/>
                    </a:lnTo>
                    <a:lnTo>
                      <a:pt x="149" y="1070"/>
                    </a:lnTo>
                    <a:lnTo>
                      <a:pt x="187" y="1070"/>
                    </a:lnTo>
                    <a:lnTo>
                      <a:pt x="187" y="1108"/>
                    </a:lnTo>
                    <a:lnTo>
                      <a:pt x="225" y="1108"/>
                    </a:lnTo>
                    <a:lnTo>
                      <a:pt x="225" y="1146"/>
                    </a:lnTo>
                    <a:lnTo>
                      <a:pt x="262" y="1185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9" name="Freeform 296"/>
              <p:cNvSpPr>
                <a:spLocks noChangeArrowheads="1"/>
              </p:cNvSpPr>
              <p:nvPr/>
            </p:nvSpPr>
            <p:spPr bwMode="auto">
              <a:xfrm>
                <a:off x="3495192" y="2996055"/>
                <a:ext cx="400143" cy="245036"/>
              </a:xfrm>
              <a:custGeom>
                <a:avLst/>
                <a:gdLst>
                  <a:gd name="T0" fmla="*/ 336 w 1570"/>
                  <a:gd name="T1" fmla="*/ 1185 h 1186"/>
                  <a:gd name="T2" fmla="*/ 411 w 1570"/>
                  <a:gd name="T3" fmla="*/ 1108 h 1186"/>
                  <a:gd name="T4" fmla="*/ 485 w 1570"/>
                  <a:gd name="T5" fmla="*/ 1070 h 1186"/>
                  <a:gd name="T6" fmla="*/ 561 w 1570"/>
                  <a:gd name="T7" fmla="*/ 1108 h 1186"/>
                  <a:gd name="T8" fmla="*/ 785 w 1570"/>
                  <a:gd name="T9" fmla="*/ 1108 h 1186"/>
                  <a:gd name="T10" fmla="*/ 896 w 1570"/>
                  <a:gd name="T11" fmla="*/ 1146 h 1186"/>
                  <a:gd name="T12" fmla="*/ 1008 w 1570"/>
                  <a:gd name="T13" fmla="*/ 1146 h 1186"/>
                  <a:gd name="T14" fmla="*/ 1158 w 1570"/>
                  <a:gd name="T15" fmla="*/ 1108 h 1186"/>
                  <a:gd name="T16" fmla="*/ 1344 w 1570"/>
                  <a:gd name="T17" fmla="*/ 1108 h 1186"/>
                  <a:gd name="T18" fmla="*/ 1383 w 1570"/>
                  <a:gd name="T19" fmla="*/ 993 h 1186"/>
                  <a:gd name="T20" fmla="*/ 1419 w 1570"/>
                  <a:gd name="T21" fmla="*/ 840 h 1186"/>
                  <a:gd name="T22" fmla="*/ 1493 w 1570"/>
                  <a:gd name="T23" fmla="*/ 765 h 1186"/>
                  <a:gd name="T24" fmla="*/ 1569 w 1570"/>
                  <a:gd name="T25" fmla="*/ 727 h 1186"/>
                  <a:gd name="T26" fmla="*/ 1569 w 1570"/>
                  <a:gd name="T27" fmla="*/ 649 h 1186"/>
                  <a:gd name="T28" fmla="*/ 1569 w 1570"/>
                  <a:gd name="T29" fmla="*/ 534 h 1186"/>
                  <a:gd name="T30" fmla="*/ 1569 w 1570"/>
                  <a:gd name="T31" fmla="*/ 420 h 1186"/>
                  <a:gd name="T32" fmla="*/ 1569 w 1570"/>
                  <a:gd name="T33" fmla="*/ 306 h 1186"/>
                  <a:gd name="T34" fmla="*/ 1531 w 1570"/>
                  <a:gd name="T35" fmla="*/ 267 h 1186"/>
                  <a:gd name="T36" fmla="*/ 1531 w 1570"/>
                  <a:gd name="T37" fmla="*/ 191 h 1186"/>
                  <a:gd name="T38" fmla="*/ 1531 w 1570"/>
                  <a:gd name="T39" fmla="*/ 114 h 1186"/>
                  <a:gd name="T40" fmla="*/ 1493 w 1570"/>
                  <a:gd name="T41" fmla="*/ 76 h 1186"/>
                  <a:gd name="T42" fmla="*/ 1383 w 1570"/>
                  <a:gd name="T43" fmla="*/ 114 h 1186"/>
                  <a:gd name="T44" fmla="*/ 1307 w 1570"/>
                  <a:gd name="T45" fmla="*/ 114 h 1186"/>
                  <a:gd name="T46" fmla="*/ 1232 w 1570"/>
                  <a:gd name="T47" fmla="*/ 37 h 1186"/>
                  <a:gd name="T48" fmla="*/ 1158 w 1570"/>
                  <a:gd name="T49" fmla="*/ 0 h 1186"/>
                  <a:gd name="T50" fmla="*/ 1119 w 1570"/>
                  <a:gd name="T51" fmla="*/ 37 h 1186"/>
                  <a:gd name="T52" fmla="*/ 1046 w 1570"/>
                  <a:gd name="T53" fmla="*/ 76 h 1186"/>
                  <a:gd name="T54" fmla="*/ 1008 w 1570"/>
                  <a:gd name="T55" fmla="*/ 114 h 1186"/>
                  <a:gd name="T56" fmla="*/ 971 w 1570"/>
                  <a:gd name="T57" fmla="*/ 153 h 1186"/>
                  <a:gd name="T58" fmla="*/ 896 w 1570"/>
                  <a:gd name="T59" fmla="*/ 153 h 1186"/>
                  <a:gd name="T60" fmla="*/ 858 w 1570"/>
                  <a:gd name="T61" fmla="*/ 191 h 1186"/>
                  <a:gd name="T62" fmla="*/ 785 w 1570"/>
                  <a:gd name="T63" fmla="*/ 267 h 1186"/>
                  <a:gd name="T64" fmla="*/ 710 w 1570"/>
                  <a:gd name="T65" fmla="*/ 267 h 1186"/>
                  <a:gd name="T66" fmla="*/ 672 w 1570"/>
                  <a:gd name="T67" fmla="*/ 306 h 1186"/>
                  <a:gd name="T68" fmla="*/ 636 w 1570"/>
                  <a:gd name="T69" fmla="*/ 344 h 1186"/>
                  <a:gd name="T70" fmla="*/ 561 w 1570"/>
                  <a:gd name="T71" fmla="*/ 420 h 1186"/>
                  <a:gd name="T72" fmla="*/ 485 w 1570"/>
                  <a:gd name="T73" fmla="*/ 420 h 1186"/>
                  <a:gd name="T74" fmla="*/ 411 w 1570"/>
                  <a:gd name="T75" fmla="*/ 420 h 1186"/>
                  <a:gd name="T76" fmla="*/ 373 w 1570"/>
                  <a:gd name="T77" fmla="*/ 497 h 1186"/>
                  <a:gd name="T78" fmla="*/ 373 w 1570"/>
                  <a:gd name="T79" fmla="*/ 574 h 1186"/>
                  <a:gd name="T80" fmla="*/ 373 w 1570"/>
                  <a:gd name="T81" fmla="*/ 649 h 1186"/>
                  <a:gd name="T82" fmla="*/ 336 w 1570"/>
                  <a:gd name="T83" fmla="*/ 765 h 1186"/>
                  <a:gd name="T84" fmla="*/ 225 w 1570"/>
                  <a:gd name="T85" fmla="*/ 801 h 1186"/>
                  <a:gd name="T86" fmla="*/ 112 w 1570"/>
                  <a:gd name="T87" fmla="*/ 801 h 1186"/>
                  <a:gd name="T88" fmla="*/ 37 w 1570"/>
                  <a:gd name="T89" fmla="*/ 840 h 1186"/>
                  <a:gd name="T90" fmla="*/ 37 w 1570"/>
                  <a:gd name="T91" fmla="*/ 955 h 1186"/>
                  <a:gd name="T92" fmla="*/ 112 w 1570"/>
                  <a:gd name="T93" fmla="*/ 1032 h 1186"/>
                  <a:gd name="T94" fmla="*/ 149 w 1570"/>
                  <a:gd name="T95" fmla="*/ 1070 h 1186"/>
                  <a:gd name="T96" fmla="*/ 187 w 1570"/>
                  <a:gd name="T97" fmla="*/ 1108 h 1186"/>
                  <a:gd name="T98" fmla="*/ 225 w 1570"/>
                  <a:gd name="T99" fmla="*/ 1146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70" h="1186">
                    <a:moveTo>
                      <a:pt x="262" y="1185"/>
                    </a:moveTo>
                    <a:lnTo>
                      <a:pt x="336" y="1185"/>
                    </a:lnTo>
                    <a:lnTo>
                      <a:pt x="373" y="1146"/>
                    </a:lnTo>
                    <a:lnTo>
                      <a:pt x="411" y="1108"/>
                    </a:lnTo>
                    <a:lnTo>
                      <a:pt x="449" y="1070"/>
                    </a:lnTo>
                    <a:lnTo>
                      <a:pt x="485" y="1070"/>
                    </a:lnTo>
                    <a:lnTo>
                      <a:pt x="522" y="1108"/>
                    </a:lnTo>
                    <a:lnTo>
                      <a:pt x="561" y="1108"/>
                    </a:lnTo>
                    <a:lnTo>
                      <a:pt x="747" y="1070"/>
                    </a:lnTo>
                    <a:lnTo>
                      <a:pt x="785" y="1108"/>
                    </a:lnTo>
                    <a:lnTo>
                      <a:pt x="822" y="1146"/>
                    </a:lnTo>
                    <a:lnTo>
                      <a:pt x="896" y="1146"/>
                    </a:lnTo>
                    <a:lnTo>
                      <a:pt x="971" y="1146"/>
                    </a:lnTo>
                    <a:lnTo>
                      <a:pt x="1008" y="1146"/>
                    </a:lnTo>
                    <a:lnTo>
                      <a:pt x="1046" y="1146"/>
                    </a:lnTo>
                    <a:lnTo>
                      <a:pt x="1158" y="1108"/>
                    </a:lnTo>
                    <a:lnTo>
                      <a:pt x="1195" y="1108"/>
                    </a:lnTo>
                    <a:lnTo>
                      <a:pt x="1344" y="1108"/>
                    </a:lnTo>
                    <a:lnTo>
                      <a:pt x="1344" y="1070"/>
                    </a:lnTo>
                    <a:lnTo>
                      <a:pt x="1383" y="993"/>
                    </a:lnTo>
                    <a:lnTo>
                      <a:pt x="1383" y="918"/>
                    </a:lnTo>
                    <a:lnTo>
                      <a:pt x="1419" y="840"/>
                    </a:lnTo>
                    <a:lnTo>
                      <a:pt x="1455" y="801"/>
                    </a:lnTo>
                    <a:lnTo>
                      <a:pt x="1493" y="765"/>
                    </a:lnTo>
                    <a:lnTo>
                      <a:pt x="1531" y="727"/>
                    </a:lnTo>
                    <a:lnTo>
                      <a:pt x="1569" y="727"/>
                    </a:lnTo>
                    <a:lnTo>
                      <a:pt x="1569" y="687"/>
                    </a:lnTo>
                    <a:lnTo>
                      <a:pt x="1569" y="649"/>
                    </a:lnTo>
                    <a:lnTo>
                      <a:pt x="1569" y="611"/>
                    </a:lnTo>
                    <a:lnTo>
                      <a:pt x="1569" y="534"/>
                    </a:lnTo>
                    <a:lnTo>
                      <a:pt x="1569" y="458"/>
                    </a:lnTo>
                    <a:lnTo>
                      <a:pt x="1569" y="420"/>
                    </a:lnTo>
                    <a:lnTo>
                      <a:pt x="1569" y="381"/>
                    </a:lnTo>
                    <a:lnTo>
                      <a:pt x="1569" y="306"/>
                    </a:lnTo>
                    <a:lnTo>
                      <a:pt x="1531" y="306"/>
                    </a:lnTo>
                    <a:lnTo>
                      <a:pt x="1531" y="267"/>
                    </a:lnTo>
                    <a:lnTo>
                      <a:pt x="1531" y="229"/>
                    </a:lnTo>
                    <a:lnTo>
                      <a:pt x="1531" y="191"/>
                    </a:lnTo>
                    <a:lnTo>
                      <a:pt x="1531" y="153"/>
                    </a:lnTo>
                    <a:lnTo>
                      <a:pt x="1531" y="114"/>
                    </a:lnTo>
                    <a:lnTo>
                      <a:pt x="1531" y="37"/>
                    </a:lnTo>
                    <a:lnTo>
                      <a:pt x="1493" y="76"/>
                    </a:lnTo>
                    <a:lnTo>
                      <a:pt x="1455" y="76"/>
                    </a:lnTo>
                    <a:lnTo>
                      <a:pt x="1383" y="114"/>
                    </a:lnTo>
                    <a:lnTo>
                      <a:pt x="1344" y="114"/>
                    </a:lnTo>
                    <a:lnTo>
                      <a:pt x="1307" y="114"/>
                    </a:lnTo>
                    <a:lnTo>
                      <a:pt x="1270" y="76"/>
                    </a:lnTo>
                    <a:lnTo>
                      <a:pt x="1232" y="37"/>
                    </a:lnTo>
                    <a:lnTo>
                      <a:pt x="1195" y="37"/>
                    </a:lnTo>
                    <a:lnTo>
                      <a:pt x="1158" y="0"/>
                    </a:lnTo>
                    <a:lnTo>
                      <a:pt x="1158" y="37"/>
                    </a:lnTo>
                    <a:lnTo>
                      <a:pt x="1119" y="37"/>
                    </a:lnTo>
                    <a:lnTo>
                      <a:pt x="1083" y="76"/>
                    </a:lnTo>
                    <a:lnTo>
                      <a:pt x="1046" y="76"/>
                    </a:lnTo>
                    <a:lnTo>
                      <a:pt x="1046" y="114"/>
                    </a:lnTo>
                    <a:lnTo>
                      <a:pt x="1008" y="114"/>
                    </a:lnTo>
                    <a:lnTo>
                      <a:pt x="971" y="114"/>
                    </a:lnTo>
                    <a:lnTo>
                      <a:pt x="971" y="153"/>
                    </a:lnTo>
                    <a:lnTo>
                      <a:pt x="934" y="153"/>
                    </a:lnTo>
                    <a:lnTo>
                      <a:pt x="896" y="153"/>
                    </a:lnTo>
                    <a:lnTo>
                      <a:pt x="896" y="191"/>
                    </a:lnTo>
                    <a:lnTo>
                      <a:pt x="858" y="191"/>
                    </a:lnTo>
                    <a:lnTo>
                      <a:pt x="822" y="229"/>
                    </a:lnTo>
                    <a:lnTo>
                      <a:pt x="785" y="267"/>
                    </a:lnTo>
                    <a:lnTo>
                      <a:pt x="747" y="267"/>
                    </a:lnTo>
                    <a:lnTo>
                      <a:pt x="710" y="267"/>
                    </a:lnTo>
                    <a:lnTo>
                      <a:pt x="710" y="306"/>
                    </a:lnTo>
                    <a:lnTo>
                      <a:pt x="672" y="306"/>
                    </a:lnTo>
                    <a:lnTo>
                      <a:pt x="672" y="344"/>
                    </a:lnTo>
                    <a:lnTo>
                      <a:pt x="636" y="344"/>
                    </a:lnTo>
                    <a:lnTo>
                      <a:pt x="598" y="381"/>
                    </a:lnTo>
                    <a:lnTo>
                      <a:pt x="561" y="420"/>
                    </a:lnTo>
                    <a:lnTo>
                      <a:pt x="522" y="420"/>
                    </a:lnTo>
                    <a:lnTo>
                      <a:pt x="485" y="420"/>
                    </a:lnTo>
                    <a:lnTo>
                      <a:pt x="449" y="420"/>
                    </a:lnTo>
                    <a:lnTo>
                      <a:pt x="411" y="420"/>
                    </a:lnTo>
                    <a:lnTo>
                      <a:pt x="411" y="458"/>
                    </a:lnTo>
                    <a:lnTo>
                      <a:pt x="373" y="497"/>
                    </a:lnTo>
                    <a:lnTo>
                      <a:pt x="373" y="534"/>
                    </a:lnTo>
                    <a:lnTo>
                      <a:pt x="373" y="574"/>
                    </a:lnTo>
                    <a:lnTo>
                      <a:pt x="373" y="611"/>
                    </a:lnTo>
                    <a:lnTo>
                      <a:pt x="373" y="649"/>
                    </a:lnTo>
                    <a:lnTo>
                      <a:pt x="336" y="727"/>
                    </a:lnTo>
                    <a:lnTo>
                      <a:pt x="336" y="765"/>
                    </a:lnTo>
                    <a:lnTo>
                      <a:pt x="262" y="765"/>
                    </a:lnTo>
                    <a:lnTo>
                      <a:pt x="225" y="801"/>
                    </a:lnTo>
                    <a:lnTo>
                      <a:pt x="187" y="801"/>
                    </a:lnTo>
                    <a:lnTo>
                      <a:pt x="112" y="801"/>
                    </a:lnTo>
                    <a:lnTo>
                      <a:pt x="76" y="801"/>
                    </a:lnTo>
                    <a:lnTo>
                      <a:pt x="37" y="840"/>
                    </a:lnTo>
                    <a:lnTo>
                      <a:pt x="0" y="918"/>
                    </a:lnTo>
                    <a:lnTo>
                      <a:pt x="37" y="955"/>
                    </a:lnTo>
                    <a:lnTo>
                      <a:pt x="76" y="993"/>
                    </a:lnTo>
                    <a:lnTo>
                      <a:pt x="112" y="1032"/>
                    </a:lnTo>
                    <a:lnTo>
                      <a:pt x="149" y="1032"/>
                    </a:lnTo>
                    <a:lnTo>
                      <a:pt x="149" y="1070"/>
                    </a:lnTo>
                    <a:lnTo>
                      <a:pt x="187" y="1070"/>
                    </a:lnTo>
                    <a:lnTo>
                      <a:pt x="187" y="1108"/>
                    </a:lnTo>
                    <a:lnTo>
                      <a:pt x="225" y="1108"/>
                    </a:lnTo>
                    <a:lnTo>
                      <a:pt x="225" y="1146"/>
                    </a:lnTo>
                    <a:lnTo>
                      <a:pt x="262" y="118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" name="Freeform 297"/>
              <p:cNvSpPr>
                <a:spLocks noChangeArrowheads="1"/>
              </p:cNvSpPr>
              <p:nvPr/>
            </p:nvSpPr>
            <p:spPr bwMode="auto">
              <a:xfrm>
                <a:off x="3838977" y="2996055"/>
                <a:ext cx="276155" cy="355668"/>
              </a:xfrm>
              <a:custGeom>
                <a:avLst/>
                <a:gdLst>
                  <a:gd name="T0" fmla="*/ 0 w 1083"/>
                  <a:gd name="T1" fmla="*/ 1146 h 1721"/>
                  <a:gd name="T2" fmla="*/ 75 w 1083"/>
                  <a:gd name="T3" fmla="*/ 1222 h 1721"/>
                  <a:gd name="T4" fmla="*/ 187 w 1083"/>
                  <a:gd name="T5" fmla="*/ 1222 h 1721"/>
                  <a:gd name="T6" fmla="*/ 187 w 1083"/>
                  <a:gd name="T7" fmla="*/ 1339 h 1721"/>
                  <a:gd name="T8" fmla="*/ 187 w 1083"/>
                  <a:gd name="T9" fmla="*/ 1491 h 1721"/>
                  <a:gd name="T10" fmla="*/ 149 w 1083"/>
                  <a:gd name="T11" fmla="*/ 1529 h 1721"/>
                  <a:gd name="T12" fmla="*/ 111 w 1083"/>
                  <a:gd name="T13" fmla="*/ 1566 h 1721"/>
                  <a:gd name="T14" fmla="*/ 149 w 1083"/>
                  <a:gd name="T15" fmla="*/ 1682 h 1721"/>
                  <a:gd name="T16" fmla="*/ 260 w 1083"/>
                  <a:gd name="T17" fmla="*/ 1720 h 1721"/>
                  <a:gd name="T18" fmla="*/ 412 w 1083"/>
                  <a:gd name="T19" fmla="*/ 1720 h 1721"/>
                  <a:gd name="T20" fmla="*/ 523 w 1083"/>
                  <a:gd name="T21" fmla="*/ 1682 h 1721"/>
                  <a:gd name="T22" fmla="*/ 597 w 1083"/>
                  <a:gd name="T23" fmla="*/ 1566 h 1721"/>
                  <a:gd name="T24" fmla="*/ 784 w 1083"/>
                  <a:gd name="T25" fmla="*/ 1566 h 1721"/>
                  <a:gd name="T26" fmla="*/ 858 w 1083"/>
                  <a:gd name="T27" fmla="*/ 1529 h 1721"/>
                  <a:gd name="T28" fmla="*/ 933 w 1083"/>
                  <a:gd name="T29" fmla="*/ 1451 h 1721"/>
                  <a:gd name="T30" fmla="*/ 1046 w 1083"/>
                  <a:gd name="T31" fmla="*/ 1299 h 1721"/>
                  <a:gd name="T32" fmla="*/ 1008 w 1083"/>
                  <a:gd name="T33" fmla="*/ 1222 h 1721"/>
                  <a:gd name="T34" fmla="*/ 933 w 1083"/>
                  <a:gd name="T35" fmla="*/ 1108 h 1721"/>
                  <a:gd name="T36" fmla="*/ 971 w 1083"/>
                  <a:gd name="T37" fmla="*/ 955 h 1721"/>
                  <a:gd name="T38" fmla="*/ 971 w 1083"/>
                  <a:gd name="T39" fmla="*/ 840 h 1721"/>
                  <a:gd name="T40" fmla="*/ 1046 w 1083"/>
                  <a:gd name="T41" fmla="*/ 801 h 1721"/>
                  <a:gd name="T42" fmla="*/ 1082 w 1083"/>
                  <a:gd name="T43" fmla="*/ 765 h 1721"/>
                  <a:gd name="T44" fmla="*/ 1082 w 1083"/>
                  <a:gd name="T45" fmla="*/ 458 h 1721"/>
                  <a:gd name="T46" fmla="*/ 1046 w 1083"/>
                  <a:gd name="T47" fmla="*/ 381 h 1721"/>
                  <a:gd name="T48" fmla="*/ 971 w 1083"/>
                  <a:gd name="T49" fmla="*/ 381 h 1721"/>
                  <a:gd name="T50" fmla="*/ 897 w 1083"/>
                  <a:gd name="T51" fmla="*/ 344 h 1721"/>
                  <a:gd name="T52" fmla="*/ 821 w 1083"/>
                  <a:gd name="T53" fmla="*/ 306 h 1721"/>
                  <a:gd name="T54" fmla="*/ 747 w 1083"/>
                  <a:gd name="T55" fmla="*/ 267 h 1721"/>
                  <a:gd name="T56" fmla="*/ 672 w 1083"/>
                  <a:gd name="T57" fmla="*/ 229 h 1721"/>
                  <a:gd name="T58" fmla="*/ 635 w 1083"/>
                  <a:gd name="T59" fmla="*/ 191 h 1721"/>
                  <a:gd name="T60" fmla="*/ 561 w 1083"/>
                  <a:gd name="T61" fmla="*/ 153 h 1721"/>
                  <a:gd name="T62" fmla="*/ 485 w 1083"/>
                  <a:gd name="T63" fmla="*/ 153 h 1721"/>
                  <a:gd name="T64" fmla="*/ 447 w 1083"/>
                  <a:gd name="T65" fmla="*/ 114 h 1721"/>
                  <a:gd name="T66" fmla="*/ 373 w 1083"/>
                  <a:gd name="T67" fmla="*/ 76 h 1721"/>
                  <a:gd name="T68" fmla="*/ 299 w 1083"/>
                  <a:gd name="T69" fmla="*/ 37 h 1721"/>
                  <a:gd name="T70" fmla="*/ 225 w 1083"/>
                  <a:gd name="T71" fmla="*/ 0 h 1721"/>
                  <a:gd name="T72" fmla="*/ 187 w 1083"/>
                  <a:gd name="T73" fmla="*/ 37 h 1721"/>
                  <a:gd name="T74" fmla="*/ 187 w 1083"/>
                  <a:gd name="T75" fmla="*/ 153 h 1721"/>
                  <a:gd name="T76" fmla="*/ 187 w 1083"/>
                  <a:gd name="T77" fmla="*/ 229 h 1721"/>
                  <a:gd name="T78" fmla="*/ 187 w 1083"/>
                  <a:gd name="T79" fmla="*/ 306 h 1721"/>
                  <a:gd name="T80" fmla="*/ 225 w 1083"/>
                  <a:gd name="T81" fmla="*/ 381 h 1721"/>
                  <a:gd name="T82" fmla="*/ 225 w 1083"/>
                  <a:gd name="T83" fmla="*/ 458 h 1721"/>
                  <a:gd name="T84" fmla="*/ 225 w 1083"/>
                  <a:gd name="T85" fmla="*/ 611 h 1721"/>
                  <a:gd name="T86" fmla="*/ 225 w 1083"/>
                  <a:gd name="T87" fmla="*/ 687 h 1721"/>
                  <a:gd name="T88" fmla="*/ 187 w 1083"/>
                  <a:gd name="T89" fmla="*/ 727 h 1721"/>
                  <a:gd name="T90" fmla="*/ 111 w 1083"/>
                  <a:gd name="T91" fmla="*/ 801 h 1721"/>
                  <a:gd name="T92" fmla="*/ 38 w 1083"/>
                  <a:gd name="T93" fmla="*/ 918 h 1721"/>
                  <a:gd name="T94" fmla="*/ 0 w 1083"/>
                  <a:gd name="T95" fmla="*/ 1070 h 1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83" h="1721">
                    <a:moveTo>
                      <a:pt x="0" y="1108"/>
                    </a:moveTo>
                    <a:lnTo>
                      <a:pt x="0" y="1146"/>
                    </a:lnTo>
                    <a:lnTo>
                      <a:pt x="38" y="1185"/>
                    </a:lnTo>
                    <a:lnTo>
                      <a:pt x="75" y="1222"/>
                    </a:lnTo>
                    <a:lnTo>
                      <a:pt x="149" y="1222"/>
                    </a:lnTo>
                    <a:lnTo>
                      <a:pt x="187" y="1222"/>
                    </a:lnTo>
                    <a:lnTo>
                      <a:pt x="187" y="1261"/>
                    </a:lnTo>
                    <a:lnTo>
                      <a:pt x="187" y="1339"/>
                    </a:lnTo>
                    <a:lnTo>
                      <a:pt x="187" y="1451"/>
                    </a:lnTo>
                    <a:lnTo>
                      <a:pt x="187" y="1491"/>
                    </a:lnTo>
                    <a:lnTo>
                      <a:pt x="149" y="1491"/>
                    </a:lnTo>
                    <a:lnTo>
                      <a:pt x="149" y="1529"/>
                    </a:lnTo>
                    <a:lnTo>
                      <a:pt x="111" y="1529"/>
                    </a:lnTo>
                    <a:lnTo>
                      <a:pt x="111" y="1566"/>
                    </a:lnTo>
                    <a:lnTo>
                      <a:pt x="111" y="1604"/>
                    </a:lnTo>
                    <a:lnTo>
                      <a:pt x="149" y="1682"/>
                    </a:lnTo>
                    <a:lnTo>
                      <a:pt x="187" y="1720"/>
                    </a:lnTo>
                    <a:lnTo>
                      <a:pt x="260" y="1720"/>
                    </a:lnTo>
                    <a:lnTo>
                      <a:pt x="336" y="1720"/>
                    </a:lnTo>
                    <a:lnTo>
                      <a:pt x="412" y="1720"/>
                    </a:lnTo>
                    <a:lnTo>
                      <a:pt x="485" y="1682"/>
                    </a:lnTo>
                    <a:lnTo>
                      <a:pt x="523" y="1682"/>
                    </a:lnTo>
                    <a:lnTo>
                      <a:pt x="561" y="1643"/>
                    </a:lnTo>
                    <a:lnTo>
                      <a:pt x="597" y="1566"/>
                    </a:lnTo>
                    <a:lnTo>
                      <a:pt x="635" y="1566"/>
                    </a:lnTo>
                    <a:lnTo>
                      <a:pt x="784" y="1566"/>
                    </a:lnTo>
                    <a:lnTo>
                      <a:pt x="821" y="1529"/>
                    </a:lnTo>
                    <a:lnTo>
                      <a:pt x="858" y="1529"/>
                    </a:lnTo>
                    <a:lnTo>
                      <a:pt x="897" y="1491"/>
                    </a:lnTo>
                    <a:lnTo>
                      <a:pt x="933" y="1451"/>
                    </a:lnTo>
                    <a:lnTo>
                      <a:pt x="1008" y="1339"/>
                    </a:lnTo>
                    <a:lnTo>
                      <a:pt x="1046" y="1299"/>
                    </a:lnTo>
                    <a:lnTo>
                      <a:pt x="1046" y="1261"/>
                    </a:lnTo>
                    <a:lnTo>
                      <a:pt x="1008" y="1222"/>
                    </a:lnTo>
                    <a:lnTo>
                      <a:pt x="971" y="1146"/>
                    </a:lnTo>
                    <a:lnTo>
                      <a:pt x="933" y="1108"/>
                    </a:lnTo>
                    <a:lnTo>
                      <a:pt x="933" y="1032"/>
                    </a:lnTo>
                    <a:lnTo>
                      <a:pt x="971" y="955"/>
                    </a:lnTo>
                    <a:lnTo>
                      <a:pt x="971" y="918"/>
                    </a:lnTo>
                    <a:lnTo>
                      <a:pt x="971" y="840"/>
                    </a:lnTo>
                    <a:lnTo>
                      <a:pt x="1008" y="801"/>
                    </a:lnTo>
                    <a:lnTo>
                      <a:pt x="1046" y="801"/>
                    </a:lnTo>
                    <a:lnTo>
                      <a:pt x="1082" y="801"/>
                    </a:lnTo>
                    <a:lnTo>
                      <a:pt x="1082" y="765"/>
                    </a:lnTo>
                    <a:lnTo>
                      <a:pt x="1082" y="497"/>
                    </a:lnTo>
                    <a:lnTo>
                      <a:pt x="1082" y="458"/>
                    </a:lnTo>
                    <a:lnTo>
                      <a:pt x="1082" y="344"/>
                    </a:lnTo>
                    <a:lnTo>
                      <a:pt x="1046" y="381"/>
                    </a:lnTo>
                    <a:lnTo>
                      <a:pt x="1008" y="381"/>
                    </a:lnTo>
                    <a:lnTo>
                      <a:pt x="971" y="381"/>
                    </a:lnTo>
                    <a:lnTo>
                      <a:pt x="933" y="344"/>
                    </a:lnTo>
                    <a:lnTo>
                      <a:pt x="897" y="344"/>
                    </a:lnTo>
                    <a:lnTo>
                      <a:pt x="858" y="306"/>
                    </a:lnTo>
                    <a:lnTo>
                      <a:pt x="821" y="306"/>
                    </a:lnTo>
                    <a:lnTo>
                      <a:pt x="784" y="267"/>
                    </a:lnTo>
                    <a:lnTo>
                      <a:pt x="747" y="267"/>
                    </a:lnTo>
                    <a:lnTo>
                      <a:pt x="710" y="229"/>
                    </a:lnTo>
                    <a:lnTo>
                      <a:pt x="672" y="229"/>
                    </a:lnTo>
                    <a:lnTo>
                      <a:pt x="635" y="229"/>
                    </a:lnTo>
                    <a:lnTo>
                      <a:pt x="635" y="191"/>
                    </a:lnTo>
                    <a:lnTo>
                      <a:pt x="597" y="191"/>
                    </a:lnTo>
                    <a:lnTo>
                      <a:pt x="561" y="153"/>
                    </a:lnTo>
                    <a:lnTo>
                      <a:pt x="523" y="153"/>
                    </a:lnTo>
                    <a:lnTo>
                      <a:pt x="485" y="153"/>
                    </a:lnTo>
                    <a:lnTo>
                      <a:pt x="485" y="114"/>
                    </a:lnTo>
                    <a:lnTo>
                      <a:pt x="447" y="114"/>
                    </a:lnTo>
                    <a:lnTo>
                      <a:pt x="412" y="76"/>
                    </a:lnTo>
                    <a:lnTo>
                      <a:pt x="373" y="76"/>
                    </a:lnTo>
                    <a:lnTo>
                      <a:pt x="336" y="76"/>
                    </a:lnTo>
                    <a:lnTo>
                      <a:pt x="299" y="37"/>
                    </a:lnTo>
                    <a:lnTo>
                      <a:pt x="260" y="37"/>
                    </a:lnTo>
                    <a:lnTo>
                      <a:pt x="225" y="0"/>
                    </a:lnTo>
                    <a:lnTo>
                      <a:pt x="225" y="37"/>
                    </a:lnTo>
                    <a:lnTo>
                      <a:pt x="187" y="37"/>
                    </a:lnTo>
                    <a:lnTo>
                      <a:pt x="187" y="114"/>
                    </a:lnTo>
                    <a:lnTo>
                      <a:pt x="187" y="153"/>
                    </a:lnTo>
                    <a:lnTo>
                      <a:pt x="187" y="191"/>
                    </a:lnTo>
                    <a:lnTo>
                      <a:pt x="187" y="229"/>
                    </a:lnTo>
                    <a:lnTo>
                      <a:pt x="187" y="267"/>
                    </a:lnTo>
                    <a:lnTo>
                      <a:pt x="187" y="306"/>
                    </a:lnTo>
                    <a:lnTo>
                      <a:pt x="225" y="306"/>
                    </a:lnTo>
                    <a:lnTo>
                      <a:pt x="225" y="381"/>
                    </a:lnTo>
                    <a:lnTo>
                      <a:pt x="225" y="420"/>
                    </a:lnTo>
                    <a:lnTo>
                      <a:pt x="225" y="458"/>
                    </a:lnTo>
                    <a:lnTo>
                      <a:pt x="225" y="534"/>
                    </a:lnTo>
                    <a:lnTo>
                      <a:pt x="225" y="611"/>
                    </a:lnTo>
                    <a:lnTo>
                      <a:pt x="225" y="649"/>
                    </a:lnTo>
                    <a:lnTo>
                      <a:pt x="225" y="687"/>
                    </a:lnTo>
                    <a:lnTo>
                      <a:pt x="225" y="727"/>
                    </a:lnTo>
                    <a:lnTo>
                      <a:pt x="187" y="727"/>
                    </a:lnTo>
                    <a:lnTo>
                      <a:pt x="149" y="765"/>
                    </a:lnTo>
                    <a:lnTo>
                      <a:pt x="111" y="801"/>
                    </a:lnTo>
                    <a:lnTo>
                      <a:pt x="75" y="840"/>
                    </a:lnTo>
                    <a:lnTo>
                      <a:pt x="38" y="918"/>
                    </a:lnTo>
                    <a:lnTo>
                      <a:pt x="38" y="993"/>
                    </a:lnTo>
                    <a:lnTo>
                      <a:pt x="0" y="1070"/>
                    </a:lnTo>
                    <a:lnTo>
                      <a:pt x="0" y="1108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1" name="Freeform 298"/>
              <p:cNvSpPr>
                <a:spLocks noChangeArrowheads="1"/>
              </p:cNvSpPr>
              <p:nvPr/>
            </p:nvSpPr>
            <p:spPr bwMode="auto">
              <a:xfrm>
                <a:off x="3838977" y="2996055"/>
                <a:ext cx="276155" cy="355668"/>
              </a:xfrm>
              <a:custGeom>
                <a:avLst/>
                <a:gdLst>
                  <a:gd name="T0" fmla="*/ 0 w 1083"/>
                  <a:gd name="T1" fmla="*/ 1146 h 1721"/>
                  <a:gd name="T2" fmla="*/ 75 w 1083"/>
                  <a:gd name="T3" fmla="*/ 1222 h 1721"/>
                  <a:gd name="T4" fmla="*/ 187 w 1083"/>
                  <a:gd name="T5" fmla="*/ 1222 h 1721"/>
                  <a:gd name="T6" fmla="*/ 187 w 1083"/>
                  <a:gd name="T7" fmla="*/ 1339 h 1721"/>
                  <a:gd name="T8" fmla="*/ 187 w 1083"/>
                  <a:gd name="T9" fmla="*/ 1491 h 1721"/>
                  <a:gd name="T10" fmla="*/ 149 w 1083"/>
                  <a:gd name="T11" fmla="*/ 1529 h 1721"/>
                  <a:gd name="T12" fmla="*/ 111 w 1083"/>
                  <a:gd name="T13" fmla="*/ 1566 h 1721"/>
                  <a:gd name="T14" fmla="*/ 149 w 1083"/>
                  <a:gd name="T15" fmla="*/ 1682 h 1721"/>
                  <a:gd name="T16" fmla="*/ 260 w 1083"/>
                  <a:gd name="T17" fmla="*/ 1720 h 1721"/>
                  <a:gd name="T18" fmla="*/ 412 w 1083"/>
                  <a:gd name="T19" fmla="*/ 1720 h 1721"/>
                  <a:gd name="T20" fmla="*/ 523 w 1083"/>
                  <a:gd name="T21" fmla="*/ 1682 h 1721"/>
                  <a:gd name="T22" fmla="*/ 597 w 1083"/>
                  <a:gd name="T23" fmla="*/ 1566 h 1721"/>
                  <a:gd name="T24" fmla="*/ 784 w 1083"/>
                  <a:gd name="T25" fmla="*/ 1566 h 1721"/>
                  <a:gd name="T26" fmla="*/ 858 w 1083"/>
                  <a:gd name="T27" fmla="*/ 1529 h 1721"/>
                  <a:gd name="T28" fmla="*/ 933 w 1083"/>
                  <a:gd name="T29" fmla="*/ 1451 h 1721"/>
                  <a:gd name="T30" fmla="*/ 1046 w 1083"/>
                  <a:gd name="T31" fmla="*/ 1299 h 1721"/>
                  <a:gd name="T32" fmla="*/ 1008 w 1083"/>
                  <a:gd name="T33" fmla="*/ 1222 h 1721"/>
                  <a:gd name="T34" fmla="*/ 933 w 1083"/>
                  <a:gd name="T35" fmla="*/ 1108 h 1721"/>
                  <a:gd name="T36" fmla="*/ 971 w 1083"/>
                  <a:gd name="T37" fmla="*/ 955 h 1721"/>
                  <a:gd name="T38" fmla="*/ 971 w 1083"/>
                  <a:gd name="T39" fmla="*/ 840 h 1721"/>
                  <a:gd name="T40" fmla="*/ 1046 w 1083"/>
                  <a:gd name="T41" fmla="*/ 801 h 1721"/>
                  <a:gd name="T42" fmla="*/ 1082 w 1083"/>
                  <a:gd name="T43" fmla="*/ 765 h 1721"/>
                  <a:gd name="T44" fmla="*/ 1082 w 1083"/>
                  <a:gd name="T45" fmla="*/ 458 h 1721"/>
                  <a:gd name="T46" fmla="*/ 1046 w 1083"/>
                  <a:gd name="T47" fmla="*/ 381 h 1721"/>
                  <a:gd name="T48" fmla="*/ 971 w 1083"/>
                  <a:gd name="T49" fmla="*/ 381 h 1721"/>
                  <a:gd name="T50" fmla="*/ 897 w 1083"/>
                  <a:gd name="T51" fmla="*/ 344 h 1721"/>
                  <a:gd name="T52" fmla="*/ 821 w 1083"/>
                  <a:gd name="T53" fmla="*/ 306 h 1721"/>
                  <a:gd name="T54" fmla="*/ 747 w 1083"/>
                  <a:gd name="T55" fmla="*/ 267 h 1721"/>
                  <a:gd name="T56" fmla="*/ 672 w 1083"/>
                  <a:gd name="T57" fmla="*/ 229 h 1721"/>
                  <a:gd name="T58" fmla="*/ 635 w 1083"/>
                  <a:gd name="T59" fmla="*/ 191 h 1721"/>
                  <a:gd name="T60" fmla="*/ 561 w 1083"/>
                  <a:gd name="T61" fmla="*/ 153 h 1721"/>
                  <a:gd name="T62" fmla="*/ 485 w 1083"/>
                  <a:gd name="T63" fmla="*/ 153 h 1721"/>
                  <a:gd name="T64" fmla="*/ 447 w 1083"/>
                  <a:gd name="T65" fmla="*/ 114 h 1721"/>
                  <a:gd name="T66" fmla="*/ 373 w 1083"/>
                  <a:gd name="T67" fmla="*/ 76 h 1721"/>
                  <a:gd name="T68" fmla="*/ 299 w 1083"/>
                  <a:gd name="T69" fmla="*/ 37 h 1721"/>
                  <a:gd name="T70" fmla="*/ 225 w 1083"/>
                  <a:gd name="T71" fmla="*/ 0 h 1721"/>
                  <a:gd name="T72" fmla="*/ 187 w 1083"/>
                  <a:gd name="T73" fmla="*/ 37 h 1721"/>
                  <a:gd name="T74" fmla="*/ 187 w 1083"/>
                  <a:gd name="T75" fmla="*/ 153 h 1721"/>
                  <a:gd name="T76" fmla="*/ 187 w 1083"/>
                  <a:gd name="T77" fmla="*/ 229 h 1721"/>
                  <a:gd name="T78" fmla="*/ 187 w 1083"/>
                  <a:gd name="T79" fmla="*/ 306 h 1721"/>
                  <a:gd name="T80" fmla="*/ 225 w 1083"/>
                  <a:gd name="T81" fmla="*/ 381 h 1721"/>
                  <a:gd name="T82" fmla="*/ 225 w 1083"/>
                  <a:gd name="T83" fmla="*/ 458 h 1721"/>
                  <a:gd name="T84" fmla="*/ 225 w 1083"/>
                  <a:gd name="T85" fmla="*/ 611 h 1721"/>
                  <a:gd name="T86" fmla="*/ 225 w 1083"/>
                  <a:gd name="T87" fmla="*/ 687 h 1721"/>
                  <a:gd name="T88" fmla="*/ 187 w 1083"/>
                  <a:gd name="T89" fmla="*/ 727 h 1721"/>
                  <a:gd name="T90" fmla="*/ 111 w 1083"/>
                  <a:gd name="T91" fmla="*/ 801 h 1721"/>
                  <a:gd name="T92" fmla="*/ 38 w 1083"/>
                  <a:gd name="T93" fmla="*/ 918 h 1721"/>
                  <a:gd name="T94" fmla="*/ 0 w 1083"/>
                  <a:gd name="T95" fmla="*/ 1070 h 1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83" h="1721">
                    <a:moveTo>
                      <a:pt x="0" y="1108"/>
                    </a:moveTo>
                    <a:lnTo>
                      <a:pt x="0" y="1146"/>
                    </a:lnTo>
                    <a:lnTo>
                      <a:pt x="38" y="1185"/>
                    </a:lnTo>
                    <a:lnTo>
                      <a:pt x="75" y="1222"/>
                    </a:lnTo>
                    <a:lnTo>
                      <a:pt x="149" y="1222"/>
                    </a:lnTo>
                    <a:lnTo>
                      <a:pt x="187" y="1222"/>
                    </a:lnTo>
                    <a:lnTo>
                      <a:pt x="187" y="1261"/>
                    </a:lnTo>
                    <a:lnTo>
                      <a:pt x="187" y="1339"/>
                    </a:lnTo>
                    <a:lnTo>
                      <a:pt x="187" y="1451"/>
                    </a:lnTo>
                    <a:lnTo>
                      <a:pt x="187" y="1491"/>
                    </a:lnTo>
                    <a:lnTo>
                      <a:pt x="149" y="1491"/>
                    </a:lnTo>
                    <a:lnTo>
                      <a:pt x="149" y="1529"/>
                    </a:lnTo>
                    <a:lnTo>
                      <a:pt x="111" y="1529"/>
                    </a:lnTo>
                    <a:lnTo>
                      <a:pt x="111" y="1566"/>
                    </a:lnTo>
                    <a:lnTo>
                      <a:pt x="111" y="1604"/>
                    </a:lnTo>
                    <a:lnTo>
                      <a:pt x="149" y="1682"/>
                    </a:lnTo>
                    <a:lnTo>
                      <a:pt x="187" y="1720"/>
                    </a:lnTo>
                    <a:lnTo>
                      <a:pt x="260" y="1720"/>
                    </a:lnTo>
                    <a:lnTo>
                      <a:pt x="336" y="1720"/>
                    </a:lnTo>
                    <a:lnTo>
                      <a:pt x="412" y="1720"/>
                    </a:lnTo>
                    <a:lnTo>
                      <a:pt x="485" y="1682"/>
                    </a:lnTo>
                    <a:lnTo>
                      <a:pt x="523" y="1682"/>
                    </a:lnTo>
                    <a:lnTo>
                      <a:pt x="561" y="1643"/>
                    </a:lnTo>
                    <a:lnTo>
                      <a:pt x="597" y="1566"/>
                    </a:lnTo>
                    <a:lnTo>
                      <a:pt x="635" y="1566"/>
                    </a:lnTo>
                    <a:lnTo>
                      <a:pt x="784" y="1566"/>
                    </a:lnTo>
                    <a:lnTo>
                      <a:pt x="821" y="1529"/>
                    </a:lnTo>
                    <a:lnTo>
                      <a:pt x="858" y="1529"/>
                    </a:lnTo>
                    <a:lnTo>
                      <a:pt x="897" y="1491"/>
                    </a:lnTo>
                    <a:lnTo>
                      <a:pt x="933" y="1451"/>
                    </a:lnTo>
                    <a:lnTo>
                      <a:pt x="1008" y="1339"/>
                    </a:lnTo>
                    <a:lnTo>
                      <a:pt x="1046" y="1299"/>
                    </a:lnTo>
                    <a:lnTo>
                      <a:pt x="1046" y="1261"/>
                    </a:lnTo>
                    <a:lnTo>
                      <a:pt x="1008" y="1222"/>
                    </a:lnTo>
                    <a:lnTo>
                      <a:pt x="971" y="1146"/>
                    </a:lnTo>
                    <a:lnTo>
                      <a:pt x="933" y="1108"/>
                    </a:lnTo>
                    <a:lnTo>
                      <a:pt x="933" y="1032"/>
                    </a:lnTo>
                    <a:lnTo>
                      <a:pt x="971" y="955"/>
                    </a:lnTo>
                    <a:lnTo>
                      <a:pt x="971" y="918"/>
                    </a:lnTo>
                    <a:lnTo>
                      <a:pt x="971" y="840"/>
                    </a:lnTo>
                    <a:lnTo>
                      <a:pt x="1008" y="801"/>
                    </a:lnTo>
                    <a:lnTo>
                      <a:pt x="1046" y="801"/>
                    </a:lnTo>
                    <a:lnTo>
                      <a:pt x="1082" y="801"/>
                    </a:lnTo>
                    <a:lnTo>
                      <a:pt x="1082" y="765"/>
                    </a:lnTo>
                    <a:lnTo>
                      <a:pt x="1082" y="497"/>
                    </a:lnTo>
                    <a:lnTo>
                      <a:pt x="1082" y="458"/>
                    </a:lnTo>
                    <a:lnTo>
                      <a:pt x="1082" y="344"/>
                    </a:lnTo>
                    <a:lnTo>
                      <a:pt x="1046" y="381"/>
                    </a:lnTo>
                    <a:lnTo>
                      <a:pt x="1008" y="381"/>
                    </a:lnTo>
                    <a:lnTo>
                      <a:pt x="971" y="381"/>
                    </a:lnTo>
                    <a:lnTo>
                      <a:pt x="933" y="344"/>
                    </a:lnTo>
                    <a:lnTo>
                      <a:pt x="897" y="344"/>
                    </a:lnTo>
                    <a:lnTo>
                      <a:pt x="858" y="306"/>
                    </a:lnTo>
                    <a:lnTo>
                      <a:pt x="821" y="306"/>
                    </a:lnTo>
                    <a:lnTo>
                      <a:pt x="784" y="267"/>
                    </a:lnTo>
                    <a:lnTo>
                      <a:pt x="747" y="267"/>
                    </a:lnTo>
                    <a:lnTo>
                      <a:pt x="710" y="229"/>
                    </a:lnTo>
                    <a:lnTo>
                      <a:pt x="672" y="229"/>
                    </a:lnTo>
                    <a:lnTo>
                      <a:pt x="635" y="229"/>
                    </a:lnTo>
                    <a:lnTo>
                      <a:pt x="635" y="191"/>
                    </a:lnTo>
                    <a:lnTo>
                      <a:pt x="597" y="191"/>
                    </a:lnTo>
                    <a:lnTo>
                      <a:pt x="561" y="153"/>
                    </a:lnTo>
                    <a:lnTo>
                      <a:pt x="523" y="153"/>
                    </a:lnTo>
                    <a:lnTo>
                      <a:pt x="485" y="153"/>
                    </a:lnTo>
                    <a:lnTo>
                      <a:pt x="485" y="114"/>
                    </a:lnTo>
                    <a:lnTo>
                      <a:pt x="447" y="114"/>
                    </a:lnTo>
                    <a:lnTo>
                      <a:pt x="412" y="76"/>
                    </a:lnTo>
                    <a:lnTo>
                      <a:pt x="373" y="76"/>
                    </a:lnTo>
                    <a:lnTo>
                      <a:pt x="336" y="76"/>
                    </a:lnTo>
                    <a:lnTo>
                      <a:pt x="299" y="37"/>
                    </a:lnTo>
                    <a:lnTo>
                      <a:pt x="260" y="37"/>
                    </a:lnTo>
                    <a:lnTo>
                      <a:pt x="225" y="0"/>
                    </a:lnTo>
                    <a:lnTo>
                      <a:pt x="225" y="37"/>
                    </a:lnTo>
                    <a:lnTo>
                      <a:pt x="187" y="37"/>
                    </a:lnTo>
                    <a:lnTo>
                      <a:pt x="187" y="114"/>
                    </a:lnTo>
                    <a:lnTo>
                      <a:pt x="187" y="153"/>
                    </a:lnTo>
                    <a:lnTo>
                      <a:pt x="187" y="191"/>
                    </a:lnTo>
                    <a:lnTo>
                      <a:pt x="187" y="229"/>
                    </a:lnTo>
                    <a:lnTo>
                      <a:pt x="187" y="267"/>
                    </a:lnTo>
                    <a:lnTo>
                      <a:pt x="187" y="306"/>
                    </a:lnTo>
                    <a:lnTo>
                      <a:pt x="225" y="306"/>
                    </a:lnTo>
                    <a:lnTo>
                      <a:pt x="225" y="381"/>
                    </a:lnTo>
                    <a:lnTo>
                      <a:pt x="225" y="420"/>
                    </a:lnTo>
                    <a:lnTo>
                      <a:pt x="225" y="458"/>
                    </a:lnTo>
                    <a:lnTo>
                      <a:pt x="225" y="534"/>
                    </a:lnTo>
                    <a:lnTo>
                      <a:pt x="225" y="611"/>
                    </a:lnTo>
                    <a:lnTo>
                      <a:pt x="225" y="649"/>
                    </a:lnTo>
                    <a:lnTo>
                      <a:pt x="225" y="687"/>
                    </a:lnTo>
                    <a:lnTo>
                      <a:pt x="225" y="727"/>
                    </a:lnTo>
                    <a:lnTo>
                      <a:pt x="187" y="727"/>
                    </a:lnTo>
                    <a:lnTo>
                      <a:pt x="149" y="765"/>
                    </a:lnTo>
                    <a:lnTo>
                      <a:pt x="111" y="801"/>
                    </a:lnTo>
                    <a:lnTo>
                      <a:pt x="75" y="840"/>
                    </a:lnTo>
                    <a:lnTo>
                      <a:pt x="38" y="918"/>
                    </a:lnTo>
                    <a:lnTo>
                      <a:pt x="38" y="993"/>
                    </a:lnTo>
                    <a:lnTo>
                      <a:pt x="0" y="1070"/>
                    </a:lnTo>
                    <a:lnTo>
                      <a:pt x="0" y="110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2" name="Freeform 299"/>
              <p:cNvSpPr>
                <a:spLocks noChangeArrowheads="1"/>
              </p:cNvSpPr>
              <p:nvPr/>
            </p:nvSpPr>
            <p:spPr bwMode="auto">
              <a:xfrm>
                <a:off x="3858139" y="3264863"/>
                <a:ext cx="389999" cy="197492"/>
              </a:xfrm>
              <a:custGeom>
                <a:avLst/>
                <a:gdLst>
                  <a:gd name="T0" fmla="*/ 933 w 1531"/>
                  <a:gd name="T1" fmla="*/ 38 h 957"/>
                  <a:gd name="T2" fmla="*/ 822 w 1531"/>
                  <a:gd name="T3" fmla="*/ 191 h 957"/>
                  <a:gd name="T4" fmla="*/ 746 w 1531"/>
                  <a:gd name="T5" fmla="*/ 230 h 957"/>
                  <a:gd name="T6" fmla="*/ 560 w 1531"/>
                  <a:gd name="T7" fmla="*/ 267 h 957"/>
                  <a:gd name="T8" fmla="*/ 486 w 1531"/>
                  <a:gd name="T9" fmla="*/ 344 h 957"/>
                  <a:gd name="T10" fmla="*/ 410 w 1531"/>
                  <a:gd name="T11" fmla="*/ 382 h 957"/>
                  <a:gd name="T12" fmla="*/ 261 w 1531"/>
                  <a:gd name="T13" fmla="*/ 421 h 957"/>
                  <a:gd name="T14" fmla="*/ 112 w 1531"/>
                  <a:gd name="T15" fmla="*/ 421 h 957"/>
                  <a:gd name="T16" fmla="*/ 36 w 1531"/>
                  <a:gd name="T17" fmla="*/ 573 h 957"/>
                  <a:gd name="T18" fmla="*/ 0 w 1531"/>
                  <a:gd name="T19" fmla="*/ 650 h 957"/>
                  <a:gd name="T20" fmla="*/ 74 w 1531"/>
                  <a:gd name="T21" fmla="*/ 803 h 957"/>
                  <a:gd name="T22" fmla="*/ 150 w 1531"/>
                  <a:gd name="T23" fmla="*/ 918 h 957"/>
                  <a:gd name="T24" fmla="*/ 261 w 1531"/>
                  <a:gd name="T25" fmla="*/ 956 h 957"/>
                  <a:gd name="T26" fmla="*/ 299 w 1531"/>
                  <a:gd name="T27" fmla="*/ 878 h 957"/>
                  <a:gd name="T28" fmla="*/ 560 w 1531"/>
                  <a:gd name="T29" fmla="*/ 803 h 957"/>
                  <a:gd name="T30" fmla="*/ 635 w 1531"/>
                  <a:gd name="T31" fmla="*/ 726 h 957"/>
                  <a:gd name="T32" fmla="*/ 710 w 1531"/>
                  <a:gd name="T33" fmla="*/ 765 h 957"/>
                  <a:gd name="T34" fmla="*/ 783 w 1531"/>
                  <a:gd name="T35" fmla="*/ 765 h 957"/>
                  <a:gd name="T36" fmla="*/ 933 w 1531"/>
                  <a:gd name="T37" fmla="*/ 803 h 957"/>
                  <a:gd name="T38" fmla="*/ 1046 w 1531"/>
                  <a:gd name="T39" fmla="*/ 765 h 957"/>
                  <a:gd name="T40" fmla="*/ 1194 w 1531"/>
                  <a:gd name="T41" fmla="*/ 726 h 957"/>
                  <a:gd name="T42" fmla="*/ 1307 w 1531"/>
                  <a:gd name="T43" fmla="*/ 726 h 957"/>
                  <a:gd name="T44" fmla="*/ 1419 w 1531"/>
                  <a:gd name="T45" fmla="*/ 765 h 957"/>
                  <a:gd name="T46" fmla="*/ 1494 w 1531"/>
                  <a:gd name="T47" fmla="*/ 726 h 957"/>
                  <a:gd name="T48" fmla="*/ 1456 w 1531"/>
                  <a:gd name="T49" fmla="*/ 650 h 957"/>
                  <a:gd name="T50" fmla="*/ 1381 w 1531"/>
                  <a:gd name="T51" fmla="*/ 535 h 957"/>
                  <a:gd name="T52" fmla="*/ 1307 w 1531"/>
                  <a:gd name="T53" fmla="*/ 497 h 957"/>
                  <a:gd name="T54" fmla="*/ 1232 w 1531"/>
                  <a:gd name="T55" fmla="*/ 382 h 957"/>
                  <a:gd name="T56" fmla="*/ 1158 w 1531"/>
                  <a:gd name="T57" fmla="*/ 305 h 957"/>
                  <a:gd name="T58" fmla="*/ 1083 w 1531"/>
                  <a:gd name="T59" fmla="*/ 305 h 957"/>
                  <a:gd name="T60" fmla="*/ 1083 w 1531"/>
                  <a:gd name="T61" fmla="*/ 152 h 957"/>
                  <a:gd name="T62" fmla="*/ 1083 w 1531"/>
                  <a:gd name="T63" fmla="*/ 76 h 957"/>
                  <a:gd name="T64" fmla="*/ 1046 w 1531"/>
                  <a:gd name="T65" fmla="*/ 38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31" h="957">
                    <a:moveTo>
                      <a:pt x="971" y="0"/>
                    </a:moveTo>
                    <a:lnTo>
                      <a:pt x="933" y="38"/>
                    </a:lnTo>
                    <a:lnTo>
                      <a:pt x="858" y="152"/>
                    </a:lnTo>
                    <a:lnTo>
                      <a:pt x="822" y="191"/>
                    </a:lnTo>
                    <a:lnTo>
                      <a:pt x="783" y="230"/>
                    </a:lnTo>
                    <a:lnTo>
                      <a:pt x="746" y="230"/>
                    </a:lnTo>
                    <a:lnTo>
                      <a:pt x="710" y="267"/>
                    </a:lnTo>
                    <a:lnTo>
                      <a:pt x="560" y="267"/>
                    </a:lnTo>
                    <a:lnTo>
                      <a:pt x="522" y="267"/>
                    </a:lnTo>
                    <a:lnTo>
                      <a:pt x="486" y="344"/>
                    </a:lnTo>
                    <a:lnTo>
                      <a:pt x="448" y="382"/>
                    </a:lnTo>
                    <a:lnTo>
                      <a:pt x="410" y="382"/>
                    </a:lnTo>
                    <a:lnTo>
                      <a:pt x="337" y="421"/>
                    </a:lnTo>
                    <a:lnTo>
                      <a:pt x="261" y="421"/>
                    </a:lnTo>
                    <a:lnTo>
                      <a:pt x="185" y="421"/>
                    </a:lnTo>
                    <a:lnTo>
                      <a:pt x="112" y="421"/>
                    </a:lnTo>
                    <a:lnTo>
                      <a:pt x="36" y="535"/>
                    </a:lnTo>
                    <a:lnTo>
                      <a:pt x="36" y="573"/>
                    </a:lnTo>
                    <a:lnTo>
                      <a:pt x="0" y="612"/>
                    </a:lnTo>
                    <a:lnTo>
                      <a:pt x="0" y="650"/>
                    </a:lnTo>
                    <a:lnTo>
                      <a:pt x="36" y="726"/>
                    </a:lnTo>
                    <a:lnTo>
                      <a:pt x="74" y="803"/>
                    </a:lnTo>
                    <a:lnTo>
                      <a:pt x="112" y="840"/>
                    </a:lnTo>
                    <a:lnTo>
                      <a:pt x="150" y="918"/>
                    </a:lnTo>
                    <a:lnTo>
                      <a:pt x="185" y="956"/>
                    </a:lnTo>
                    <a:lnTo>
                      <a:pt x="261" y="956"/>
                    </a:lnTo>
                    <a:lnTo>
                      <a:pt x="261" y="878"/>
                    </a:lnTo>
                    <a:lnTo>
                      <a:pt x="299" y="878"/>
                    </a:lnTo>
                    <a:lnTo>
                      <a:pt x="522" y="878"/>
                    </a:lnTo>
                    <a:lnTo>
                      <a:pt x="560" y="803"/>
                    </a:lnTo>
                    <a:lnTo>
                      <a:pt x="597" y="765"/>
                    </a:lnTo>
                    <a:lnTo>
                      <a:pt x="635" y="726"/>
                    </a:lnTo>
                    <a:lnTo>
                      <a:pt x="672" y="726"/>
                    </a:lnTo>
                    <a:lnTo>
                      <a:pt x="710" y="765"/>
                    </a:lnTo>
                    <a:lnTo>
                      <a:pt x="746" y="765"/>
                    </a:lnTo>
                    <a:lnTo>
                      <a:pt x="783" y="765"/>
                    </a:lnTo>
                    <a:lnTo>
                      <a:pt x="896" y="803"/>
                    </a:lnTo>
                    <a:lnTo>
                      <a:pt x="933" y="803"/>
                    </a:lnTo>
                    <a:lnTo>
                      <a:pt x="971" y="803"/>
                    </a:lnTo>
                    <a:lnTo>
                      <a:pt x="1046" y="765"/>
                    </a:lnTo>
                    <a:lnTo>
                      <a:pt x="1119" y="765"/>
                    </a:lnTo>
                    <a:lnTo>
                      <a:pt x="1194" y="726"/>
                    </a:lnTo>
                    <a:lnTo>
                      <a:pt x="1269" y="726"/>
                    </a:lnTo>
                    <a:lnTo>
                      <a:pt x="1307" y="726"/>
                    </a:lnTo>
                    <a:lnTo>
                      <a:pt x="1381" y="765"/>
                    </a:lnTo>
                    <a:lnTo>
                      <a:pt x="1419" y="765"/>
                    </a:lnTo>
                    <a:lnTo>
                      <a:pt x="1530" y="765"/>
                    </a:lnTo>
                    <a:lnTo>
                      <a:pt x="1494" y="726"/>
                    </a:lnTo>
                    <a:lnTo>
                      <a:pt x="1456" y="688"/>
                    </a:lnTo>
                    <a:lnTo>
                      <a:pt x="1456" y="650"/>
                    </a:lnTo>
                    <a:lnTo>
                      <a:pt x="1419" y="612"/>
                    </a:lnTo>
                    <a:lnTo>
                      <a:pt x="1381" y="535"/>
                    </a:lnTo>
                    <a:lnTo>
                      <a:pt x="1343" y="535"/>
                    </a:lnTo>
                    <a:lnTo>
                      <a:pt x="1307" y="497"/>
                    </a:lnTo>
                    <a:lnTo>
                      <a:pt x="1269" y="421"/>
                    </a:lnTo>
                    <a:lnTo>
                      <a:pt x="1232" y="382"/>
                    </a:lnTo>
                    <a:lnTo>
                      <a:pt x="1194" y="344"/>
                    </a:lnTo>
                    <a:lnTo>
                      <a:pt x="1158" y="305"/>
                    </a:lnTo>
                    <a:lnTo>
                      <a:pt x="1119" y="305"/>
                    </a:lnTo>
                    <a:lnTo>
                      <a:pt x="1083" y="305"/>
                    </a:lnTo>
                    <a:lnTo>
                      <a:pt x="1083" y="267"/>
                    </a:lnTo>
                    <a:lnTo>
                      <a:pt x="1083" y="152"/>
                    </a:lnTo>
                    <a:lnTo>
                      <a:pt x="1083" y="114"/>
                    </a:lnTo>
                    <a:lnTo>
                      <a:pt x="1083" y="76"/>
                    </a:lnTo>
                    <a:lnTo>
                      <a:pt x="1046" y="76"/>
                    </a:lnTo>
                    <a:lnTo>
                      <a:pt x="1046" y="38"/>
                    </a:lnTo>
                    <a:lnTo>
                      <a:pt x="971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3" name="Freeform 300"/>
              <p:cNvSpPr>
                <a:spLocks noChangeArrowheads="1"/>
              </p:cNvSpPr>
              <p:nvPr/>
            </p:nvSpPr>
            <p:spPr bwMode="auto">
              <a:xfrm>
                <a:off x="3858139" y="3264863"/>
                <a:ext cx="389999" cy="197492"/>
              </a:xfrm>
              <a:custGeom>
                <a:avLst/>
                <a:gdLst>
                  <a:gd name="T0" fmla="*/ 933 w 1531"/>
                  <a:gd name="T1" fmla="*/ 38 h 957"/>
                  <a:gd name="T2" fmla="*/ 822 w 1531"/>
                  <a:gd name="T3" fmla="*/ 191 h 957"/>
                  <a:gd name="T4" fmla="*/ 746 w 1531"/>
                  <a:gd name="T5" fmla="*/ 230 h 957"/>
                  <a:gd name="T6" fmla="*/ 560 w 1531"/>
                  <a:gd name="T7" fmla="*/ 267 h 957"/>
                  <a:gd name="T8" fmla="*/ 486 w 1531"/>
                  <a:gd name="T9" fmla="*/ 344 h 957"/>
                  <a:gd name="T10" fmla="*/ 410 w 1531"/>
                  <a:gd name="T11" fmla="*/ 382 h 957"/>
                  <a:gd name="T12" fmla="*/ 261 w 1531"/>
                  <a:gd name="T13" fmla="*/ 421 h 957"/>
                  <a:gd name="T14" fmla="*/ 112 w 1531"/>
                  <a:gd name="T15" fmla="*/ 421 h 957"/>
                  <a:gd name="T16" fmla="*/ 36 w 1531"/>
                  <a:gd name="T17" fmla="*/ 573 h 957"/>
                  <a:gd name="T18" fmla="*/ 0 w 1531"/>
                  <a:gd name="T19" fmla="*/ 650 h 957"/>
                  <a:gd name="T20" fmla="*/ 74 w 1531"/>
                  <a:gd name="T21" fmla="*/ 803 h 957"/>
                  <a:gd name="T22" fmla="*/ 150 w 1531"/>
                  <a:gd name="T23" fmla="*/ 918 h 957"/>
                  <a:gd name="T24" fmla="*/ 261 w 1531"/>
                  <a:gd name="T25" fmla="*/ 956 h 957"/>
                  <a:gd name="T26" fmla="*/ 299 w 1531"/>
                  <a:gd name="T27" fmla="*/ 878 h 957"/>
                  <a:gd name="T28" fmla="*/ 560 w 1531"/>
                  <a:gd name="T29" fmla="*/ 803 h 957"/>
                  <a:gd name="T30" fmla="*/ 635 w 1531"/>
                  <a:gd name="T31" fmla="*/ 726 h 957"/>
                  <a:gd name="T32" fmla="*/ 710 w 1531"/>
                  <a:gd name="T33" fmla="*/ 765 h 957"/>
                  <a:gd name="T34" fmla="*/ 783 w 1531"/>
                  <a:gd name="T35" fmla="*/ 765 h 957"/>
                  <a:gd name="T36" fmla="*/ 933 w 1531"/>
                  <a:gd name="T37" fmla="*/ 803 h 957"/>
                  <a:gd name="T38" fmla="*/ 1046 w 1531"/>
                  <a:gd name="T39" fmla="*/ 765 h 957"/>
                  <a:gd name="T40" fmla="*/ 1194 w 1531"/>
                  <a:gd name="T41" fmla="*/ 726 h 957"/>
                  <a:gd name="T42" fmla="*/ 1307 w 1531"/>
                  <a:gd name="T43" fmla="*/ 726 h 957"/>
                  <a:gd name="T44" fmla="*/ 1419 w 1531"/>
                  <a:gd name="T45" fmla="*/ 765 h 957"/>
                  <a:gd name="T46" fmla="*/ 1494 w 1531"/>
                  <a:gd name="T47" fmla="*/ 726 h 957"/>
                  <a:gd name="T48" fmla="*/ 1456 w 1531"/>
                  <a:gd name="T49" fmla="*/ 650 h 957"/>
                  <a:gd name="T50" fmla="*/ 1381 w 1531"/>
                  <a:gd name="T51" fmla="*/ 535 h 957"/>
                  <a:gd name="T52" fmla="*/ 1307 w 1531"/>
                  <a:gd name="T53" fmla="*/ 497 h 957"/>
                  <a:gd name="T54" fmla="*/ 1232 w 1531"/>
                  <a:gd name="T55" fmla="*/ 382 h 957"/>
                  <a:gd name="T56" fmla="*/ 1158 w 1531"/>
                  <a:gd name="T57" fmla="*/ 305 h 957"/>
                  <a:gd name="T58" fmla="*/ 1083 w 1531"/>
                  <a:gd name="T59" fmla="*/ 305 h 957"/>
                  <a:gd name="T60" fmla="*/ 1083 w 1531"/>
                  <a:gd name="T61" fmla="*/ 152 h 957"/>
                  <a:gd name="T62" fmla="*/ 1083 w 1531"/>
                  <a:gd name="T63" fmla="*/ 76 h 957"/>
                  <a:gd name="T64" fmla="*/ 1046 w 1531"/>
                  <a:gd name="T65" fmla="*/ 38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31" h="957">
                    <a:moveTo>
                      <a:pt x="971" y="0"/>
                    </a:moveTo>
                    <a:lnTo>
                      <a:pt x="933" y="38"/>
                    </a:lnTo>
                    <a:lnTo>
                      <a:pt x="858" y="152"/>
                    </a:lnTo>
                    <a:lnTo>
                      <a:pt x="822" y="191"/>
                    </a:lnTo>
                    <a:lnTo>
                      <a:pt x="783" y="230"/>
                    </a:lnTo>
                    <a:lnTo>
                      <a:pt x="746" y="230"/>
                    </a:lnTo>
                    <a:lnTo>
                      <a:pt x="710" y="267"/>
                    </a:lnTo>
                    <a:lnTo>
                      <a:pt x="560" y="267"/>
                    </a:lnTo>
                    <a:lnTo>
                      <a:pt x="522" y="267"/>
                    </a:lnTo>
                    <a:lnTo>
                      <a:pt x="486" y="344"/>
                    </a:lnTo>
                    <a:lnTo>
                      <a:pt x="448" y="382"/>
                    </a:lnTo>
                    <a:lnTo>
                      <a:pt x="410" y="382"/>
                    </a:lnTo>
                    <a:lnTo>
                      <a:pt x="337" y="421"/>
                    </a:lnTo>
                    <a:lnTo>
                      <a:pt x="261" y="421"/>
                    </a:lnTo>
                    <a:lnTo>
                      <a:pt x="185" y="421"/>
                    </a:lnTo>
                    <a:lnTo>
                      <a:pt x="112" y="421"/>
                    </a:lnTo>
                    <a:lnTo>
                      <a:pt x="36" y="535"/>
                    </a:lnTo>
                    <a:lnTo>
                      <a:pt x="36" y="573"/>
                    </a:lnTo>
                    <a:lnTo>
                      <a:pt x="0" y="612"/>
                    </a:lnTo>
                    <a:lnTo>
                      <a:pt x="0" y="650"/>
                    </a:lnTo>
                    <a:lnTo>
                      <a:pt x="36" y="726"/>
                    </a:lnTo>
                    <a:lnTo>
                      <a:pt x="74" y="803"/>
                    </a:lnTo>
                    <a:lnTo>
                      <a:pt x="112" y="840"/>
                    </a:lnTo>
                    <a:lnTo>
                      <a:pt x="150" y="918"/>
                    </a:lnTo>
                    <a:lnTo>
                      <a:pt x="185" y="956"/>
                    </a:lnTo>
                    <a:lnTo>
                      <a:pt x="261" y="956"/>
                    </a:lnTo>
                    <a:lnTo>
                      <a:pt x="261" y="878"/>
                    </a:lnTo>
                    <a:lnTo>
                      <a:pt x="299" y="878"/>
                    </a:lnTo>
                    <a:lnTo>
                      <a:pt x="522" y="878"/>
                    </a:lnTo>
                    <a:lnTo>
                      <a:pt x="560" y="803"/>
                    </a:lnTo>
                    <a:lnTo>
                      <a:pt x="597" y="765"/>
                    </a:lnTo>
                    <a:lnTo>
                      <a:pt x="635" y="726"/>
                    </a:lnTo>
                    <a:lnTo>
                      <a:pt x="672" y="726"/>
                    </a:lnTo>
                    <a:lnTo>
                      <a:pt x="710" y="765"/>
                    </a:lnTo>
                    <a:lnTo>
                      <a:pt x="746" y="765"/>
                    </a:lnTo>
                    <a:lnTo>
                      <a:pt x="783" y="765"/>
                    </a:lnTo>
                    <a:lnTo>
                      <a:pt x="896" y="803"/>
                    </a:lnTo>
                    <a:lnTo>
                      <a:pt x="933" y="803"/>
                    </a:lnTo>
                    <a:lnTo>
                      <a:pt x="971" y="803"/>
                    </a:lnTo>
                    <a:lnTo>
                      <a:pt x="1046" y="765"/>
                    </a:lnTo>
                    <a:lnTo>
                      <a:pt x="1119" y="765"/>
                    </a:lnTo>
                    <a:lnTo>
                      <a:pt x="1194" y="726"/>
                    </a:lnTo>
                    <a:lnTo>
                      <a:pt x="1269" y="726"/>
                    </a:lnTo>
                    <a:lnTo>
                      <a:pt x="1307" y="726"/>
                    </a:lnTo>
                    <a:lnTo>
                      <a:pt x="1381" y="765"/>
                    </a:lnTo>
                    <a:lnTo>
                      <a:pt x="1419" y="765"/>
                    </a:lnTo>
                    <a:lnTo>
                      <a:pt x="1530" y="765"/>
                    </a:lnTo>
                    <a:lnTo>
                      <a:pt x="1494" y="726"/>
                    </a:lnTo>
                    <a:lnTo>
                      <a:pt x="1456" y="688"/>
                    </a:lnTo>
                    <a:lnTo>
                      <a:pt x="1456" y="650"/>
                    </a:lnTo>
                    <a:lnTo>
                      <a:pt x="1419" y="612"/>
                    </a:lnTo>
                    <a:lnTo>
                      <a:pt x="1381" y="535"/>
                    </a:lnTo>
                    <a:lnTo>
                      <a:pt x="1343" y="535"/>
                    </a:lnTo>
                    <a:lnTo>
                      <a:pt x="1307" y="497"/>
                    </a:lnTo>
                    <a:lnTo>
                      <a:pt x="1269" y="421"/>
                    </a:lnTo>
                    <a:lnTo>
                      <a:pt x="1232" y="382"/>
                    </a:lnTo>
                    <a:lnTo>
                      <a:pt x="1194" y="344"/>
                    </a:lnTo>
                    <a:lnTo>
                      <a:pt x="1158" y="305"/>
                    </a:lnTo>
                    <a:lnTo>
                      <a:pt x="1119" y="305"/>
                    </a:lnTo>
                    <a:lnTo>
                      <a:pt x="1083" y="305"/>
                    </a:lnTo>
                    <a:lnTo>
                      <a:pt x="1083" y="267"/>
                    </a:lnTo>
                    <a:lnTo>
                      <a:pt x="1083" y="152"/>
                    </a:lnTo>
                    <a:lnTo>
                      <a:pt x="1083" y="114"/>
                    </a:lnTo>
                    <a:lnTo>
                      <a:pt x="1083" y="76"/>
                    </a:lnTo>
                    <a:lnTo>
                      <a:pt x="1046" y="76"/>
                    </a:lnTo>
                    <a:lnTo>
                      <a:pt x="1046" y="38"/>
                    </a:lnTo>
                    <a:lnTo>
                      <a:pt x="971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4" name="Freeform 301"/>
              <p:cNvSpPr>
                <a:spLocks noChangeArrowheads="1"/>
              </p:cNvSpPr>
              <p:nvPr/>
            </p:nvSpPr>
            <p:spPr bwMode="auto">
              <a:xfrm>
                <a:off x="3552677" y="3217319"/>
                <a:ext cx="313352" cy="213035"/>
              </a:xfrm>
              <a:custGeom>
                <a:avLst/>
                <a:gdLst>
                  <a:gd name="T0" fmla="*/ 971 w 1232"/>
                  <a:gd name="T1" fmla="*/ 38 h 1034"/>
                  <a:gd name="T2" fmla="*/ 821 w 1232"/>
                  <a:gd name="T3" fmla="*/ 77 h 1034"/>
                  <a:gd name="T4" fmla="*/ 746 w 1232"/>
                  <a:gd name="T5" fmla="*/ 77 h 1034"/>
                  <a:gd name="T6" fmla="*/ 597 w 1232"/>
                  <a:gd name="T7" fmla="*/ 77 h 1034"/>
                  <a:gd name="T8" fmla="*/ 522 w 1232"/>
                  <a:gd name="T9" fmla="*/ 0 h 1034"/>
                  <a:gd name="T10" fmla="*/ 298 w 1232"/>
                  <a:gd name="T11" fmla="*/ 38 h 1034"/>
                  <a:gd name="T12" fmla="*/ 225 w 1232"/>
                  <a:gd name="T13" fmla="*/ 0 h 1034"/>
                  <a:gd name="T14" fmla="*/ 149 w 1232"/>
                  <a:gd name="T15" fmla="*/ 77 h 1034"/>
                  <a:gd name="T16" fmla="*/ 111 w 1232"/>
                  <a:gd name="T17" fmla="*/ 230 h 1034"/>
                  <a:gd name="T18" fmla="*/ 149 w 1232"/>
                  <a:gd name="T19" fmla="*/ 344 h 1034"/>
                  <a:gd name="T20" fmla="*/ 73 w 1232"/>
                  <a:gd name="T21" fmla="*/ 381 h 1034"/>
                  <a:gd name="T22" fmla="*/ 37 w 1232"/>
                  <a:gd name="T23" fmla="*/ 459 h 1034"/>
                  <a:gd name="T24" fmla="*/ 0 w 1232"/>
                  <a:gd name="T25" fmla="*/ 574 h 1034"/>
                  <a:gd name="T26" fmla="*/ 0 w 1232"/>
                  <a:gd name="T27" fmla="*/ 765 h 1034"/>
                  <a:gd name="T28" fmla="*/ 149 w 1232"/>
                  <a:gd name="T29" fmla="*/ 802 h 1034"/>
                  <a:gd name="T30" fmla="*/ 260 w 1232"/>
                  <a:gd name="T31" fmla="*/ 842 h 1034"/>
                  <a:gd name="T32" fmla="*/ 336 w 1232"/>
                  <a:gd name="T33" fmla="*/ 918 h 1034"/>
                  <a:gd name="T34" fmla="*/ 411 w 1232"/>
                  <a:gd name="T35" fmla="*/ 1033 h 1034"/>
                  <a:gd name="T36" fmla="*/ 485 w 1232"/>
                  <a:gd name="T37" fmla="*/ 1033 h 1034"/>
                  <a:gd name="T38" fmla="*/ 561 w 1232"/>
                  <a:gd name="T39" fmla="*/ 1033 h 1034"/>
                  <a:gd name="T40" fmla="*/ 597 w 1232"/>
                  <a:gd name="T41" fmla="*/ 995 h 1034"/>
                  <a:gd name="T42" fmla="*/ 634 w 1232"/>
                  <a:gd name="T43" fmla="*/ 955 h 1034"/>
                  <a:gd name="T44" fmla="*/ 710 w 1232"/>
                  <a:gd name="T45" fmla="*/ 802 h 1034"/>
                  <a:gd name="T46" fmla="*/ 821 w 1232"/>
                  <a:gd name="T47" fmla="*/ 802 h 1034"/>
                  <a:gd name="T48" fmla="*/ 933 w 1232"/>
                  <a:gd name="T49" fmla="*/ 765 h 1034"/>
                  <a:gd name="T50" fmla="*/ 1007 w 1232"/>
                  <a:gd name="T51" fmla="*/ 688 h 1034"/>
                  <a:gd name="T52" fmla="*/ 1082 w 1232"/>
                  <a:gd name="T53" fmla="*/ 534 h 1034"/>
                  <a:gd name="T54" fmla="*/ 1119 w 1232"/>
                  <a:gd name="T55" fmla="*/ 459 h 1034"/>
                  <a:gd name="T56" fmla="*/ 1158 w 1232"/>
                  <a:gd name="T57" fmla="*/ 344 h 1034"/>
                  <a:gd name="T58" fmla="*/ 1231 w 1232"/>
                  <a:gd name="T59" fmla="*/ 230 h 1034"/>
                  <a:gd name="T60" fmla="*/ 1158 w 1232"/>
                  <a:gd name="T61" fmla="*/ 114 h 1034"/>
                  <a:gd name="T62" fmla="*/ 1119 w 1232"/>
                  <a:gd name="T63" fmla="*/ 38 h 1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32" h="1034">
                    <a:moveTo>
                      <a:pt x="1119" y="38"/>
                    </a:moveTo>
                    <a:lnTo>
                      <a:pt x="971" y="38"/>
                    </a:lnTo>
                    <a:lnTo>
                      <a:pt x="933" y="38"/>
                    </a:lnTo>
                    <a:lnTo>
                      <a:pt x="821" y="77"/>
                    </a:lnTo>
                    <a:lnTo>
                      <a:pt x="783" y="77"/>
                    </a:lnTo>
                    <a:lnTo>
                      <a:pt x="746" y="77"/>
                    </a:lnTo>
                    <a:lnTo>
                      <a:pt x="671" y="77"/>
                    </a:lnTo>
                    <a:lnTo>
                      <a:pt x="597" y="77"/>
                    </a:lnTo>
                    <a:lnTo>
                      <a:pt x="561" y="38"/>
                    </a:lnTo>
                    <a:lnTo>
                      <a:pt x="522" y="0"/>
                    </a:lnTo>
                    <a:lnTo>
                      <a:pt x="336" y="38"/>
                    </a:lnTo>
                    <a:lnTo>
                      <a:pt x="298" y="38"/>
                    </a:lnTo>
                    <a:lnTo>
                      <a:pt x="260" y="0"/>
                    </a:lnTo>
                    <a:lnTo>
                      <a:pt x="225" y="0"/>
                    </a:lnTo>
                    <a:lnTo>
                      <a:pt x="186" y="38"/>
                    </a:lnTo>
                    <a:lnTo>
                      <a:pt x="149" y="77"/>
                    </a:lnTo>
                    <a:lnTo>
                      <a:pt x="111" y="114"/>
                    </a:lnTo>
                    <a:lnTo>
                      <a:pt x="111" y="230"/>
                    </a:lnTo>
                    <a:lnTo>
                      <a:pt x="149" y="230"/>
                    </a:lnTo>
                    <a:lnTo>
                      <a:pt x="149" y="344"/>
                    </a:lnTo>
                    <a:lnTo>
                      <a:pt x="111" y="381"/>
                    </a:lnTo>
                    <a:lnTo>
                      <a:pt x="73" y="381"/>
                    </a:lnTo>
                    <a:lnTo>
                      <a:pt x="73" y="421"/>
                    </a:lnTo>
                    <a:lnTo>
                      <a:pt x="37" y="459"/>
                    </a:lnTo>
                    <a:lnTo>
                      <a:pt x="0" y="497"/>
                    </a:lnTo>
                    <a:lnTo>
                      <a:pt x="0" y="574"/>
                    </a:lnTo>
                    <a:lnTo>
                      <a:pt x="0" y="651"/>
                    </a:lnTo>
                    <a:lnTo>
                      <a:pt x="0" y="765"/>
                    </a:lnTo>
                    <a:lnTo>
                      <a:pt x="111" y="802"/>
                    </a:lnTo>
                    <a:lnTo>
                      <a:pt x="149" y="802"/>
                    </a:lnTo>
                    <a:lnTo>
                      <a:pt x="225" y="802"/>
                    </a:lnTo>
                    <a:lnTo>
                      <a:pt x="260" y="842"/>
                    </a:lnTo>
                    <a:lnTo>
                      <a:pt x="298" y="879"/>
                    </a:lnTo>
                    <a:lnTo>
                      <a:pt x="336" y="918"/>
                    </a:lnTo>
                    <a:lnTo>
                      <a:pt x="373" y="995"/>
                    </a:lnTo>
                    <a:lnTo>
                      <a:pt x="411" y="1033"/>
                    </a:lnTo>
                    <a:lnTo>
                      <a:pt x="447" y="1033"/>
                    </a:lnTo>
                    <a:lnTo>
                      <a:pt x="485" y="1033"/>
                    </a:lnTo>
                    <a:lnTo>
                      <a:pt x="522" y="1033"/>
                    </a:lnTo>
                    <a:lnTo>
                      <a:pt x="561" y="1033"/>
                    </a:lnTo>
                    <a:lnTo>
                      <a:pt x="597" y="1033"/>
                    </a:lnTo>
                    <a:lnTo>
                      <a:pt x="597" y="995"/>
                    </a:lnTo>
                    <a:lnTo>
                      <a:pt x="634" y="995"/>
                    </a:lnTo>
                    <a:lnTo>
                      <a:pt x="634" y="955"/>
                    </a:lnTo>
                    <a:lnTo>
                      <a:pt x="671" y="879"/>
                    </a:lnTo>
                    <a:lnTo>
                      <a:pt x="710" y="802"/>
                    </a:lnTo>
                    <a:lnTo>
                      <a:pt x="783" y="802"/>
                    </a:lnTo>
                    <a:lnTo>
                      <a:pt x="821" y="802"/>
                    </a:lnTo>
                    <a:lnTo>
                      <a:pt x="896" y="802"/>
                    </a:lnTo>
                    <a:lnTo>
                      <a:pt x="933" y="765"/>
                    </a:lnTo>
                    <a:lnTo>
                      <a:pt x="971" y="727"/>
                    </a:lnTo>
                    <a:lnTo>
                      <a:pt x="1007" y="688"/>
                    </a:lnTo>
                    <a:lnTo>
                      <a:pt x="1046" y="574"/>
                    </a:lnTo>
                    <a:lnTo>
                      <a:pt x="1082" y="534"/>
                    </a:lnTo>
                    <a:lnTo>
                      <a:pt x="1082" y="497"/>
                    </a:lnTo>
                    <a:lnTo>
                      <a:pt x="1119" y="459"/>
                    </a:lnTo>
                    <a:lnTo>
                      <a:pt x="1158" y="381"/>
                    </a:lnTo>
                    <a:lnTo>
                      <a:pt x="1158" y="344"/>
                    </a:lnTo>
                    <a:lnTo>
                      <a:pt x="1194" y="306"/>
                    </a:lnTo>
                    <a:lnTo>
                      <a:pt x="1231" y="230"/>
                    </a:lnTo>
                    <a:lnTo>
                      <a:pt x="1194" y="153"/>
                    </a:lnTo>
                    <a:lnTo>
                      <a:pt x="1158" y="114"/>
                    </a:lnTo>
                    <a:lnTo>
                      <a:pt x="1119" y="77"/>
                    </a:lnTo>
                    <a:lnTo>
                      <a:pt x="1119" y="38"/>
                    </a:lnTo>
                  </a:path>
                </a:pathLst>
              </a:custGeom>
              <a:solidFill>
                <a:srgbClr val="FFFF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5" name="Freeform 302"/>
              <p:cNvSpPr>
                <a:spLocks noChangeArrowheads="1"/>
              </p:cNvSpPr>
              <p:nvPr/>
            </p:nvSpPr>
            <p:spPr bwMode="auto">
              <a:xfrm>
                <a:off x="3552677" y="3217319"/>
                <a:ext cx="313352" cy="213035"/>
              </a:xfrm>
              <a:custGeom>
                <a:avLst/>
                <a:gdLst>
                  <a:gd name="T0" fmla="*/ 971 w 1232"/>
                  <a:gd name="T1" fmla="*/ 38 h 1034"/>
                  <a:gd name="T2" fmla="*/ 821 w 1232"/>
                  <a:gd name="T3" fmla="*/ 77 h 1034"/>
                  <a:gd name="T4" fmla="*/ 746 w 1232"/>
                  <a:gd name="T5" fmla="*/ 77 h 1034"/>
                  <a:gd name="T6" fmla="*/ 597 w 1232"/>
                  <a:gd name="T7" fmla="*/ 77 h 1034"/>
                  <a:gd name="T8" fmla="*/ 522 w 1232"/>
                  <a:gd name="T9" fmla="*/ 0 h 1034"/>
                  <a:gd name="T10" fmla="*/ 298 w 1232"/>
                  <a:gd name="T11" fmla="*/ 38 h 1034"/>
                  <a:gd name="T12" fmla="*/ 225 w 1232"/>
                  <a:gd name="T13" fmla="*/ 0 h 1034"/>
                  <a:gd name="T14" fmla="*/ 149 w 1232"/>
                  <a:gd name="T15" fmla="*/ 77 h 1034"/>
                  <a:gd name="T16" fmla="*/ 111 w 1232"/>
                  <a:gd name="T17" fmla="*/ 230 h 1034"/>
                  <a:gd name="T18" fmla="*/ 149 w 1232"/>
                  <a:gd name="T19" fmla="*/ 344 h 1034"/>
                  <a:gd name="T20" fmla="*/ 73 w 1232"/>
                  <a:gd name="T21" fmla="*/ 381 h 1034"/>
                  <a:gd name="T22" fmla="*/ 37 w 1232"/>
                  <a:gd name="T23" fmla="*/ 459 h 1034"/>
                  <a:gd name="T24" fmla="*/ 0 w 1232"/>
                  <a:gd name="T25" fmla="*/ 574 h 1034"/>
                  <a:gd name="T26" fmla="*/ 0 w 1232"/>
                  <a:gd name="T27" fmla="*/ 765 h 1034"/>
                  <a:gd name="T28" fmla="*/ 149 w 1232"/>
                  <a:gd name="T29" fmla="*/ 802 h 1034"/>
                  <a:gd name="T30" fmla="*/ 260 w 1232"/>
                  <a:gd name="T31" fmla="*/ 842 h 1034"/>
                  <a:gd name="T32" fmla="*/ 336 w 1232"/>
                  <a:gd name="T33" fmla="*/ 918 h 1034"/>
                  <a:gd name="T34" fmla="*/ 411 w 1232"/>
                  <a:gd name="T35" fmla="*/ 1033 h 1034"/>
                  <a:gd name="T36" fmla="*/ 485 w 1232"/>
                  <a:gd name="T37" fmla="*/ 1033 h 1034"/>
                  <a:gd name="T38" fmla="*/ 561 w 1232"/>
                  <a:gd name="T39" fmla="*/ 1033 h 1034"/>
                  <a:gd name="T40" fmla="*/ 597 w 1232"/>
                  <a:gd name="T41" fmla="*/ 995 h 1034"/>
                  <a:gd name="T42" fmla="*/ 634 w 1232"/>
                  <a:gd name="T43" fmla="*/ 955 h 1034"/>
                  <a:gd name="T44" fmla="*/ 710 w 1232"/>
                  <a:gd name="T45" fmla="*/ 802 h 1034"/>
                  <a:gd name="T46" fmla="*/ 821 w 1232"/>
                  <a:gd name="T47" fmla="*/ 802 h 1034"/>
                  <a:gd name="T48" fmla="*/ 933 w 1232"/>
                  <a:gd name="T49" fmla="*/ 765 h 1034"/>
                  <a:gd name="T50" fmla="*/ 1007 w 1232"/>
                  <a:gd name="T51" fmla="*/ 688 h 1034"/>
                  <a:gd name="T52" fmla="*/ 1082 w 1232"/>
                  <a:gd name="T53" fmla="*/ 534 h 1034"/>
                  <a:gd name="T54" fmla="*/ 1119 w 1232"/>
                  <a:gd name="T55" fmla="*/ 459 h 1034"/>
                  <a:gd name="T56" fmla="*/ 1158 w 1232"/>
                  <a:gd name="T57" fmla="*/ 344 h 1034"/>
                  <a:gd name="T58" fmla="*/ 1231 w 1232"/>
                  <a:gd name="T59" fmla="*/ 230 h 1034"/>
                  <a:gd name="T60" fmla="*/ 1158 w 1232"/>
                  <a:gd name="T61" fmla="*/ 114 h 1034"/>
                  <a:gd name="T62" fmla="*/ 1119 w 1232"/>
                  <a:gd name="T63" fmla="*/ 38 h 1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32" h="1034">
                    <a:moveTo>
                      <a:pt x="1119" y="38"/>
                    </a:moveTo>
                    <a:lnTo>
                      <a:pt x="971" y="38"/>
                    </a:lnTo>
                    <a:lnTo>
                      <a:pt x="933" y="38"/>
                    </a:lnTo>
                    <a:lnTo>
                      <a:pt x="821" y="77"/>
                    </a:lnTo>
                    <a:lnTo>
                      <a:pt x="783" y="77"/>
                    </a:lnTo>
                    <a:lnTo>
                      <a:pt x="746" y="77"/>
                    </a:lnTo>
                    <a:lnTo>
                      <a:pt x="671" y="77"/>
                    </a:lnTo>
                    <a:lnTo>
                      <a:pt x="597" y="77"/>
                    </a:lnTo>
                    <a:lnTo>
                      <a:pt x="561" y="38"/>
                    </a:lnTo>
                    <a:lnTo>
                      <a:pt x="522" y="0"/>
                    </a:lnTo>
                    <a:lnTo>
                      <a:pt x="336" y="38"/>
                    </a:lnTo>
                    <a:lnTo>
                      <a:pt x="298" y="38"/>
                    </a:lnTo>
                    <a:lnTo>
                      <a:pt x="260" y="0"/>
                    </a:lnTo>
                    <a:lnTo>
                      <a:pt x="225" y="0"/>
                    </a:lnTo>
                    <a:lnTo>
                      <a:pt x="186" y="38"/>
                    </a:lnTo>
                    <a:lnTo>
                      <a:pt x="149" y="77"/>
                    </a:lnTo>
                    <a:lnTo>
                      <a:pt x="111" y="114"/>
                    </a:lnTo>
                    <a:lnTo>
                      <a:pt x="111" y="230"/>
                    </a:lnTo>
                    <a:lnTo>
                      <a:pt x="149" y="230"/>
                    </a:lnTo>
                    <a:lnTo>
                      <a:pt x="149" y="344"/>
                    </a:lnTo>
                    <a:lnTo>
                      <a:pt x="111" y="381"/>
                    </a:lnTo>
                    <a:lnTo>
                      <a:pt x="73" y="381"/>
                    </a:lnTo>
                    <a:lnTo>
                      <a:pt x="73" y="421"/>
                    </a:lnTo>
                    <a:lnTo>
                      <a:pt x="37" y="459"/>
                    </a:lnTo>
                    <a:lnTo>
                      <a:pt x="0" y="497"/>
                    </a:lnTo>
                    <a:lnTo>
                      <a:pt x="0" y="574"/>
                    </a:lnTo>
                    <a:lnTo>
                      <a:pt x="0" y="651"/>
                    </a:lnTo>
                    <a:lnTo>
                      <a:pt x="0" y="765"/>
                    </a:lnTo>
                    <a:lnTo>
                      <a:pt x="111" y="802"/>
                    </a:lnTo>
                    <a:lnTo>
                      <a:pt x="149" y="802"/>
                    </a:lnTo>
                    <a:lnTo>
                      <a:pt x="225" y="802"/>
                    </a:lnTo>
                    <a:lnTo>
                      <a:pt x="260" y="842"/>
                    </a:lnTo>
                    <a:lnTo>
                      <a:pt x="298" y="879"/>
                    </a:lnTo>
                    <a:lnTo>
                      <a:pt x="336" y="918"/>
                    </a:lnTo>
                    <a:lnTo>
                      <a:pt x="373" y="995"/>
                    </a:lnTo>
                    <a:lnTo>
                      <a:pt x="411" y="1033"/>
                    </a:lnTo>
                    <a:lnTo>
                      <a:pt x="447" y="1033"/>
                    </a:lnTo>
                    <a:lnTo>
                      <a:pt x="485" y="1033"/>
                    </a:lnTo>
                    <a:lnTo>
                      <a:pt x="522" y="1033"/>
                    </a:lnTo>
                    <a:lnTo>
                      <a:pt x="561" y="1033"/>
                    </a:lnTo>
                    <a:lnTo>
                      <a:pt x="597" y="1033"/>
                    </a:lnTo>
                    <a:lnTo>
                      <a:pt x="597" y="995"/>
                    </a:lnTo>
                    <a:lnTo>
                      <a:pt x="634" y="995"/>
                    </a:lnTo>
                    <a:lnTo>
                      <a:pt x="634" y="955"/>
                    </a:lnTo>
                    <a:lnTo>
                      <a:pt x="671" y="879"/>
                    </a:lnTo>
                    <a:lnTo>
                      <a:pt x="710" y="802"/>
                    </a:lnTo>
                    <a:lnTo>
                      <a:pt x="783" y="802"/>
                    </a:lnTo>
                    <a:lnTo>
                      <a:pt x="821" y="802"/>
                    </a:lnTo>
                    <a:lnTo>
                      <a:pt x="896" y="802"/>
                    </a:lnTo>
                    <a:lnTo>
                      <a:pt x="933" y="765"/>
                    </a:lnTo>
                    <a:lnTo>
                      <a:pt x="971" y="727"/>
                    </a:lnTo>
                    <a:lnTo>
                      <a:pt x="1007" y="688"/>
                    </a:lnTo>
                    <a:lnTo>
                      <a:pt x="1046" y="574"/>
                    </a:lnTo>
                    <a:lnTo>
                      <a:pt x="1082" y="534"/>
                    </a:lnTo>
                    <a:lnTo>
                      <a:pt x="1082" y="497"/>
                    </a:lnTo>
                    <a:lnTo>
                      <a:pt x="1119" y="459"/>
                    </a:lnTo>
                    <a:lnTo>
                      <a:pt x="1158" y="381"/>
                    </a:lnTo>
                    <a:lnTo>
                      <a:pt x="1158" y="344"/>
                    </a:lnTo>
                    <a:lnTo>
                      <a:pt x="1194" y="306"/>
                    </a:lnTo>
                    <a:lnTo>
                      <a:pt x="1231" y="230"/>
                    </a:lnTo>
                    <a:lnTo>
                      <a:pt x="1194" y="153"/>
                    </a:lnTo>
                    <a:lnTo>
                      <a:pt x="1158" y="114"/>
                    </a:lnTo>
                    <a:lnTo>
                      <a:pt x="1119" y="77"/>
                    </a:lnTo>
                    <a:lnTo>
                      <a:pt x="1119" y="3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6" name="Freeform 303"/>
              <p:cNvSpPr>
                <a:spLocks noChangeArrowheads="1"/>
              </p:cNvSpPr>
              <p:nvPr/>
            </p:nvSpPr>
            <p:spPr bwMode="auto">
              <a:xfrm>
                <a:off x="3772474" y="3446812"/>
                <a:ext cx="218670" cy="197492"/>
              </a:xfrm>
              <a:custGeom>
                <a:avLst/>
                <a:gdLst>
                  <a:gd name="T0" fmla="*/ 75 w 859"/>
                  <a:gd name="T1" fmla="*/ 918 h 957"/>
                  <a:gd name="T2" fmla="*/ 112 w 859"/>
                  <a:gd name="T3" fmla="*/ 842 h 957"/>
                  <a:gd name="T4" fmla="*/ 149 w 859"/>
                  <a:gd name="T5" fmla="*/ 880 h 957"/>
                  <a:gd name="T6" fmla="*/ 187 w 859"/>
                  <a:gd name="T7" fmla="*/ 956 h 957"/>
                  <a:gd name="T8" fmla="*/ 224 w 859"/>
                  <a:gd name="T9" fmla="*/ 956 h 957"/>
                  <a:gd name="T10" fmla="*/ 300 w 859"/>
                  <a:gd name="T11" fmla="*/ 918 h 957"/>
                  <a:gd name="T12" fmla="*/ 372 w 859"/>
                  <a:gd name="T13" fmla="*/ 918 h 957"/>
                  <a:gd name="T14" fmla="*/ 448 w 859"/>
                  <a:gd name="T15" fmla="*/ 842 h 957"/>
                  <a:gd name="T16" fmla="*/ 486 w 859"/>
                  <a:gd name="T17" fmla="*/ 803 h 957"/>
                  <a:gd name="T18" fmla="*/ 521 w 859"/>
                  <a:gd name="T19" fmla="*/ 764 h 957"/>
                  <a:gd name="T20" fmla="*/ 521 w 859"/>
                  <a:gd name="T21" fmla="*/ 728 h 957"/>
                  <a:gd name="T22" fmla="*/ 521 w 859"/>
                  <a:gd name="T23" fmla="*/ 651 h 957"/>
                  <a:gd name="T24" fmla="*/ 521 w 859"/>
                  <a:gd name="T25" fmla="*/ 612 h 957"/>
                  <a:gd name="T26" fmla="*/ 560 w 859"/>
                  <a:gd name="T27" fmla="*/ 612 h 957"/>
                  <a:gd name="T28" fmla="*/ 560 w 859"/>
                  <a:gd name="T29" fmla="*/ 574 h 957"/>
                  <a:gd name="T30" fmla="*/ 597 w 859"/>
                  <a:gd name="T31" fmla="*/ 536 h 957"/>
                  <a:gd name="T32" fmla="*/ 635 w 859"/>
                  <a:gd name="T33" fmla="*/ 499 h 957"/>
                  <a:gd name="T34" fmla="*/ 673 w 859"/>
                  <a:gd name="T35" fmla="*/ 459 h 957"/>
                  <a:gd name="T36" fmla="*/ 673 w 859"/>
                  <a:gd name="T37" fmla="*/ 421 h 957"/>
                  <a:gd name="T38" fmla="*/ 673 w 859"/>
                  <a:gd name="T39" fmla="*/ 345 h 957"/>
                  <a:gd name="T40" fmla="*/ 746 w 859"/>
                  <a:gd name="T41" fmla="*/ 192 h 957"/>
                  <a:gd name="T42" fmla="*/ 822 w 859"/>
                  <a:gd name="T43" fmla="*/ 78 h 957"/>
                  <a:gd name="T44" fmla="*/ 858 w 859"/>
                  <a:gd name="T45" fmla="*/ 39 h 957"/>
                  <a:gd name="T46" fmla="*/ 858 w 859"/>
                  <a:gd name="T47" fmla="*/ 0 h 957"/>
                  <a:gd name="T48" fmla="*/ 635 w 859"/>
                  <a:gd name="T49" fmla="*/ 0 h 957"/>
                  <a:gd name="T50" fmla="*/ 597 w 859"/>
                  <a:gd name="T51" fmla="*/ 0 h 957"/>
                  <a:gd name="T52" fmla="*/ 597 w 859"/>
                  <a:gd name="T53" fmla="*/ 78 h 957"/>
                  <a:gd name="T54" fmla="*/ 521 w 859"/>
                  <a:gd name="T55" fmla="*/ 78 h 957"/>
                  <a:gd name="T56" fmla="*/ 486 w 859"/>
                  <a:gd name="T57" fmla="*/ 115 h 957"/>
                  <a:gd name="T58" fmla="*/ 486 w 859"/>
                  <a:gd name="T59" fmla="*/ 192 h 957"/>
                  <a:gd name="T60" fmla="*/ 410 w 859"/>
                  <a:gd name="T61" fmla="*/ 153 h 957"/>
                  <a:gd name="T62" fmla="*/ 336 w 859"/>
                  <a:gd name="T63" fmla="*/ 115 h 957"/>
                  <a:gd name="T64" fmla="*/ 261 w 859"/>
                  <a:gd name="T65" fmla="*/ 153 h 957"/>
                  <a:gd name="T66" fmla="*/ 224 w 859"/>
                  <a:gd name="T67" fmla="*/ 115 h 957"/>
                  <a:gd name="T68" fmla="*/ 187 w 859"/>
                  <a:gd name="T69" fmla="*/ 153 h 957"/>
                  <a:gd name="T70" fmla="*/ 187 w 859"/>
                  <a:gd name="T71" fmla="*/ 192 h 957"/>
                  <a:gd name="T72" fmla="*/ 224 w 859"/>
                  <a:gd name="T73" fmla="*/ 230 h 957"/>
                  <a:gd name="T74" fmla="*/ 300 w 859"/>
                  <a:gd name="T75" fmla="*/ 230 h 957"/>
                  <a:gd name="T76" fmla="*/ 336 w 859"/>
                  <a:gd name="T77" fmla="*/ 307 h 957"/>
                  <a:gd name="T78" fmla="*/ 336 w 859"/>
                  <a:gd name="T79" fmla="*/ 345 h 957"/>
                  <a:gd name="T80" fmla="*/ 336 w 859"/>
                  <a:gd name="T81" fmla="*/ 382 h 957"/>
                  <a:gd name="T82" fmla="*/ 336 w 859"/>
                  <a:gd name="T83" fmla="*/ 421 h 957"/>
                  <a:gd name="T84" fmla="*/ 336 w 859"/>
                  <a:gd name="T85" fmla="*/ 536 h 957"/>
                  <a:gd name="T86" fmla="*/ 336 w 859"/>
                  <a:gd name="T87" fmla="*/ 612 h 957"/>
                  <a:gd name="T88" fmla="*/ 336 w 859"/>
                  <a:gd name="T89" fmla="*/ 651 h 957"/>
                  <a:gd name="T90" fmla="*/ 261 w 859"/>
                  <a:gd name="T91" fmla="*/ 651 h 957"/>
                  <a:gd name="T92" fmla="*/ 112 w 859"/>
                  <a:gd name="T93" fmla="*/ 651 h 957"/>
                  <a:gd name="T94" fmla="*/ 75 w 859"/>
                  <a:gd name="T95" fmla="*/ 651 h 957"/>
                  <a:gd name="T96" fmla="*/ 36 w 859"/>
                  <a:gd name="T97" fmla="*/ 651 h 957"/>
                  <a:gd name="T98" fmla="*/ 36 w 859"/>
                  <a:gd name="T99" fmla="*/ 689 h 957"/>
                  <a:gd name="T100" fmla="*/ 36 w 859"/>
                  <a:gd name="T101" fmla="*/ 728 h 957"/>
                  <a:gd name="T102" fmla="*/ 75 w 859"/>
                  <a:gd name="T103" fmla="*/ 764 h 957"/>
                  <a:gd name="T104" fmla="*/ 36 w 859"/>
                  <a:gd name="T105" fmla="*/ 803 h 957"/>
                  <a:gd name="T106" fmla="*/ 0 w 859"/>
                  <a:gd name="T107" fmla="*/ 803 h 957"/>
                  <a:gd name="T108" fmla="*/ 0 w 859"/>
                  <a:gd name="T109" fmla="*/ 842 h 957"/>
                  <a:gd name="T110" fmla="*/ 36 w 859"/>
                  <a:gd name="T111" fmla="*/ 880 h 957"/>
                  <a:gd name="T112" fmla="*/ 75 w 859"/>
                  <a:gd name="T113" fmla="*/ 918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59" h="957">
                    <a:moveTo>
                      <a:pt x="75" y="918"/>
                    </a:moveTo>
                    <a:lnTo>
                      <a:pt x="112" y="842"/>
                    </a:lnTo>
                    <a:lnTo>
                      <a:pt x="149" y="880"/>
                    </a:lnTo>
                    <a:lnTo>
                      <a:pt x="187" y="956"/>
                    </a:lnTo>
                    <a:lnTo>
                      <a:pt x="224" y="956"/>
                    </a:lnTo>
                    <a:lnTo>
                      <a:pt x="300" y="918"/>
                    </a:lnTo>
                    <a:lnTo>
                      <a:pt x="372" y="918"/>
                    </a:lnTo>
                    <a:lnTo>
                      <a:pt x="448" y="842"/>
                    </a:lnTo>
                    <a:lnTo>
                      <a:pt x="486" y="803"/>
                    </a:lnTo>
                    <a:lnTo>
                      <a:pt x="521" y="764"/>
                    </a:lnTo>
                    <a:lnTo>
                      <a:pt x="521" y="728"/>
                    </a:lnTo>
                    <a:lnTo>
                      <a:pt x="521" y="651"/>
                    </a:lnTo>
                    <a:lnTo>
                      <a:pt x="521" y="612"/>
                    </a:lnTo>
                    <a:lnTo>
                      <a:pt x="560" y="612"/>
                    </a:lnTo>
                    <a:lnTo>
                      <a:pt x="560" y="574"/>
                    </a:lnTo>
                    <a:lnTo>
                      <a:pt x="597" y="536"/>
                    </a:lnTo>
                    <a:lnTo>
                      <a:pt x="635" y="499"/>
                    </a:lnTo>
                    <a:lnTo>
                      <a:pt x="673" y="459"/>
                    </a:lnTo>
                    <a:lnTo>
                      <a:pt x="673" y="421"/>
                    </a:lnTo>
                    <a:lnTo>
                      <a:pt x="673" y="345"/>
                    </a:lnTo>
                    <a:lnTo>
                      <a:pt x="746" y="192"/>
                    </a:lnTo>
                    <a:lnTo>
                      <a:pt x="822" y="78"/>
                    </a:lnTo>
                    <a:lnTo>
                      <a:pt x="858" y="39"/>
                    </a:lnTo>
                    <a:lnTo>
                      <a:pt x="858" y="0"/>
                    </a:lnTo>
                    <a:lnTo>
                      <a:pt x="635" y="0"/>
                    </a:lnTo>
                    <a:lnTo>
                      <a:pt x="597" y="0"/>
                    </a:lnTo>
                    <a:lnTo>
                      <a:pt x="597" y="78"/>
                    </a:lnTo>
                    <a:lnTo>
                      <a:pt x="521" y="78"/>
                    </a:lnTo>
                    <a:lnTo>
                      <a:pt x="486" y="115"/>
                    </a:lnTo>
                    <a:lnTo>
                      <a:pt x="486" y="192"/>
                    </a:lnTo>
                    <a:lnTo>
                      <a:pt x="410" y="153"/>
                    </a:lnTo>
                    <a:lnTo>
                      <a:pt x="336" y="115"/>
                    </a:lnTo>
                    <a:lnTo>
                      <a:pt x="261" y="153"/>
                    </a:lnTo>
                    <a:lnTo>
                      <a:pt x="224" y="115"/>
                    </a:lnTo>
                    <a:lnTo>
                      <a:pt x="187" y="153"/>
                    </a:lnTo>
                    <a:lnTo>
                      <a:pt x="187" y="192"/>
                    </a:lnTo>
                    <a:lnTo>
                      <a:pt x="224" y="230"/>
                    </a:lnTo>
                    <a:lnTo>
                      <a:pt x="300" y="230"/>
                    </a:lnTo>
                    <a:lnTo>
                      <a:pt x="336" y="307"/>
                    </a:lnTo>
                    <a:lnTo>
                      <a:pt x="336" y="345"/>
                    </a:lnTo>
                    <a:lnTo>
                      <a:pt x="336" y="382"/>
                    </a:lnTo>
                    <a:lnTo>
                      <a:pt x="336" y="421"/>
                    </a:lnTo>
                    <a:lnTo>
                      <a:pt x="336" y="536"/>
                    </a:lnTo>
                    <a:lnTo>
                      <a:pt x="336" y="612"/>
                    </a:lnTo>
                    <a:lnTo>
                      <a:pt x="336" y="651"/>
                    </a:lnTo>
                    <a:lnTo>
                      <a:pt x="261" y="651"/>
                    </a:lnTo>
                    <a:lnTo>
                      <a:pt x="112" y="651"/>
                    </a:lnTo>
                    <a:lnTo>
                      <a:pt x="75" y="651"/>
                    </a:lnTo>
                    <a:lnTo>
                      <a:pt x="36" y="651"/>
                    </a:lnTo>
                    <a:lnTo>
                      <a:pt x="36" y="689"/>
                    </a:lnTo>
                    <a:lnTo>
                      <a:pt x="36" y="728"/>
                    </a:lnTo>
                    <a:lnTo>
                      <a:pt x="75" y="764"/>
                    </a:lnTo>
                    <a:lnTo>
                      <a:pt x="36" y="803"/>
                    </a:lnTo>
                    <a:lnTo>
                      <a:pt x="0" y="803"/>
                    </a:lnTo>
                    <a:lnTo>
                      <a:pt x="0" y="842"/>
                    </a:lnTo>
                    <a:lnTo>
                      <a:pt x="36" y="880"/>
                    </a:lnTo>
                    <a:lnTo>
                      <a:pt x="75" y="91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7" name="Freeform 304"/>
              <p:cNvSpPr>
                <a:spLocks noChangeArrowheads="1"/>
              </p:cNvSpPr>
              <p:nvPr/>
            </p:nvSpPr>
            <p:spPr bwMode="auto">
              <a:xfrm>
                <a:off x="3772474" y="3446812"/>
                <a:ext cx="218670" cy="197492"/>
              </a:xfrm>
              <a:custGeom>
                <a:avLst/>
                <a:gdLst>
                  <a:gd name="T0" fmla="*/ 75 w 859"/>
                  <a:gd name="T1" fmla="*/ 918 h 957"/>
                  <a:gd name="T2" fmla="*/ 112 w 859"/>
                  <a:gd name="T3" fmla="*/ 842 h 957"/>
                  <a:gd name="T4" fmla="*/ 149 w 859"/>
                  <a:gd name="T5" fmla="*/ 880 h 957"/>
                  <a:gd name="T6" fmla="*/ 187 w 859"/>
                  <a:gd name="T7" fmla="*/ 956 h 957"/>
                  <a:gd name="T8" fmla="*/ 224 w 859"/>
                  <a:gd name="T9" fmla="*/ 956 h 957"/>
                  <a:gd name="T10" fmla="*/ 300 w 859"/>
                  <a:gd name="T11" fmla="*/ 918 h 957"/>
                  <a:gd name="T12" fmla="*/ 372 w 859"/>
                  <a:gd name="T13" fmla="*/ 918 h 957"/>
                  <a:gd name="T14" fmla="*/ 448 w 859"/>
                  <a:gd name="T15" fmla="*/ 842 h 957"/>
                  <a:gd name="T16" fmla="*/ 486 w 859"/>
                  <a:gd name="T17" fmla="*/ 803 h 957"/>
                  <a:gd name="T18" fmla="*/ 521 w 859"/>
                  <a:gd name="T19" fmla="*/ 764 h 957"/>
                  <a:gd name="T20" fmla="*/ 521 w 859"/>
                  <a:gd name="T21" fmla="*/ 728 h 957"/>
                  <a:gd name="T22" fmla="*/ 521 w 859"/>
                  <a:gd name="T23" fmla="*/ 651 h 957"/>
                  <a:gd name="T24" fmla="*/ 521 w 859"/>
                  <a:gd name="T25" fmla="*/ 612 h 957"/>
                  <a:gd name="T26" fmla="*/ 560 w 859"/>
                  <a:gd name="T27" fmla="*/ 612 h 957"/>
                  <a:gd name="T28" fmla="*/ 560 w 859"/>
                  <a:gd name="T29" fmla="*/ 574 h 957"/>
                  <a:gd name="T30" fmla="*/ 597 w 859"/>
                  <a:gd name="T31" fmla="*/ 536 h 957"/>
                  <a:gd name="T32" fmla="*/ 635 w 859"/>
                  <a:gd name="T33" fmla="*/ 499 h 957"/>
                  <a:gd name="T34" fmla="*/ 673 w 859"/>
                  <a:gd name="T35" fmla="*/ 459 h 957"/>
                  <a:gd name="T36" fmla="*/ 673 w 859"/>
                  <a:gd name="T37" fmla="*/ 421 h 957"/>
                  <a:gd name="T38" fmla="*/ 673 w 859"/>
                  <a:gd name="T39" fmla="*/ 345 h 957"/>
                  <a:gd name="T40" fmla="*/ 746 w 859"/>
                  <a:gd name="T41" fmla="*/ 192 h 957"/>
                  <a:gd name="T42" fmla="*/ 822 w 859"/>
                  <a:gd name="T43" fmla="*/ 78 h 957"/>
                  <a:gd name="T44" fmla="*/ 858 w 859"/>
                  <a:gd name="T45" fmla="*/ 39 h 957"/>
                  <a:gd name="T46" fmla="*/ 858 w 859"/>
                  <a:gd name="T47" fmla="*/ 0 h 957"/>
                  <a:gd name="T48" fmla="*/ 635 w 859"/>
                  <a:gd name="T49" fmla="*/ 0 h 957"/>
                  <a:gd name="T50" fmla="*/ 597 w 859"/>
                  <a:gd name="T51" fmla="*/ 0 h 957"/>
                  <a:gd name="T52" fmla="*/ 597 w 859"/>
                  <a:gd name="T53" fmla="*/ 78 h 957"/>
                  <a:gd name="T54" fmla="*/ 521 w 859"/>
                  <a:gd name="T55" fmla="*/ 78 h 957"/>
                  <a:gd name="T56" fmla="*/ 486 w 859"/>
                  <a:gd name="T57" fmla="*/ 115 h 957"/>
                  <a:gd name="T58" fmla="*/ 486 w 859"/>
                  <a:gd name="T59" fmla="*/ 192 h 957"/>
                  <a:gd name="T60" fmla="*/ 410 w 859"/>
                  <a:gd name="T61" fmla="*/ 153 h 957"/>
                  <a:gd name="T62" fmla="*/ 336 w 859"/>
                  <a:gd name="T63" fmla="*/ 115 h 957"/>
                  <a:gd name="T64" fmla="*/ 261 w 859"/>
                  <a:gd name="T65" fmla="*/ 153 h 957"/>
                  <a:gd name="T66" fmla="*/ 224 w 859"/>
                  <a:gd name="T67" fmla="*/ 115 h 957"/>
                  <a:gd name="T68" fmla="*/ 187 w 859"/>
                  <a:gd name="T69" fmla="*/ 153 h 957"/>
                  <a:gd name="T70" fmla="*/ 187 w 859"/>
                  <a:gd name="T71" fmla="*/ 192 h 957"/>
                  <a:gd name="T72" fmla="*/ 224 w 859"/>
                  <a:gd name="T73" fmla="*/ 230 h 957"/>
                  <a:gd name="T74" fmla="*/ 300 w 859"/>
                  <a:gd name="T75" fmla="*/ 230 h 957"/>
                  <a:gd name="T76" fmla="*/ 336 w 859"/>
                  <a:gd name="T77" fmla="*/ 307 h 957"/>
                  <a:gd name="T78" fmla="*/ 336 w 859"/>
                  <a:gd name="T79" fmla="*/ 345 h 957"/>
                  <a:gd name="T80" fmla="*/ 336 w 859"/>
                  <a:gd name="T81" fmla="*/ 382 h 957"/>
                  <a:gd name="T82" fmla="*/ 336 w 859"/>
                  <a:gd name="T83" fmla="*/ 421 h 957"/>
                  <a:gd name="T84" fmla="*/ 336 w 859"/>
                  <a:gd name="T85" fmla="*/ 536 h 957"/>
                  <a:gd name="T86" fmla="*/ 336 w 859"/>
                  <a:gd name="T87" fmla="*/ 612 h 957"/>
                  <a:gd name="T88" fmla="*/ 336 w 859"/>
                  <a:gd name="T89" fmla="*/ 651 h 957"/>
                  <a:gd name="T90" fmla="*/ 261 w 859"/>
                  <a:gd name="T91" fmla="*/ 651 h 957"/>
                  <a:gd name="T92" fmla="*/ 112 w 859"/>
                  <a:gd name="T93" fmla="*/ 651 h 957"/>
                  <a:gd name="T94" fmla="*/ 75 w 859"/>
                  <a:gd name="T95" fmla="*/ 651 h 957"/>
                  <a:gd name="T96" fmla="*/ 36 w 859"/>
                  <a:gd name="T97" fmla="*/ 651 h 957"/>
                  <a:gd name="T98" fmla="*/ 36 w 859"/>
                  <a:gd name="T99" fmla="*/ 689 h 957"/>
                  <a:gd name="T100" fmla="*/ 36 w 859"/>
                  <a:gd name="T101" fmla="*/ 728 h 957"/>
                  <a:gd name="T102" fmla="*/ 75 w 859"/>
                  <a:gd name="T103" fmla="*/ 764 h 957"/>
                  <a:gd name="T104" fmla="*/ 36 w 859"/>
                  <a:gd name="T105" fmla="*/ 803 h 957"/>
                  <a:gd name="T106" fmla="*/ 0 w 859"/>
                  <a:gd name="T107" fmla="*/ 803 h 957"/>
                  <a:gd name="T108" fmla="*/ 0 w 859"/>
                  <a:gd name="T109" fmla="*/ 842 h 957"/>
                  <a:gd name="T110" fmla="*/ 36 w 859"/>
                  <a:gd name="T111" fmla="*/ 880 h 957"/>
                  <a:gd name="T112" fmla="*/ 75 w 859"/>
                  <a:gd name="T113" fmla="*/ 918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59" h="957">
                    <a:moveTo>
                      <a:pt x="75" y="918"/>
                    </a:moveTo>
                    <a:lnTo>
                      <a:pt x="112" y="842"/>
                    </a:lnTo>
                    <a:lnTo>
                      <a:pt x="149" y="880"/>
                    </a:lnTo>
                    <a:lnTo>
                      <a:pt x="187" y="956"/>
                    </a:lnTo>
                    <a:lnTo>
                      <a:pt x="224" y="956"/>
                    </a:lnTo>
                    <a:lnTo>
                      <a:pt x="300" y="918"/>
                    </a:lnTo>
                    <a:lnTo>
                      <a:pt x="372" y="918"/>
                    </a:lnTo>
                    <a:lnTo>
                      <a:pt x="448" y="842"/>
                    </a:lnTo>
                    <a:lnTo>
                      <a:pt x="486" y="803"/>
                    </a:lnTo>
                    <a:lnTo>
                      <a:pt x="521" y="764"/>
                    </a:lnTo>
                    <a:lnTo>
                      <a:pt x="521" y="728"/>
                    </a:lnTo>
                    <a:lnTo>
                      <a:pt x="521" y="651"/>
                    </a:lnTo>
                    <a:lnTo>
                      <a:pt x="521" y="612"/>
                    </a:lnTo>
                    <a:lnTo>
                      <a:pt x="560" y="612"/>
                    </a:lnTo>
                    <a:lnTo>
                      <a:pt x="560" y="574"/>
                    </a:lnTo>
                    <a:lnTo>
                      <a:pt x="597" y="536"/>
                    </a:lnTo>
                    <a:lnTo>
                      <a:pt x="635" y="499"/>
                    </a:lnTo>
                    <a:lnTo>
                      <a:pt x="673" y="459"/>
                    </a:lnTo>
                    <a:lnTo>
                      <a:pt x="673" y="421"/>
                    </a:lnTo>
                    <a:lnTo>
                      <a:pt x="673" y="345"/>
                    </a:lnTo>
                    <a:lnTo>
                      <a:pt x="746" y="192"/>
                    </a:lnTo>
                    <a:lnTo>
                      <a:pt x="822" y="78"/>
                    </a:lnTo>
                    <a:lnTo>
                      <a:pt x="858" y="39"/>
                    </a:lnTo>
                    <a:lnTo>
                      <a:pt x="858" y="0"/>
                    </a:lnTo>
                    <a:lnTo>
                      <a:pt x="635" y="0"/>
                    </a:lnTo>
                    <a:lnTo>
                      <a:pt x="597" y="0"/>
                    </a:lnTo>
                    <a:lnTo>
                      <a:pt x="597" y="78"/>
                    </a:lnTo>
                    <a:lnTo>
                      <a:pt x="521" y="78"/>
                    </a:lnTo>
                    <a:lnTo>
                      <a:pt x="486" y="115"/>
                    </a:lnTo>
                    <a:lnTo>
                      <a:pt x="486" y="192"/>
                    </a:lnTo>
                    <a:lnTo>
                      <a:pt x="410" y="153"/>
                    </a:lnTo>
                    <a:lnTo>
                      <a:pt x="336" y="115"/>
                    </a:lnTo>
                    <a:lnTo>
                      <a:pt x="261" y="153"/>
                    </a:lnTo>
                    <a:lnTo>
                      <a:pt x="224" y="115"/>
                    </a:lnTo>
                    <a:lnTo>
                      <a:pt x="187" y="153"/>
                    </a:lnTo>
                    <a:lnTo>
                      <a:pt x="187" y="192"/>
                    </a:lnTo>
                    <a:lnTo>
                      <a:pt x="224" y="230"/>
                    </a:lnTo>
                    <a:lnTo>
                      <a:pt x="300" y="230"/>
                    </a:lnTo>
                    <a:lnTo>
                      <a:pt x="336" y="307"/>
                    </a:lnTo>
                    <a:lnTo>
                      <a:pt x="336" y="345"/>
                    </a:lnTo>
                    <a:lnTo>
                      <a:pt x="336" y="382"/>
                    </a:lnTo>
                    <a:lnTo>
                      <a:pt x="336" y="421"/>
                    </a:lnTo>
                    <a:lnTo>
                      <a:pt x="336" y="536"/>
                    </a:lnTo>
                    <a:lnTo>
                      <a:pt x="336" y="612"/>
                    </a:lnTo>
                    <a:lnTo>
                      <a:pt x="336" y="651"/>
                    </a:lnTo>
                    <a:lnTo>
                      <a:pt x="261" y="651"/>
                    </a:lnTo>
                    <a:lnTo>
                      <a:pt x="112" y="651"/>
                    </a:lnTo>
                    <a:lnTo>
                      <a:pt x="75" y="651"/>
                    </a:lnTo>
                    <a:lnTo>
                      <a:pt x="36" y="651"/>
                    </a:lnTo>
                    <a:lnTo>
                      <a:pt x="36" y="689"/>
                    </a:lnTo>
                    <a:lnTo>
                      <a:pt x="36" y="728"/>
                    </a:lnTo>
                    <a:lnTo>
                      <a:pt x="75" y="764"/>
                    </a:lnTo>
                    <a:lnTo>
                      <a:pt x="36" y="803"/>
                    </a:lnTo>
                    <a:lnTo>
                      <a:pt x="0" y="803"/>
                    </a:lnTo>
                    <a:lnTo>
                      <a:pt x="0" y="842"/>
                    </a:lnTo>
                    <a:lnTo>
                      <a:pt x="36" y="880"/>
                    </a:lnTo>
                    <a:lnTo>
                      <a:pt x="75" y="91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8" name="Freeform 305"/>
              <p:cNvSpPr>
                <a:spLocks noChangeArrowheads="1"/>
              </p:cNvSpPr>
              <p:nvPr/>
            </p:nvSpPr>
            <p:spPr bwMode="auto">
              <a:xfrm>
                <a:off x="3725133" y="3471499"/>
                <a:ext cx="56358" cy="31087"/>
              </a:xfrm>
              <a:custGeom>
                <a:avLst/>
                <a:gdLst>
                  <a:gd name="T0" fmla="*/ 225 w 226"/>
                  <a:gd name="T1" fmla="*/ 37 h 154"/>
                  <a:gd name="T2" fmla="*/ 225 w 226"/>
                  <a:gd name="T3" fmla="*/ 77 h 154"/>
                  <a:gd name="T4" fmla="*/ 225 w 226"/>
                  <a:gd name="T5" fmla="*/ 114 h 154"/>
                  <a:gd name="T6" fmla="*/ 225 w 226"/>
                  <a:gd name="T7" fmla="*/ 153 h 154"/>
                  <a:gd name="T8" fmla="*/ 187 w 226"/>
                  <a:gd name="T9" fmla="*/ 153 h 154"/>
                  <a:gd name="T10" fmla="*/ 75 w 226"/>
                  <a:gd name="T11" fmla="*/ 153 h 154"/>
                  <a:gd name="T12" fmla="*/ 0 w 226"/>
                  <a:gd name="T13" fmla="*/ 153 h 154"/>
                  <a:gd name="T14" fmla="*/ 38 w 226"/>
                  <a:gd name="T15" fmla="*/ 114 h 154"/>
                  <a:gd name="T16" fmla="*/ 38 w 226"/>
                  <a:gd name="T17" fmla="*/ 77 h 154"/>
                  <a:gd name="T18" fmla="*/ 38 w 226"/>
                  <a:gd name="T19" fmla="*/ 0 h 154"/>
                  <a:gd name="T20" fmla="*/ 75 w 226"/>
                  <a:gd name="T21" fmla="*/ 0 h 154"/>
                  <a:gd name="T22" fmla="*/ 225 w 226"/>
                  <a:gd name="T23" fmla="*/ 37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6" h="154">
                    <a:moveTo>
                      <a:pt x="225" y="37"/>
                    </a:moveTo>
                    <a:lnTo>
                      <a:pt x="225" y="77"/>
                    </a:lnTo>
                    <a:lnTo>
                      <a:pt x="225" y="114"/>
                    </a:lnTo>
                    <a:lnTo>
                      <a:pt x="225" y="153"/>
                    </a:lnTo>
                    <a:lnTo>
                      <a:pt x="187" y="153"/>
                    </a:lnTo>
                    <a:lnTo>
                      <a:pt x="75" y="153"/>
                    </a:lnTo>
                    <a:lnTo>
                      <a:pt x="0" y="153"/>
                    </a:lnTo>
                    <a:lnTo>
                      <a:pt x="38" y="114"/>
                    </a:lnTo>
                    <a:lnTo>
                      <a:pt x="38" y="77"/>
                    </a:lnTo>
                    <a:lnTo>
                      <a:pt x="38" y="0"/>
                    </a:lnTo>
                    <a:lnTo>
                      <a:pt x="75" y="0"/>
                    </a:lnTo>
                    <a:lnTo>
                      <a:pt x="225" y="3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9" name="Freeform 306"/>
              <p:cNvSpPr>
                <a:spLocks noChangeArrowheads="1"/>
              </p:cNvSpPr>
              <p:nvPr/>
            </p:nvSpPr>
            <p:spPr bwMode="auto">
              <a:xfrm>
                <a:off x="3725133" y="3471499"/>
                <a:ext cx="56358" cy="31087"/>
              </a:xfrm>
              <a:custGeom>
                <a:avLst/>
                <a:gdLst>
                  <a:gd name="T0" fmla="*/ 225 w 226"/>
                  <a:gd name="T1" fmla="*/ 37 h 154"/>
                  <a:gd name="T2" fmla="*/ 225 w 226"/>
                  <a:gd name="T3" fmla="*/ 77 h 154"/>
                  <a:gd name="T4" fmla="*/ 225 w 226"/>
                  <a:gd name="T5" fmla="*/ 114 h 154"/>
                  <a:gd name="T6" fmla="*/ 225 w 226"/>
                  <a:gd name="T7" fmla="*/ 153 h 154"/>
                  <a:gd name="T8" fmla="*/ 187 w 226"/>
                  <a:gd name="T9" fmla="*/ 153 h 154"/>
                  <a:gd name="T10" fmla="*/ 75 w 226"/>
                  <a:gd name="T11" fmla="*/ 153 h 154"/>
                  <a:gd name="T12" fmla="*/ 0 w 226"/>
                  <a:gd name="T13" fmla="*/ 153 h 154"/>
                  <a:gd name="T14" fmla="*/ 38 w 226"/>
                  <a:gd name="T15" fmla="*/ 114 h 154"/>
                  <a:gd name="T16" fmla="*/ 38 w 226"/>
                  <a:gd name="T17" fmla="*/ 77 h 154"/>
                  <a:gd name="T18" fmla="*/ 38 w 226"/>
                  <a:gd name="T19" fmla="*/ 0 h 154"/>
                  <a:gd name="T20" fmla="*/ 75 w 226"/>
                  <a:gd name="T21" fmla="*/ 0 h 154"/>
                  <a:gd name="T22" fmla="*/ 225 w 226"/>
                  <a:gd name="T23" fmla="*/ 37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6" h="154">
                    <a:moveTo>
                      <a:pt x="225" y="37"/>
                    </a:moveTo>
                    <a:lnTo>
                      <a:pt x="225" y="77"/>
                    </a:lnTo>
                    <a:lnTo>
                      <a:pt x="225" y="114"/>
                    </a:lnTo>
                    <a:lnTo>
                      <a:pt x="225" y="153"/>
                    </a:lnTo>
                    <a:lnTo>
                      <a:pt x="187" y="153"/>
                    </a:lnTo>
                    <a:lnTo>
                      <a:pt x="75" y="153"/>
                    </a:lnTo>
                    <a:lnTo>
                      <a:pt x="0" y="153"/>
                    </a:lnTo>
                    <a:lnTo>
                      <a:pt x="38" y="114"/>
                    </a:lnTo>
                    <a:lnTo>
                      <a:pt x="38" y="77"/>
                    </a:lnTo>
                    <a:lnTo>
                      <a:pt x="38" y="0"/>
                    </a:lnTo>
                    <a:lnTo>
                      <a:pt x="75" y="0"/>
                    </a:lnTo>
                    <a:lnTo>
                      <a:pt x="225" y="3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0" name="Freeform 307"/>
              <p:cNvSpPr>
                <a:spLocks noChangeArrowheads="1"/>
              </p:cNvSpPr>
              <p:nvPr/>
            </p:nvSpPr>
            <p:spPr bwMode="auto">
              <a:xfrm>
                <a:off x="3705972" y="3478813"/>
                <a:ext cx="152167" cy="134404"/>
              </a:xfrm>
              <a:custGeom>
                <a:avLst/>
                <a:gdLst>
                  <a:gd name="T0" fmla="*/ 299 w 598"/>
                  <a:gd name="T1" fmla="*/ 0 h 652"/>
                  <a:gd name="T2" fmla="*/ 336 w 598"/>
                  <a:gd name="T3" fmla="*/ 0 h 652"/>
                  <a:gd name="T4" fmla="*/ 448 w 598"/>
                  <a:gd name="T5" fmla="*/ 0 h 652"/>
                  <a:gd name="T6" fmla="*/ 448 w 598"/>
                  <a:gd name="T7" fmla="*/ 39 h 652"/>
                  <a:gd name="T8" fmla="*/ 485 w 598"/>
                  <a:gd name="T9" fmla="*/ 77 h 652"/>
                  <a:gd name="T10" fmla="*/ 561 w 598"/>
                  <a:gd name="T11" fmla="*/ 77 h 652"/>
                  <a:gd name="T12" fmla="*/ 597 w 598"/>
                  <a:gd name="T13" fmla="*/ 154 h 652"/>
                  <a:gd name="T14" fmla="*/ 597 w 598"/>
                  <a:gd name="T15" fmla="*/ 192 h 652"/>
                  <a:gd name="T16" fmla="*/ 597 w 598"/>
                  <a:gd name="T17" fmla="*/ 230 h 652"/>
                  <a:gd name="T18" fmla="*/ 597 w 598"/>
                  <a:gd name="T19" fmla="*/ 268 h 652"/>
                  <a:gd name="T20" fmla="*/ 597 w 598"/>
                  <a:gd name="T21" fmla="*/ 383 h 652"/>
                  <a:gd name="T22" fmla="*/ 597 w 598"/>
                  <a:gd name="T23" fmla="*/ 459 h 652"/>
                  <a:gd name="T24" fmla="*/ 597 w 598"/>
                  <a:gd name="T25" fmla="*/ 498 h 652"/>
                  <a:gd name="T26" fmla="*/ 522 w 598"/>
                  <a:gd name="T27" fmla="*/ 498 h 652"/>
                  <a:gd name="T28" fmla="*/ 373 w 598"/>
                  <a:gd name="T29" fmla="*/ 498 h 652"/>
                  <a:gd name="T30" fmla="*/ 336 w 598"/>
                  <a:gd name="T31" fmla="*/ 498 h 652"/>
                  <a:gd name="T32" fmla="*/ 299 w 598"/>
                  <a:gd name="T33" fmla="*/ 498 h 652"/>
                  <a:gd name="T34" fmla="*/ 299 w 598"/>
                  <a:gd name="T35" fmla="*/ 536 h 652"/>
                  <a:gd name="T36" fmla="*/ 299 w 598"/>
                  <a:gd name="T37" fmla="*/ 575 h 652"/>
                  <a:gd name="T38" fmla="*/ 336 w 598"/>
                  <a:gd name="T39" fmla="*/ 611 h 652"/>
                  <a:gd name="T40" fmla="*/ 299 w 598"/>
                  <a:gd name="T41" fmla="*/ 651 h 652"/>
                  <a:gd name="T42" fmla="*/ 261 w 598"/>
                  <a:gd name="T43" fmla="*/ 651 h 652"/>
                  <a:gd name="T44" fmla="*/ 224 w 598"/>
                  <a:gd name="T45" fmla="*/ 611 h 652"/>
                  <a:gd name="T46" fmla="*/ 186 w 598"/>
                  <a:gd name="T47" fmla="*/ 575 h 652"/>
                  <a:gd name="T48" fmla="*/ 149 w 598"/>
                  <a:gd name="T49" fmla="*/ 536 h 652"/>
                  <a:gd name="T50" fmla="*/ 112 w 598"/>
                  <a:gd name="T51" fmla="*/ 459 h 652"/>
                  <a:gd name="T52" fmla="*/ 74 w 598"/>
                  <a:gd name="T53" fmla="*/ 421 h 652"/>
                  <a:gd name="T54" fmla="*/ 36 w 598"/>
                  <a:gd name="T55" fmla="*/ 383 h 652"/>
                  <a:gd name="T56" fmla="*/ 0 w 598"/>
                  <a:gd name="T57" fmla="*/ 346 h 652"/>
                  <a:gd name="T58" fmla="*/ 0 w 598"/>
                  <a:gd name="T59" fmla="*/ 307 h 652"/>
                  <a:gd name="T60" fmla="*/ 0 w 598"/>
                  <a:gd name="T61" fmla="*/ 268 h 652"/>
                  <a:gd name="T62" fmla="*/ 36 w 598"/>
                  <a:gd name="T63" fmla="*/ 230 h 652"/>
                  <a:gd name="T64" fmla="*/ 74 w 598"/>
                  <a:gd name="T65" fmla="*/ 154 h 652"/>
                  <a:gd name="T66" fmla="*/ 74 w 598"/>
                  <a:gd name="T67" fmla="*/ 115 h 652"/>
                  <a:gd name="T68" fmla="*/ 149 w 598"/>
                  <a:gd name="T69" fmla="*/ 115 h 652"/>
                  <a:gd name="T70" fmla="*/ 261 w 598"/>
                  <a:gd name="T71" fmla="*/ 115 h 652"/>
                  <a:gd name="T72" fmla="*/ 299 w 598"/>
                  <a:gd name="T73" fmla="*/ 115 h 652"/>
                  <a:gd name="T74" fmla="*/ 299 w 598"/>
                  <a:gd name="T75" fmla="*/ 77 h 652"/>
                  <a:gd name="T76" fmla="*/ 299 w 598"/>
                  <a:gd name="T77" fmla="*/ 39 h 652"/>
                  <a:gd name="T78" fmla="*/ 299 w 598"/>
                  <a:gd name="T79" fmla="*/ 0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98" h="652">
                    <a:moveTo>
                      <a:pt x="299" y="0"/>
                    </a:moveTo>
                    <a:lnTo>
                      <a:pt x="336" y="0"/>
                    </a:lnTo>
                    <a:lnTo>
                      <a:pt x="448" y="0"/>
                    </a:lnTo>
                    <a:lnTo>
                      <a:pt x="448" y="39"/>
                    </a:lnTo>
                    <a:lnTo>
                      <a:pt x="485" y="77"/>
                    </a:lnTo>
                    <a:lnTo>
                      <a:pt x="561" y="77"/>
                    </a:lnTo>
                    <a:lnTo>
                      <a:pt x="597" y="154"/>
                    </a:lnTo>
                    <a:lnTo>
                      <a:pt x="597" y="192"/>
                    </a:lnTo>
                    <a:lnTo>
                      <a:pt x="597" y="230"/>
                    </a:lnTo>
                    <a:lnTo>
                      <a:pt x="597" y="268"/>
                    </a:lnTo>
                    <a:lnTo>
                      <a:pt x="597" y="383"/>
                    </a:lnTo>
                    <a:lnTo>
                      <a:pt x="597" y="459"/>
                    </a:lnTo>
                    <a:lnTo>
                      <a:pt x="597" y="498"/>
                    </a:lnTo>
                    <a:lnTo>
                      <a:pt x="522" y="498"/>
                    </a:lnTo>
                    <a:lnTo>
                      <a:pt x="373" y="498"/>
                    </a:lnTo>
                    <a:lnTo>
                      <a:pt x="336" y="498"/>
                    </a:lnTo>
                    <a:lnTo>
                      <a:pt x="299" y="498"/>
                    </a:lnTo>
                    <a:lnTo>
                      <a:pt x="299" y="536"/>
                    </a:lnTo>
                    <a:lnTo>
                      <a:pt x="299" y="575"/>
                    </a:lnTo>
                    <a:lnTo>
                      <a:pt x="336" y="611"/>
                    </a:lnTo>
                    <a:lnTo>
                      <a:pt x="299" y="651"/>
                    </a:lnTo>
                    <a:lnTo>
                      <a:pt x="261" y="651"/>
                    </a:lnTo>
                    <a:lnTo>
                      <a:pt x="224" y="611"/>
                    </a:lnTo>
                    <a:lnTo>
                      <a:pt x="186" y="575"/>
                    </a:lnTo>
                    <a:lnTo>
                      <a:pt x="149" y="536"/>
                    </a:lnTo>
                    <a:lnTo>
                      <a:pt x="112" y="459"/>
                    </a:lnTo>
                    <a:lnTo>
                      <a:pt x="74" y="421"/>
                    </a:lnTo>
                    <a:lnTo>
                      <a:pt x="36" y="383"/>
                    </a:lnTo>
                    <a:lnTo>
                      <a:pt x="0" y="346"/>
                    </a:lnTo>
                    <a:lnTo>
                      <a:pt x="0" y="307"/>
                    </a:lnTo>
                    <a:lnTo>
                      <a:pt x="0" y="268"/>
                    </a:lnTo>
                    <a:lnTo>
                      <a:pt x="36" y="230"/>
                    </a:lnTo>
                    <a:lnTo>
                      <a:pt x="74" y="154"/>
                    </a:lnTo>
                    <a:lnTo>
                      <a:pt x="74" y="115"/>
                    </a:lnTo>
                    <a:lnTo>
                      <a:pt x="149" y="115"/>
                    </a:lnTo>
                    <a:lnTo>
                      <a:pt x="261" y="115"/>
                    </a:lnTo>
                    <a:lnTo>
                      <a:pt x="299" y="115"/>
                    </a:lnTo>
                    <a:lnTo>
                      <a:pt x="299" y="77"/>
                    </a:lnTo>
                    <a:lnTo>
                      <a:pt x="299" y="39"/>
                    </a:lnTo>
                    <a:lnTo>
                      <a:pt x="299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1" name="Freeform 308"/>
              <p:cNvSpPr>
                <a:spLocks noChangeArrowheads="1"/>
              </p:cNvSpPr>
              <p:nvPr/>
            </p:nvSpPr>
            <p:spPr bwMode="auto">
              <a:xfrm>
                <a:off x="3705972" y="3478813"/>
                <a:ext cx="152167" cy="134404"/>
              </a:xfrm>
              <a:custGeom>
                <a:avLst/>
                <a:gdLst>
                  <a:gd name="T0" fmla="*/ 299 w 598"/>
                  <a:gd name="T1" fmla="*/ 0 h 652"/>
                  <a:gd name="T2" fmla="*/ 336 w 598"/>
                  <a:gd name="T3" fmla="*/ 0 h 652"/>
                  <a:gd name="T4" fmla="*/ 448 w 598"/>
                  <a:gd name="T5" fmla="*/ 0 h 652"/>
                  <a:gd name="T6" fmla="*/ 448 w 598"/>
                  <a:gd name="T7" fmla="*/ 39 h 652"/>
                  <a:gd name="T8" fmla="*/ 485 w 598"/>
                  <a:gd name="T9" fmla="*/ 77 h 652"/>
                  <a:gd name="T10" fmla="*/ 561 w 598"/>
                  <a:gd name="T11" fmla="*/ 77 h 652"/>
                  <a:gd name="T12" fmla="*/ 597 w 598"/>
                  <a:gd name="T13" fmla="*/ 154 h 652"/>
                  <a:gd name="T14" fmla="*/ 597 w 598"/>
                  <a:gd name="T15" fmla="*/ 192 h 652"/>
                  <a:gd name="T16" fmla="*/ 597 w 598"/>
                  <a:gd name="T17" fmla="*/ 230 h 652"/>
                  <a:gd name="T18" fmla="*/ 597 w 598"/>
                  <a:gd name="T19" fmla="*/ 268 h 652"/>
                  <a:gd name="T20" fmla="*/ 597 w 598"/>
                  <a:gd name="T21" fmla="*/ 383 h 652"/>
                  <a:gd name="T22" fmla="*/ 597 w 598"/>
                  <a:gd name="T23" fmla="*/ 459 h 652"/>
                  <a:gd name="T24" fmla="*/ 597 w 598"/>
                  <a:gd name="T25" fmla="*/ 498 h 652"/>
                  <a:gd name="T26" fmla="*/ 522 w 598"/>
                  <a:gd name="T27" fmla="*/ 498 h 652"/>
                  <a:gd name="T28" fmla="*/ 373 w 598"/>
                  <a:gd name="T29" fmla="*/ 498 h 652"/>
                  <a:gd name="T30" fmla="*/ 336 w 598"/>
                  <a:gd name="T31" fmla="*/ 498 h 652"/>
                  <a:gd name="T32" fmla="*/ 299 w 598"/>
                  <a:gd name="T33" fmla="*/ 498 h 652"/>
                  <a:gd name="T34" fmla="*/ 299 w 598"/>
                  <a:gd name="T35" fmla="*/ 536 h 652"/>
                  <a:gd name="T36" fmla="*/ 299 w 598"/>
                  <a:gd name="T37" fmla="*/ 575 h 652"/>
                  <a:gd name="T38" fmla="*/ 336 w 598"/>
                  <a:gd name="T39" fmla="*/ 611 h 652"/>
                  <a:gd name="T40" fmla="*/ 299 w 598"/>
                  <a:gd name="T41" fmla="*/ 651 h 652"/>
                  <a:gd name="T42" fmla="*/ 261 w 598"/>
                  <a:gd name="T43" fmla="*/ 651 h 652"/>
                  <a:gd name="T44" fmla="*/ 224 w 598"/>
                  <a:gd name="T45" fmla="*/ 611 h 652"/>
                  <a:gd name="T46" fmla="*/ 186 w 598"/>
                  <a:gd name="T47" fmla="*/ 575 h 652"/>
                  <a:gd name="T48" fmla="*/ 149 w 598"/>
                  <a:gd name="T49" fmla="*/ 536 h 652"/>
                  <a:gd name="T50" fmla="*/ 112 w 598"/>
                  <a:gd name="T51" fmla="*/ 459 h 652"/>
                  <a:gd name="T52" fmla="*/ 74 w 598"/>
                  <a:gd name="T53" fmla="*/ 421 h 652"/>
                  <a:gd name="T54" fmla="*/ 36 w 598"/>
                  <a:gd name="T55" fmla="*/ 383 h 652"/>
                  <a:gd name="T56" fmla="*/ 0 w 598"/>
                  <a:gd name="T57" fmla="*/ 346 h 652"/>
                  <a:gd name="T58" fmla="*/ 0 w 598"/>
                  <a:gd name="T59" fmla="*/ 307 h 652"/>
                  <a:gd name="T60" fmla="*/ 0 w 598"/>
                  <a:gd name="T61" fmla="*/ 268 h 652"/>
                  <a:gd name="T62" fmla="*/ 36 w 598"/>
                  <a:gd name="T63" fmla="*/ 230 h 652"/>
                  <a:gd name="T64" fmla="*/ 74 w 598"/>
                  <a:gd name="T65" fmla="*/ 154 h 652"/>
                  <a:gd name="T66" fmla="*/ 74 w 598"/>
                  <a:gd name="T67" fmla="*/ 115 h 652"/>
                  <a:gd name="T68" fmla="*/ 149 w 598"/>
                  <a:gd name="T69" fmla="*/ 115 h 652"/>
                  <a:gd name="T70" fmla="*/ 261 w 598"/>
                  <a:gd name="T71" fmla="*/ 115 h 652"/>
                  <a:gd name="T72" fmla="*/ 299 w 598"/>
                  <a:gd name="T73" fmla="*/ 115 h 652"/>
                  <a:gd name="T74" fmla="*/ 299 w 598"/>
                  <a:gd name="T75" fmla="*/ 77 h 652"/>
                  <a:gd name="T76" fmla="*/ 299 w 598"/>
                  <a:gd name="T77" fmla="*/ 39 h 652"/>
                  <a:gd name="T78" fmla="*/ 299 w 598"/>
                  <a:gd name="T79" fmla="*/ 0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98" h="652">
                    <a:moveTo>
                      <a:pt x="299" y="0"/>
                    </a:moveTo>
                    <a:lnTo>
                      <a:pt x="336" y="0"/>
                    </a:lnTo>
                    <a:lnTo>
                      <a:pt x="448" y="0"/>
                    </a:lnTo>
                    <a:lnTo>
                      <a:pt x="448" y="39"/>
                    </a:lnTo>
                    <a:lnTo>
                      <a:pt x="485" y="77"/>
                    </a:lnTo>
                    <a:lnTo>
                      <a:pt x="561" y="77"/>
                    </a:lnTo>
                    <a:lnTo>
                      <a:pt x="597" y="154"/>
                    </a:lnTo>
                    <a:lnTo>
                      <a:pt x="597" y="192"/>
                    </a:lnTo>
                    <a:lnTo>
                      <a:pt x="597" y="230"/>
                    </a:lnTo>
                    <a:lnTo>
                      <a:pt x="597" y="268"/>
                    </a:lnTo>
                    <a:lnTo>
                      <a:pt x="597" y="383"/>
                    </a:lnTo>
                    <a:lnTo>
                      <a:pt x="597" y="459"/>
                    </a:lnTo>
                    <a:lnTo>
                      <a:pt x="597" y="498"/>
                    </a:lnTo>
                    <a:lnTo>
                      <a:pt x="522" y="498"/>
                    </a:lnTo>
                    <a:lnTo>
                      <a:pt x="373" y="498"/>
                    </a:lnTo>
                    <a:lnTo>
                      <a:pt x="336" y="498"/>
                    </a:lnTo>
                    <a:lnTo>
                      <a:pt x="299" y="498"/>
                    </a:lnTo>
                    <a:lnTo>
                      <a:pt x="299" y="536"/>
                    </a:lnTo>
                    <a:lnTo>
                      <a:pt x="299" y="575"/>
                    </a:lnTo>
                    <a:lnTo>
                      <a:pt x="336" y="611"/>
                    </a:lnTo>
                    <a:lnTo>
                      <a:pt x="299" y="651"/>
                    </a:lnTo>
                    <a:lnTo>
                      <a:pt x="261" y="651"/>
                    </a:lnTo>
                    <a:lnTo>
                      <a:pt x="224" y="611"/>
                    </a:lnTo>
                    <a:lnTo>
                      <a:pt x="186" y="575"/>
                    </a:lnTo>
                    <a:lnTo>
                      <a:pt x="149" y="536"/>
                    </a:lnTo>
                    <a:lnTo>
                      <a:pt x="112" y="459"/>
                    </a:lnTo>
                    <a:lnTo>
                      <a:pt x="74" y="421"/>
                    </a:lnTo>
                    <a:lnTo>
                      <a:pt x="36" y="383"/>
                    </a:lnTo>
                    <a:lnTo>
                      <a:pt x="0" y="346"/>
                    </a:lnTo>
                    <a:lnTo>
                      <a:pt x="0" y="307"/>
                    </a:lnTo>
                    <a:lnTo>
                      <a:pt x="0" y="268"/>
                    </a:lnTo>
                    <a:lnTo>
                      <a:pt x="36" y="230"/>
                    </a:lnTo>
                    <a:lnTo>
                      <a:pt x="74" y="154"/>
                    </a:lnTo>
                    <a:lnTo>
                      <a:pt x="74" y="115"/>
                    </a:lnTo>
                    <a:lnTo>
                      <a:pt x="149" y="115"/>
                    </a:lnTo>
                    <a:lnTo>
                      <a:pt x="261" y="115"/>
                    </a:lnTo>
                    <a:lnTo>
                      <a:pt x="299" y="115"/>
                    </a:lnTo>
                    <a:lnTo>
                      <a:pt x="299" y="77"/>
                    </a:lnTo>
                    <a:lnTo>
                      <a:pt x="299" y="39"/>
                    </a:lnTo>
                    <a:lnTo>
                      <a:pt x="299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2" name="Freeform 309"/>
              <p:cNvSpPr>
                <a:spLocks noChangeArrowheads="1"/>
              </p:cNvSpPr>
              <p:nvPr/>
            </p:nvSpPr>
            <p:spPr bwMode="auto">
              <a:xfrm>
                <a:off x="3705972" y="3249320"/>
                <a:ext cx="199508" cy="236808"/>
              </a:xfrm>
              <a:custGeom>
                <a:avLst/>
                <a:gdLst>
                  <a:gd name="T0" fmla="*/ 299 w 783"/>
                  <a:gd name="T1" fmla="*/ 1108 h 1148"/>
                  <a:gd name="T2" fmla="*/ 336 w 783"/>
                  <a:gd name="T3" fmla="*/ 1108 h 1148"/>
                  <a:gd name="T4" fmla="*/ 448 w 783"/>
                  <a:gd name="T5" fmla="*/ 1108 h 1148"/>
                  <a:gd name="T6" fmla="*/ 485 w 783"/>
                  <a:gd name="T7" fmla="*/ 1071 h 1148"/>
                  <a:gd name="T8" fmla="*/ 522 w 783"/>
                  <a:gd name="T9" fmla="*/ 1108 h 1148"/>
                  <a:gd name="T10" fmla="*/ 597 w 783"/>
                  <a:gd name="T11" fmla="*/ 1071 h 1148"/>
                  <a:gd name="T12" fmla="*/ 671 w 783"/>
                  <a:gd name="T13" fmla="*/ 1108 h 1148"/>
                  <a:gd name="T14" fmla="*/ 747 w 783"/>
                  <a:gd name="T15" fmla="*/ 1147 h 1148"/>
                  <a:gd name="T16" fmla="*/ 747 w 783"/>
                  <a:gd name="T17" fmla="*/ 1071 h 1148"/>
                  <a:gd name="T18" fmla="*/ 782 w 783"/>
                  <a:gd name="T19" fmla="*/ 1033 h 1148"/>
                  <a:gd name="T20" fmla="*/ 747 w 783"/>
                  <a:gd name="T21" fmla="*/ 995 h 1148"/>
                  <a:gd name="T22" fmla="*/ 710 w 783"/>
                  <a:gd name="T23" fmla="*/ 917 h 1148"/>
                  <a:gd name="T24" fmla="*/ 671 w 783"/>
                  <a:gd name="T25" fmla="*/ 880 h 1148"/>
                  <a:gd name="T26" fmla="*/ 634 w 783"/>
                  <a:gd name="T27" fmla="*/ 802 h 1148"/>
                  <a:gd name="T28" fmla="*/ 597 w 783"/>
                  <a:gd name="T29" fmla="*/ 727 h 1148"/>
                  <a:gd name="T30" fmla="*/ 597 w 783"/>
                  <a:gd name="T31" fmla="*/ 689 h 1148"/>
                  <a:gd name="T32" fmla="*/ 634 w 783"/>
                  <a:gd name="T33" fmla="*/ 650 h 1148"/>
                  <a:gd name="T34" fmla="*/ 634 w 783"/>
                  <a:gd name="T35" fmla="*/ 612 h 1148"/>
                  <a:gd name="T36" fmla="*/ 710 w 783"/>
                  <a:gd name="T37" fmla="*/ 498 h 1148"/>
                  <a:gd name="T38" fmla="*/ 671 w 783"/>
                  <a:gd name="T39" fmla="*/ 459 h 1148"/>
                  <a:gd name="T40" fmla="*/ 634 w 783"/>
                  <a:gd name="T41" fmla="*/ 381 h 1148"/>
                  <a:gd name="T42" fmla="*/ 634 w 783"/>
                  <a:gd name="T43" fmla="*/ 344 h 1148"/>
                  <a:gd name="T44" fmla="*/ 634 w 783"/>
                  <a:gd name="T45" fmla="*/ 307 h 1148"/>
                  <a:gd name="T46" fmla="*/ 671 w 783"/>
                  <a:gd name="T47" fmla="*/ 307 h 1148"/>
                  <a:gd name="T48" fmla="*/ 671 w 783"/>
                  <a:gd name="T49" fmla="*/ 268 h 1148"/>
                  <a:gd name="T50" fmla="*/ 710 w 783"/>
                  <a:gd name="T51" fmla="*/ 268 h 1148"/>
                  <a:gd name="T52" fmla="*/ 710 w 783"/>
                  <a:gd name="T53" fmla="*/ 229 h 1148"/>
                  <a:gd name="T54" fmla="*/ 710 w 783"/>
                  <a:gd name="T55" fmla="*/ 115 h 1148"/>
                  <a:gd name="T56" fmla="*/ 710 w 783"/>
                  <a:gd name="T57" fmla="*/ 38 h 1148"/>
                  <a:gd name="T58" fmla="*/ 710 w 783"/>
                  <a:gd name="T59" fmla="*/ 0 h 1148"/>
                  <a:gd name="T60" fmla="*/ 671 w 783"/>
                  <a:gd name="T61" fmla="*/ 0 h 1148"/>
                  <a:gd name="T62" fmla="*/ 597 w 783"/>
                  <a:gd name="T63" fmla="*/ 0 h 1148"/>
                  <a:gd name="T64" fmla="*/ 634 w 783"/>
                  <a:gd name="T65" fmla="*/ 77 h 1148"/>
                  <a:gd name="T66" fmla="*/ 597 w 783"/>
                  <a:gd name="T67" fmla="*/ 153 h 1148"/>
                  <a:gd name="T68" fmla="*/ 561 w 783"/>
                  <a:gd name="T69" fmla="*/ 191 h 1148"/>
                  <a:gd name="T70" fmla="*/ 561 w 783"/>
                  <a:gd name="T71" fmla="*/ 229 h 1148"/>
                  <a:gd name="T72" fmla="*/ 522 w 783"/>
                  <a:gd name="T73" fmla="*/ 307 h 1148"/>
                  <a:gd name="T74" fmla="*/ 485 w 783"/>
                  <a:gd name="T75" fmla="*/ 344 h 1148"/>
                  <a:gd name="T76" fmla="*/ 485 w 783"/>
                  <a:gd name="T77" fmla="*/ 381 h 1148"/>
                  <a:gd name="T78" fmla="*/ 448 w 783"/>
                  <a:gd name="T79" fmla="*/ 421 h 1148"/>
                  <a:gd name="T80" fmla="*/ 410 w 783"/>
                  <a:gd name="T81" fmla="*/ 535 h 1148"/>
                  <a:gd name="T82" fmla="*/ 373 w 783"/>
                  <a:gd name="T83" fmla="*/ 574 h 1148"/>
                  <a:gd name="T84" fmla="*/ 336 w 783"/>
                  <a:gd name="T85" fmla="*/ 612 h 1148"/>
                  <a:gd name="T86" fmla="*/ 299 w 783"/>
                  <a:gd name="T87" fmla="*/ 650 h 1148"/>
                  <a:gd name="T88" fmla="*/ 224 w 783"/>
                  <a:gd name="T89" fmla="*/ 650 h 1148"/>
                  <a:gd name="T90" fmla="*/ 186 w 783"/>
                  <a:gd name="T91" fmla="*/ 650 h 1148"/>
                  <a:gd name="T92" fmla="*/ 112 w 783"/>
                  <a:gd name="T93" fmla="*/ 650 h 1148"/>
                  <a:gd name="T94" fmla="*/ 74 w 783"/>
                  <a:gd name="T95" fmla="*/ 727 h 1148"/>
                  <a:gd name="T96" fmla="*/ 36 w 783"/>
                  <a:gd name="T97" fmla="*/ 802 h 1148"/>
                  <a:gd name="T98" fmla="*/ 36 w 783"/>
                  <a:gd name="T99" fmla="*/ 842 h 1148"/>
                  <a:gd name="T100" fmla="*/ 0 w 783"/>
                  <a:gd name="T101" fmla="*/ 842 h 1148"/>
                  <a:gd name="T102" fmla="*/ 0 w 783"/>
                  <a:gd name="T103" fmla="*/ 880 h 1148"/>
                  <a:gd name="T104" fmla="*/ 36 w 783"/>
                  <a:gd name="T105" fmla="*/ 917 h 1148"/>
                  <a:gd name="T106" fmla="*/ 36 w 783"/>
                  <a:gd name="T107" fmla="*/ 955 h 1148"/>
                  <a:gd name="T108" fmla="*/ 74 w 783"/>
                  <a:gd name="T109" fmla="*/ 955 h 1148"/>
                  <a:gd name="T110" fmla="*/ 112 w 783"/>
                  <a:gd name="T111" fmla="*/ 995 h 1148"/>
                  <a:gd name="T112" fmla="*/ 112 w 783"/>
                  <a:gd name="T113" fmla="*/ 1071 h 1148"/>
                  <a:gd name="T114" fmla="*/ 149 w 783"/>
                  <a:gd name="T115" fmla="*/ 1071 h 1148"/>
                  <a:gd name="T116" fmla="*/ 299 w 783"/>
                  <a:gd name="T117" fmla="*/ 1108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83" h="1148">
                    <a:moveTo>
                      <a:pt x="299" y="1108"/>
                    </a:moveTo>
                    <a:lnTo>
                      <a:pt x="336" y="1108"/>
                    </a:lnTo>
                    <a:lnTo>
                      <a:pt x="448" y="1108"/>
                    </a:lnTo>
                    <a:lnTo>
                      <a:pt x="485" y="1071"/>
                    </a:lnTo>
                    <a:lnTo>
                      <a:pt x="522" y="1108"/>
                    </a:lnTo>
                    <a:lnTo>
                      <a:pt x="597" y="1071"/>
                    </a:lnTo>
                    <a:lnTo>
                      <a:pt x="671" y="1108"/>
                    </a:lnTo>
                    <a:lnTo>
                      <a:pt x="747" y="1147"/>
                    </a:lnTo>
                    <a:lnTo>
                      <a:pt x="747" y="1071"/>
                    </a:lnTo>
                    <a:lnTo>
                      <a:pt x="782" y="1033"/>
                    </a:lnTo>
                    <a:lnTo>
                      <a:pt x="747" y="995"/>
                    </a:lnTo>
                    <a:lnTo>
                      <a:pt x="710" y="917"/>
                    </a:lnTo>
                    <a:lnTo>
                      <a:pt x="671" y="880"/>
                    </a:lnTo>
                    <a:lnTo>
                      <a:pt x="634" y="802"/>
                    </a:lnTo>
                    <a:lnTo>
                      <a:pt x="597" y="727"/>
                    </a:lnTo>
                    <a:lnTo>
                      <a:pt x="597" y="689"/>
                    </a:lnTo>
                    <a:lnTo>
                      <a:pt x="634" y="650"/>
                    </a:lnTo>
                    <a:lnTo>
                      <a:pt x="634" y="612"/>
                    </a:lnTo>
                    <a:lnTo>
                      <a:pt x="710" y="498"/>
                    </a:lnTo>
                    <a:lnTo>
                      <a:pt x="671" y="459"/>
                    </a:lnTo>
                    <a:lnTo>
                      <a:pt x="634" y="381"/>
                    </a:lnTo>
                    <a:lnTo>
                      <a:pt x="634" y="344"/>
                    </a:lnTo>
                    <a:lnTo>
                      <a:pt x="634" y="307"/>
                    </a:lnTo>
                    <a:lnTo>
                      <a:pt x="671" y="307"/>
                    </a:lnTo>
                    <a:lnTo>
                      <a:pt x="671" y="268"/>
                    </a:lnTo>
                    <a:lnTo>
                      <a:pt x="710" y="268"/>
                    </a:lnTo>
                    <a:lnTo>
                      <a:pt x="710" y="229"/>
                    </a:lnTo>
                    <a:lnTo>
                      <a:pt x="710" y="115"/>
                    </a:lnTo>
                    <a:lnTo>
                      <a:pt x="710" y="38"/>
                    </a:lnTo>
                    <a:lnTo>
                      <a:pt x="710" y="0"/>
                    </a:lnTo>
                    <a:lnTo>
                      <a:pt x="671" y="0"/>
                    </a:lnTo>
                    <a:lnTo>
                      <a:pt x="597" y="0"/>
                    </a:lnTo>
                    <a:lnTo>
                      <a:pt x="634" y="77"/>
                    </a:lnTo>
                    <a:lnTo>
                      <a:pt x="597" y="153"/>
                    </a:lnTo>
                    <a:lnTo>
                      <a:pt x="561" y="191"/>
                    </a:lnTo>
                    <a:lnTo>
                      <a:pt x="561" y="229"/>
                    </a:lnTo>
                    <a:lnTo>
                      <a:pt x="522" y="307"/>
                    </a:lnTo>
                    <a:lnTo>
                      <a:pt x="485" y="344"/>
                    </a:lnTo>
                    <a:lnTo>
                      <a:pt x="485" y="381"/>
                    </a:lnTo>
                    <a:lnTo>
                      <a:pt x="448" y="421"/>
                    </a:lnTo>
                    <a:lnTo>
                      <a:pt x="410" y="535"/>
                    </a:lnTo>
                    <a:lnTo>
                      <a:pt x="373" y="574"/>
                    </a:lnTo>
                    <a:lnTo>
                      <a:pt x="336" y="612"/>
                    </a:lnTo>
                    <a:lnTo>
                      <a:pt x="299" y="650"/>
                    </a:lnTo>
                    <a:lnTo>
                      <a:pt x="224" y="650"/>
                    </a:lnTo>
                    <a:lnTo>
                      <a:pt x="186" y="650"/>
                    </a:lnTo>
                    <a:lnTo>
                      <a:pt x="112" y="650"/>
                    </a:lnTo>
                    <a:lnTo>
                      <a:pt x="74" y="727"/>
                    </a:lnTo>
                    <a:lnTo>
                      <a:pt x="36" y="802"/>
                    </a:lnTo>
                    <a:lnTo>
                      <a:pt x="36" y="842"/>
                    </a:lnTo>
                    <a:lnTo>
                      <a:pt x="0" y="842"/>
                    </a:lnTo>
                    <a:lnTo>
                      <a:pt x="0" y="880"/>
                    </a:lnTo>
                    <a:lnTo>
                      <a:pt x="36" y="917"/>
                    </a:lnTo>
                    <a:lnTo>
                      <a:pt x="36" y="955"/>
                    </a:lnTo>
                    <a:lnTo>
                      <a:pt x="74" y="955"/>
                    </a:lnTo>
                    <a:lnTo>
                      <a:pt x="112" y="995"/>
                    </a:lnTo>
                    <a:lnTo>
                      <a:pt x="112" y="1071"/>
                    </a:lnTo>
                    <a:lnTo>
                      <a:pt x="149" y="1071"/>
                    </a:lnTo>
                    <a:lnTo>
                      <a:pt x="299" y="1108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3" name="Freeform 310"/>
              <p:cNvSpPr>
                <a:spLocks noChangeArrowheads="1"/>
              </p:cNvSpPr>
              <p:nvPr/>
            </p:nvSpPr>
            <p:spPr bwMode="auto">
              <a:xfrm>
                <a:off x="3705972" y="3249320"/>
                <a:ext cx="199508" cy="236808"/>
              </a:xfrm>
              <a:custGeom>
                <a:avLst/>
                <a:gdLst>
                  <a:gd name="T0" fmla="*/ 299 w 783"/>
                  <a:gd name="T1" fmla="*/ 1108 h 1148"/>
                  <a:gd name="T2" fmla="*/ 336 w 783"/>
                  <a:gd name="T3" fmla="*/ 1108 h 1148"/>
                  <a:gd name="T4" fmla="*/ 448 w 783"/>
                  <a:gd name="T5" fmla="*/ 1108 h 1148"/>
                  <a:gd name="T6" fmla="*/ 485 w 783"/>
                  <a:gd name="T7" fmla="*/ 1071 h 1148"/>
                  <a:gd name="T8" fmla="*/ 522 w 783"/>
                  <a:gd name="T9" fmla="*/ 1108 h 1148"/>
                  <a:gd name="T10" fmla="*/ 597 w 783"/>
                  <a:gd name="T11" fmla="*/ 1071 h 1148"/>
                  <a:gd name="T12" fmla="*/ 671 w 783"/>
                  <a:gd name="T13" fmla="*/ 1108 h 1148"/>
                  <a:gd name="T14" fmla="*/ 747 w 783"/>
                  <a:gd name="T15" fmla="*/ 1147 h 1148"/>
                  <a:gd name="T16" fmla="*/ 747 w 783"/>
                  <a:gd name="T17" fmla="*/ 1071 h 1148"/>
                  <a:gd name="T18" fmla="*/ 782 w 783"/>
                  <a:gd name="T19" fmla="*/ 1033 h 1148"/>
                  <a:gd name="T20" fmla="*/ 747 w 783"/>
                  <a:gd name="T21" fmla="*/ 995 h 1148"/>
                  <a:gd name="T22" fmla="*/ 710 w 783"/>
                  <a:gd name="T23" fmla="*/ 917 h 1148"/>
                  <a:gd name="T24" fmla="*/ 671 w 783"/>
                  <a:gd name="T25" fmla="*/ 880 h 1148"/>
                  <a:gd name="T26" fmla="*/ 634 w 783"/>
                  <a:gd name="T27" fmla="*/ 802 h 1148"/>
                  <a:gd name="T28" fmla="*/ 597 w 783"/>
                  <a:gd name="T29" fmla="*/ 727 h 1148"/>
                  <a:gd name="T30" fmla="*/ 597 w 783"/>
                  <a:gd name="T31" fmla="*/ 689 h 1148"/>
                  <a:gd name="T32" fmla="*/ 634 w 783"/>
                  <a:gd name="T33" fmla="*/ 650 h 1148"/>
                  <a:gd name="T34" fmla="*/ 634 w 783"/>
                  <a:gd name="T35" fmla="*/ 612 h 1148"/>
                  <a:gd name="T36" fmla="*/ 710 w 783"/>
                  <a:gd name="T37" fmla="*/ 498 h 1148"/>
                  <a:gd name="T38" fmla="*/ 671 w 783"/>
                  <a:gd name="T39" fmla="*/ 459 h 1148"/>
                  <a:gd name="T40" fmla="*/ 634 w 783"/>
                  <a:gd name="T41" fmla="*/ 381 h 1148"/>
                  <a:gd name="T42" fmla="*/ 634 w 783"/>
                  <a:gd name="T43" fmla="*/ 344 h 1148"/>
                  <a:gd name="T44" fmla="*/ 634 w 783"/>
                  <a:gd name="T45" fmla="*/ 307 h 1148"/>
                  <a:gd name="T46" fmla="*/ 671 w 783"/>
                  <a:gd name="T47" fmla="*/ 307 h 1148"/>
                  <a:gd name="T48" fmla="*/ 671 w 783"/>
                  <a:gd name="T49" fmla="*/ 268 h 1148"/>
                  <a:gd name="T50" fmla="*/ 710 w 783"/>
                  <a:gd name="T51" fmla="*/ 268 h 1148"/>
                  <a:gd name="T52" fmla="*/ 710 w 783"/>
                  <a:gd name="T53" fmla="*/ 229 h 1148"/>
                  <a:gd name="T54" fmla="*/ 710 w 783"/>
                  <a:gd name="T55" fmla="*/ 115 h 1148"/>
                  <a:gd name="T56" fmla="*/ 710 w 783"/>
                  <a:gd name="T57" fmla="*/ 38 h 1148"/>
                  <a:gd name="T58" fmla="*/ 710 w 783"/>
                  <a:gd name="T59" fmla="*/ 0 h 1148"/>
                  <a:gd name="T60" fmla="*/ 671 w 783"/>
                  <a:gd name="T61" fmla="*/ 0 h 1148"/>
                  <a:gd name="T62" fmla="*/ 597 w 783"/>
                  <a:gd name="T63" fmla="*/ 0 h 1148"/>
                  <a:gd name="T64" fmla="*/ 634 w 783"/>
                  <a:gd name="T65" fmla="*/ 77 h 1148"/>
                  <a:gd name="T66" fmla="*/ 597 w 783"/>
                  <a:gd name="T67" fmla="*/ 153 h 1148"/>
                  <a:gd name="T68" fmla="*/ 561 w 783"/>
                  <a:gd name="T69" fmla="*/ 191 h 1148"/>
                  <a:gd name="T70" fmla="*/ 561 w 783"/>
                  <a:gd name="T71" fmla="*/ 229 h 1148"/>
                  <a:gd name="T72" fmla="*/ 522 w 783"/>
                  <a:gd name="T73" fmla="*/ 307 h 1148"/>
                  <a:gd name="T74" fmla="*/ 485 w 783"/>
                  <a:gd name="T75" fmla="*/ 344 h 1148"/>
                  <a:gd name="T76" fmla="*/ 485 w 783"/>
                  <a:gd name="T77" fmla="*/ 381 h 1148"/>
                  <a:gd name="T78" fmla="*/ 448 w 783"/>
                  <a:gd name="T79" fmla="*/ 421 h 1148"/>
                  <a:gd name="T80" fmla="*/ 410 w 783"/>
                  <a:gd name="T81" fmla="*/ 535 h 1148"/>
                  <a:gd name="T82" fmla="*/ 373 w 783"/>
                  <a:gd name="T83" fmla="*/ 574 h 1148"/>
                  <a:gd name="T84" fmla="*/ 336 w 783"/>
                  <a:gd name="T85" fmla="*/ 612 h 1148"/>
                  <a:gd name="T86" fmla="*/ 299 w 783"/>
                  <a:gd name="T87" fmla="*/ 650 h 1148"/>
                  <a:gd name="T88" fmla="*/ 224 w 783"/>
                  <a:gd name="T89" fmla="*/ 650 h 1148"/>
                  <a:gd name="T90" fmla="*/ 186 w 783"/>
                  <a:gd name="T91" fmla="*/ 650 h 1148"/>
                  <a:gd name="T92" fmla="*/ 112 w 783"/>
                  <a:gd name="T93" fmla="*/ 650 h 1148"/>
                  <a:gd name="T94" fmla="*/ 74 w 783"/>
                  <a:gd name="T95" fmla="*/ 727 h 1148"/>
                  <a:gd name="T96" fmla="*/ 36 w 783"/>
                  <a:gd name="T97" fmla="*/ 802 h 1148"/>
                  <a:gd name="T98" fmla="*/ 36 w 783"/>
                  <a:gd name="T99" fmla="*/ 842 h 1148"/>
                  <a:gd name="T100" fmla="*/ 0 w 783"/>
                  <a:gd name="T101" fmla="*/ 842 h 1148"/>
                  <a:gd name="T102" fmla="*/ 0 w 783"/>
                  <a:gd name="T103" fmla="*/ 880 h 1148"/>
                  <a:gd name="T104" fmla="*/ 36 w 783"/>
                  <a:gd name="T105" fmla="*/ 917 h 1148"/>
                  <a:gd name="T106" fmla="*/ 36 w 783"/>
                  <a:gd name="T107" fmla="*/ 955 h 1148"/>
                  <a:gd name="T108" fmla="*/ 74 w 783"/>
                  <a:gd name="T109" fmla="*/ 955 h 1148"/>
                  <a:gd name="T110" fmla="*/ 112 w 783"/>
                  <a:gd name="T111" fmla="*/ 995 h 1148"/>
                  <a:gd name="T112" fmla="*/ 112 w 783"/>
                  <a:gd name="T113" fmla="*/ 1071 h 1148"/>
                  <a:gd name="T114" fmla="*/ 149 w 783"/>
                  <a:gd name="T115" fmla="*/ 1071 h 1148"/>
                  <a:gd name="T116" fmla="*/ 299 w 783"/>
                  <a:gd name="T117" fmla="*/ 1108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83" h="1148">
                    <a:moveTo>
                      <a:pt x="299" y="1108"/>
                    </a:moveTo>
                    <a:lnTo>
                      <a:pt x="336" y="1108"/>
                    </a:lnTo>
                    <a:lnTo>
                      <a:pt x="448" y="1108"/>
                    </a:lnTo>
                    <a:lnTo>
                      <a:pt x="485" y="1071"/>
                    </a:lnTo>
                    <a:lnTo>
                      <a:pt x="522" y="1108"/>
                    </a:lnTo>
                    <a:lnTo>
                      <a:pt x="597" y="1071"/>
                    </a:lnTo>
                    <a:lnTo>
                      <a:pt x="671" y="1108"/>
                    </a:lnTo>
                    <a:lnTo>
                      <a:pt x="747" y="1147"/>
                    </a:lnTo>
                    <a:lnTo>
                      <a:pt x="747" y="1071"/>
                    </a:lnTo>
                    <a:lnTo>
                      <a:pt x="782" y="1033"/>
                    </a:lnTo>
                    <a:lnTo>
                      <a:pt x="747" y="995"/>
                    </a:lnTo>
                    <a:lnTo>
                      <a:pt x="710" y="917"/>
                    </a:lnTo>
                    <a:lnTo>
                      <a:pt x="671" y="880"/>
                    </a:lnTo>
                    <a:lnTo>
                      <a:pt x="634" y="802"/>
                    </a:lnTo>
                    <a:lnTo>
                      <a:pt x="597" y="727"/>
                    </a:lnTo>
                    <a:lnTo>
                      <a:pt x="597" y="689"/>
                    </a:lnTo>
                    <a:lnTo>
                      <a:pt x="634" y="650"/>
                    </a:lnTo>
                    <a:lnTo>
                      <a:pt x="634" y="612"/>
                    </a:lnTo>
                    <a:lnTo>
                      <a:pt x="710" y="498"/>
                    </a:lnTo>
                    <a:lnTo>
                      <a:pt x="671" y="459"/>
                    </a:lnTo>
                    <a:lnTo>
                      <a:pt x="634" y="381"/>
                    </a:lnTo>
                    <a:lnTo>
                      <a:pt x="634" y="344"/>
                    </a:lnTo>
                    <a:lnTo>
                      <a:pt x="634" y="307"/>
                    </a:lnTo>
                    <a:lnTo>
                      <a:pt x="671" y="307"/>
                    </a:lnTo>
                    <a:lnTo>
                      <a:pt x="671" y="268"/>
                    </a:lnTo>
                    <a:lnTo>
                      <a:pt x="710" y="268"/>
                    </a:lnTo>
                    <a:lnTo>
                      <a:pt x="710" y="229"/>
                    </a:lnTo>
                    <a:lnTo>
                      <a:pt x="710" y="115"/>
                    </a:lnTo>
                    <a:lnTo>
                      <a:pt x="710" y="38"/>
                    </a:lnTo>
                    <a:lnTo>
                      <a:pt x="710" y="0"/>
                    </a:lnTo>
                    <a:lnTo>
                      <a:pt x="671" y="0"/>
                    </a:lnTo>
                    <a:lnTo>
                      <a:pt x="597" y="0"/>
                    </a:lnTo>
                    <a:lnTo>
                      <a:pt x="634" y="77"/>
                    </a:lnTo>
                    <a:lnTo>
                      <a:pt x="597" y="153"/>
                    </a:lnTo>
                    <a:lnTo>
                      <a:pt x="561" y="191"/>
                    </a:lnTo>
                    <a:lnTo>
                      <a:pt x="561" y="229"/>
                    </a:lnTo>
                    <a:lnTo>
                      <a:pt x="522" y="307"/>
                    </a:lnTo>
                    <a:lnTo>
                      <a:pt x="485" y="344"/>
                    </a:lnTo>
                    <a:lnTo>
                      <a:pt x="485" y="381"/>
                    </a:lnTo>
                    <a:lnTo>
                      <a:pt x="448" y="421"/>
                    </a:lnTo>
                    <a:lnTo>
                      <a:pt x="410" y="535"/>
                    </a:lnTo>
                    <a:lnTo>
                      <a:pt x="373" y="574"/>
                    </a:lnTo>
                    <a:lnTo>
                      <a:pt x="336" y="612"/>
                    </a:lnTo>
                    <a:lnTo>
                      <a:pt x="299" y="650"/>
                    </a:lnTo>
                    <a:lnTo>
                      <a:pt x="224" y="650"/>
                    </a:lnTo>
                    <a:lnTo>
                      <a:pt x="186" y="650"/>
                    </a:lnTo>
                    <a:lnTo>
                      <a:pt x="112" y="650"/>
                    </a:lnTo>
                    <a:lnTo>
                      <a:pt x="74" y="727"/>
                    </a:lnTo>
                    <a:lnTo>
                      <a:pt x="36" y="802"/>
                    </a:lnTo>
                    <a:lnTo>
                      <a:pt x="36" y="842"/>
                    </a:lnTo>
                    <a:lnTo>
                      <a:pt x="0" y="842"/>
                    </a:lnTo>
                    <a:lnTo>
                      <a:pt x="0" y="880"/>
                    </a:lnTo>
                    <a:lnTo>
                      <a:pt x="36" y="917"/>
                    </a:lnTo>
                    <a:lnTo>
                      <a:pt x="36" y="955"/>
                    </a:lnTo>
                    <a:lnTo>
                      <a:pt x="74" y="955"/>
                    </a:lnTo>
                    <a:lnTo>
                      <a:pt x="112" y="995"/>
                    </a:lnTo>
                    <a:lnTo>
                      <a:pt x="112" y="1071"/>
                    </a:lnTo>
                    <a:lnTo>
                      <a:pt x="149" y="1071"/>
                    </a:lnTo>
                    <a:lnTo>
                      <a:pt x="299" y="110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4" name="Freeform 311"/>
              <p:cNvSpPr>
                <a:spLocks noChangeArrowheads="1"/>
              </p:cNvSpPr>
              <p:nvPr/>
            </p:nvSpPr>
            <p:spPr bwMode="auto">
              <a:xfrm>
                <a:off x="4469062" y="2464838"/>
                <a:ext cx="466646" cy="284352"/>
              </a:xfrm>
              <a:custGeom>
                <a:avLst/>
                <a:gdLst>
                  <a:gd name="T0" fmla="*/ 74 w 1830"/>
                  <a:gd name="T1" fmla="*/ 344 h 1377"/>
                  <a:gd name="T2" fmla="*/ 149 w 1830"/>
                  <a:gd name="T3" fmla="*/ 229 h 1377"/>
                  <a:gd name="T4" fmla="*/ 225 w 1830"/>
                  <a:gd name="T5" fmla="*/ 191 h 1377"/>
                  <a:gd name="T6" fmla="*/ 298 w 1830"/>
                  <a:gd name="T7" fmla="*/ 191 h 1377"/>
                  <a:gd name="T8" fmla="*/ 336 w 1830"/>
                  <a:gd name="T9" fmla="*/ 344 h 1377"/>
                  <a:gd name="T10" fmla="*/ 447 w 1830"/>
                  <a:gd name="T11" fmla="*/ 381 h 1377"/>
                  <a:gd name="T12" fmla="*/ 522 w 1830"/>
                  <a:gd name="T13" fmla="*/ 381 h 1377"/>
                  <a:gd name="T14" fmla="*/ 634 w 1830"/>
                  <a:gd name="T15" fmla="*/ 344 h 1377"/>
                  <a:gd name="T16" fmla="*/ 671 w 1830"/>
                  <a:gd name="T17" fmla="*/ 306 h 1377"/>
                  <a:gd name="T18" fmla="*/ 747 w 1830"/>
                  <a:gd name="T19" fmla="*/ 114 h 1377"/>
                  <a:gd name="T20" fmla="*/ 783 w 1830"/>
                  <a:gd name="T21" fmla="*/ 38 h 1377"/>
                  <a:gd name="T22" fmla="*/ 1007 w 1830"/>
                  <a:gd name="T23" fmla="*/ 38 h 1377"/>
                  <a:gd name="T24" fmla="*/ 1268 w 1830"/>
                  <a:gd name="T25" fmla="*/ 38 h 1377"/>
                  <a:gd name="T26" fmla="*/ 1307 w 1830"/>
                  <a:gd name="T27" fmla="*/ 306 h 1377"/>
                  <a:gd name="T28" fmla="*/ 1381 w 1830"/>
                  <a:gd name="T29" fmla="*/ 459 h 1377"/>
                  <a:gd name="T30" fmla="*/ 1455 w 1830"/>
                  <a:gd name="T31" fmla="*/ 496 h 1377"/>
                  <a:gd name="T32" fmla="*/ 1567 w 1830"/>
                  <a:gd name="T33" fmla="*/ 687 h 1377"/>
                  <a:gd name="T34" fmla="*/ 1680 w 1830"/>
                  <a:gd name="T35" fmla="*/ 727 h 1377"/>
                  <a:gd name="T36" fmla="*/ 1680 w 1830"/>
                  <a:gd name="T37" fmla="*/ 727 h 1377"/>
                  <a:gd name="T38" fmla="*/ 1754 w 1830"/>
                  <a:gd name="T39" fmla="*/ 765 h 1377"/>
                  <a:gd name="T40" fmla="*/ 1829 w 1830"/>
                  <a:gd name="T41" fmla="*/ 802 h 1377"/>
                  <a:gd name="T42" fmla="*/ 1792 w 1830"/>
                  <a:gd name="T43" fmla="*/ 917 h 1377"/>
                  <a:gd name="T44" fmla="*/ 1754 w 1830"/>
                  <a:gd name="T45" fmla="*/ 955 h 1377"/>
                  <a:gd name="T46" fmla="*/ 1792 w 1830"/>
                  <a:gd name="T47" fmla="*/ 1108 h 1377"/>
                  <a:gd name="T48" fmla="*/ 1792 w 1830"/>
                  <a:gd name="T49" fmla="*/ 1185 h 1377"/>
                  <a:gd name="T50" fmla="*/ 1604 w 1830"/>
                  <a:gd name="T51" fmla="*/ 1298 h 1377"/>
                  <a:gd name="T52" fmla="*/ 1531 w 1830"/>
                  <a:gd name="T53" fmla="*/ 1338 h 1377"/>
                  <a:gd name="T54" fmla="*/ 1418 w 1830"/>
                  <a:gd name="T55" fmla="*/ 1298 h 1377"/>
                  <a:gd name="T56" fmla="*/ 1344 w 1830"/>
                  <a:gd name="T57" fmla="*/ 1261 h 1377"/>
                  <a:gd name="T58" fmla="*/ 1268 w 1830"/>
                  <a:gd name="T59" fmla="*/ 1223 h 1377"/>
                  <a:gd name="T60" fmla="*/ 1194 w 1830"/>
                  <a:gd name="T61" fmla="*/ 1338 h 1377"/>
                  <a:gd name="T62" fmla="*/ 1119 w 1830"/>
                  <a:gd name="T63" fmla="*/ 1376 h 1377"/>
                  <a:gd name="T64" fmla="*/ 1046 w 1830"/>
                  <a:gd name="T65" fmla="*/ 1376 h 1377"/>
                  <a:gd name="T66" fmla="*/ 971 w 1830"/>
                  <a:gd name="T67" fmla="*/ 1298 h 1377"/>
                  <a:gd name="T68" fmla="*/ 858 w 1830"/>
                  <a:gd name="T69" fmla="*/ 1261 h 1377"/>
                  <a:gd name="T70" fmla="*/ 783 w 1830"/>
                  <a:gd name="T71" fmla="*/ 1146 h 1377"/>
                  <a:gd name="T72" fmla="*/ 710 w 1830"/>
                  <a:gd name="T73" fmla="*/ 1108 h 1377"/>
                  <a:gd name="T74" fmla="*/ 671 w 1830"/>
                  <a:gd name="T75" fmla="*/ 1146 h 1377"/>
                  <a:gd name="T76" fmla="*/ 634 w 1830"/>
                  <a:gd name="T77" fmla="*/ 1185 h 1377"/>
                  <a:gd name="T78" fmla="*/ 561 w 1830"/>
                  <a:gd name="T79" fmla="*/ 1070 h 1377"/>
                  <a:gd name="T80" fmla="*/ 522 w 1830"/>
                  <a:gd name="T81" fmla="*/ 994 h 1377"/>
                  <a:gd name="T82" fmla="*/ 447 w 1830"/>
                  <a:gd name="T83" fmla="*/ 955 h 1377"/>
                  <a:gd name="T84" fmla="*/ 298 w 1830"/>
                  <a:gd name="T85" fmla="*/ 917 h 1377"/>
                  <a:gd name="T86" fmla="*/ 186 w 1830"/>
                  <a:gd name="T87" fmla="*/ 841 h 1377"/>
                  <a:gd name="T88" fmla="*/ 186 w 1830"/>
                  <a:gd name="T89" fmla="*/ 765 h 1377"/>
                  <a:gd name="T90" fmla="*/ 186 w 1830"/>
                  <a:gd name="T91" fmla="*/ 650 h 1377"/>
                  <a:gd name="T92" fmla="*/ 74 w 1830"/>
                  <a:gd name="T93" fmla="*/ 574 h 1377"/>
                  <a:gd name="T94" fmla="*/ 37 w 1830"/>
                  <a:gd name="T95" fmla="*/ 459 h 1377"/>
                  <a:gd name="T96" fmla="*/ 0 w 1830"/>
                  <a:gd name="T97" fmla="*/ 381 h 1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30" h="1377">
                    <a:moveTo>
                      <a:pt x="37" y="381"/>
                    </a:moveTo>
                    <a:lnTo>
                      <a:pt x="74" y="344"/>
                    </a:lnTo>
                    <a:lnTo>
                      <a:pt x="111" y="306"/>
                    </a:lnTo>
                    <a:lnTo>
                      <a:pt x="149" y="229"/>
                    </a:lnTo>
                    <a:lnTo>
                      <a:pt x="186" y="229"/>
                    </a:lnTo>
                    <a:lnTo>
                      <a:pt x="225" y="191"/>
                    </a:lnTo>
                    <a:lnTo>
                      <a:pt x="298" y="153"/>
                    </a:lnTo>
                    <a:lnTo>
                      <a:pt x="298" y="191"/>
                    </a:lnTo>
                    <a:lnTo>
                      <a:pt x="298" y="229"/>
                    </a:lnTo>
                    <a:lnTo>
                      <a:pt x="336" y="344"/>
                    </a:lnTo>
                    <a:lnTo>
                      <a:pt x="373" y="344"/>
                    </a:lnTo>
                    <a:lnTo>
                      <a:pt x="447" y="381"/>
                    </a:lnTo>
                    <a:lnTo>
                      <a:pt x="485" y="381"/>
                    </a:lnTo>
                    <a:lnTo>
                      <a:pt x="522" y="381"/>
                    </a:lnTo>
                    <a:lnTo>
                      <a:pt x="597" y="381"/>
                    </a:lnTo>
                    <a:lnTo>
                      <a:pt x="634" y="344"/>
                    </a:lnTo>
                    <a:lnTo>
                      <a:pt x="671" y="344"/>
                    </a:lnTo>
                    <a:lnTo>
                      <a:pt x="671" y="306"/>
                    </a:lnTo>
                    <a:lnTo>
                      <a:pt x="671" y="229"/>
                    </a:lnTo>
                    <a:lnTo>
                      <a:pt x="747" y="114"/>
                    </a:lnTo>
                    <a:lnTo>
                      <a:pt x="783" y="77"/>
                    </a:lnTo>
                    <a:lnTo>
                      <a:pt x="783" y="38"/>
                    </a:lnTo>
                    <a:lnTo>
                      <a:pt x="821" y="0"/>
                    </a:lnTo>
                    <a:lnTo>
                      <a:pt x="1007" y="38"/>
                    </a:lnTo>
                    <a:lnTo>
                      <a:pt x="1158" y="38"/>
                    </a:lnTo>
                    <a:lnTo>
                      <a:pt x="1268" y="38"/>
                    </a:lnTo>
                    <a:lnTo>
                      <a:pt x="1307" y="153"/>
                    </a:lnTo>
                    <a:lnTo>
                      <a:pt x="1307" y="306"/>
                    </a:lnTo>
                    <a:lnTo>
                      <a:pt x="1381" y="421"/>
                    </a:lnTo>
                    <a:lnTo>
                      <a:pt x="1381" y="459"/>
                    </a:lnTo>
                    <a:lnTo>
                      <a:pt x="1418" y="496"/>
                    </a:lnTo>
                    <a:lnTo>
                      <a:pt x="1455" y="496"/>
                    </a:lnTo>
                    <a:lnTo>
                      <a:pt x="1567" y="496"/>
                    </a:lnTo>
                    <a:lnTo>
                      <a:pt x="1567" y="687"/>
                    </a:lnTo>
                    <a:lnTo>
                      <a:pt x="1643" y="727"/>
                    </a:lnTo>
                    <a:lnTo>
                      <a:pt x="1680" y="727"/>
                    </a:lnTo>
                    <a:lnTo>
                      <a:pt x="1680" y="765"/>
                    </a:lnTo>
                    <a:lnTo>
                      <a:pt x="1680" y="727"/>
                    </a:lnTo>
                    <a:lnTo>
                      <a:pt x="1718" y="727"/>
                    </a:lnTo>
                    <a:lnTo>
                      <a:pt x="1754" y="765"/>
                    </a:lnTo>
                    <a:lnTo>
                      <a:pt x="1792" y="802"/>
                    </a:lnTo>
                    <a:lnTo>
                      <a:pt x="1829" y="802"/>
                    </a:lnTo>
                    <a:lnTo>
                      <a:pt x="1829" y="841"/>
                    </a:lnTo>
                    <a:lnTo>
                      <a:pt x="1792" y="917"/>
                    </a:lnTo>
                    <a:lnTo>
                      <a:pt x="1754" y="917"/>
                    </a:lnTo>
                    <a:lnTo>
                      <a:pt x="1754" y="955"/>
                    </a:lnTo>
                    <a:lnTo>
                      <a:pt x="1754" y="994"/>
                    </a:lnTo>
                    <a:lnTo>
                      <a:pt x="1792" y="1108"/>
                    </a:lnTo>
                    <a:lnTo>
                      <a:pt x="1792" y="1146"/>
                    </a:lnTo>
                    <a:lnTo>
                      <a:pt x="1792" y="1185"/>
                    </a:lnTo>
                    <a:lnTo>
                      <a:pt x="1680" y="1261"/>
                    </a:lnTo>
                    <a:lnTo>
                      <a:pt x="1604" y="1298"/>
                    </a:lnTo>
                    <a:lnTo>
                      <a:pt x="1567" y="1298"/>
                    </a:lnTo>
                    <a:lnTo>
                      <a:pt x="1531" y="1338"/>
                    </a:lnTo>
                    <a:lnTo>
                      <a:pt x="1455" y="1338"/>
                    </a:lnTo>
                    <a:lnTo>
                      <a:pt x="1418" y="1298"/>
                    </a:lnTo>
                    <a:lnTo>
                      <a:pt x="1381" y="1261"/>
                    </a:lnTo>
                    <a:lnTo>
                      <a:pt x="1344" y="1261"/>
                    </a:lnTo>
                    <a:lnTo>
                      <a:pt x="1307" y="1223"/>
                    </a:lnTo>
                    <a:lnTo>
                      <a:pt x="1268" y="1223"/>
                    </a:lnTo>
                    <a:lnTo>
                      <a:pt x="1232" y="1261"/>
                    </a:lnTo>
                    <a:lnTo>
                      <a:pt x="1194" y="1338"/>
                    </a:lnTo>
                    <a:lnTo>
                      <a:pt x="1119" y="1338"/>
                    </a:lnTo>
                    <a:lnTo>
                      <a:pt x="1119" y="1376"/>
                    </a:lnTo>
                    <a:lnTo>
                      <a:pt x="1082" y="1376"/>
                    </a:lnTo>
                    <a:lnTo>
                      <a:pt x="1046" y="1376"/>
                    </a:lnTo>
                    <a:lnTo>
                      <a:pt x="1007" y="1338"/>
                    </a:lnTo>
                    <a:lnTo>
                      <a:pt x="971" y="1298"/>
                    </a:lnTo>
                    <a:lnTo>
                      <a:pt x="896" y="1261"/>
                    </a:lnTo>
                    <a:lnTo>
                      <a:pt x="858" y="1261"/>
                    </a:lnTo>
                    <a:lnTo>
                      <a:pt x="821" y="1185"/>
                    </a:lnTo>
                    <a:lnTo>
                      <a:pt x="783" y="1146"/>
                    </a:lnTo>
                    <a:lnTo>
                      <a:pt x="747" y="1108"/>
                    </a:lnTo>
                    <a:lnTo>
                      <a:pt x="710" y="1108"/>
                    </a:lnTo>
                    <a:lnTo>
                      <a:pt x="710" y="1146"/>
                    </a:lnTo>
                    <a:lnTo>
                      <a:pt x="671" y="1146"/>
                    </a:lnTo>
                    <a:lnTo>
                      <a:pt x="634" y="1146"/>
                    </a:lnTo>
                    <a:lnTo>
                      <a:pt x="634" y="1185"/>
                    </a:lnTo>
                    <a:lnTo>
                      <a:pt x="561" y="1108"/>
                    </a:lnTo>
                    <a:lnTo>
                      <a:pt x="561" y="1070"/>
                    </a:lnTo>
                    <a:lnTo>
                      <a:pt x="561" y="1033"/>
                    </a:lnTo>
                    <a:lnTo>
                      <a:pt x="522" y="994"/>
                    </a:lnTo>
                    <a:lnTo>
                      <a:pt x="485" y="994"/>
                    </a:lnTo>
                    <a:lnTo>
                      <a:pt x="447" y="955"/>
                    </a:lnTo>
                    <a:lnTo>
                      <a:pt x="373" y="917"/>
                    </a:lnTo>
                    <a:lnTo>
                      <a:pt x="298" y="917"/>
                    </a:lnTo>
                    <a:lnTo>
                      <a:pt x="225" y="879"/>
                    </a:lnTo>
                    <a:lnTo>
                      <a:pt x="186" y="841"/>
                    </a:lnTo>
                    <a:lnTo>
                      <a:pt x="186" y="802"/>
                    </a:lnTo>
                    <a:lnTo>
                      <a:pt x="186" y="765"/>
                    </a:lnTo>
                    <a:lnTo>
                      <a:pt x="186" y="687"/>
                    </a:lnTo>
                    <a:lnTo>
                      <a:pt x="186" y="650"/>
                    </a:lnTo>
                    <a:lnTo>
                      <a:pt x="111" y="612"/>
                    </a:lnTo>
                    <a:lnTo>
                      <a:pt x="74" y="574"/>
                    </a:lnTo>
                    <a:lnTo>
                      <a:pt x="37" y="496"/>
                    </a:lnTo>
                    <a:lnTo>
                      <a:pt x="37" y="459"/>
                    </a:lnTo>
                    <a:lnTo>
                      <a:pt x="0" y="421"/>
                    </a:lnTo>
                    <a:lnTo>
                      <a:pt x="0" y="381"/>
                    </a:lnTo>
                    <a:lnTo>
                      <a:pt x="37" y="381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5" name="Freeform 312"/>
              <p:cNvSpPr>
                <a:spLocks noChangeArrowheads="1"/>
              </p:cNvSpPr>
              <p:nvPr/>
            </p:nvSpPr>
            <p:spPr bwMode="auto">
              <a:xfrm>
                <a:off x="4469062" y="2464838"/>
                <a:ext cx="466646" cy="284352"/>
              </a:xfrm>
              <a:custGeom>
                <a:avLst/>
                <a:gdLst>
                  <a:gd name="T0" fmla="*/ 74 w 1830"/>
                  <a:gd name="T1" fmla="*/ 344 h 1377"/>
                  <a:gd name="T2" fmla="*/ 149 w 1830"/>
                  <a:gd name="T3" fmla="*/ 229 h 1377"/>
                  <a:gd name="T4" fmla="*/ 225 w 1830"/>
                  <a:gd name="T5" fmla="*/ 191 h 1377"/>
                  <a:gd name="T6" fmla="*/ 298 w 1830"/>
                  <a:gd name="T7" fmla="*/ 191 h 1377"/>
                  <a:gd name="T8" fmla="*/ 336 w 1830"/>
                  <a:gd name="T9" fmla="*/ 344 h 1377"/>
                  <a:gd name="T10" fmla="*/ 447 w 1830"/>
                  <a:gd name="T11" fmla="*/ 381 h 1377"/>
                  <a:gd name="T12" fmla="*/ 522 w 1830"/>
                  <a:gd name="T13" fmla="*/ 381 h 1377"/>
                  <a:gd name="T14" fmla="*/ 634 w 1830"/>
                  <a:gd name="T15" fmla="*/ 344 h 1377"/>
                  <a:gd name="T16" fmla="*/ 671 w 1830"/>
                  <a:gd name="T17" fmla="*/ 306 h 1377"/>
                  <a:gd name="T18" fmla="*/ 747 w 1830"/>
                  <a:gd name="T19" fmla="*/ 114 h 1377"/>
                  <a:gd name="T20" fmla="*/ 783 w 1830"/>
                  <a:gd name="T21" fmla="*/ 38 h 1377"/>
                  <a:gd name="T22" fmla="*/ 1007 w 1830"/>
                  <a:gd name="T23" fmla="*/ 38 h 1377"/>
                  <a:gd name="T24" fmla="*/ 1268 w 1830"/>
                  <a:gd name="T25" fmla="*/ 38 h 1377"/>
                  <a:gd name="T26" fmla="*/ 1307 w 1830"/>
                  <a:gd name="T27" fmla="*/ 306 h 1377"/>
                  <a:gd name="T28" fmla="*/ 1381 w 1830"/>
                  <a:gd name="T29" fmla="*/ 459 h 1377"/>
                  <a:gd name="T30" fmla="*/ 1455 w 1830"/>
                  <a:gd name="T31" fmla="*/ 496 h 1377"/>
                  <a:gd name="T32" fmla="*/ 1567 w 1830"/>
                  <a:gd name="T33" fmla="*/ 687 h 1377"/>
                  <a:gd name="T34" fmla="*/ 1680 w 1830"/>
                  <a:gd name="T35" fmla="*/ 727 h 1377"/>
                  <a:gd name="T36" fmla="*/ 1680 w 1830"/>
                  <a:gd name="T37" fmla="*/ 727 h 1377"/>
                  <a:gd name="T38" fmla="*/ 1754 w 1830"/>
                  <a:gd name="T39" fmla="*/ 765 h 1377"/>
                  <a:gd name="T40" fmla="*/ 1829 w 1830"/>
                  <a:gd name="T41" fmla="*/ 802 h 1377"/>
                  <a:gd name="T42" fmla="*/ 1792 w 1830"/>
                  <a:gd name="T43" fmla="*/ 917 h 1377"/>
                  <a:gd name="T44" fmla="*/ 1754 w 1830"/>
                  <a:gd name="T45" fmla="*/ 955 h 1377"/>
                  <a:gd name="T46" fmla="*/ 1792 w 1830"/>
                  <a:gd name="T47" fmla="*/ 1108 h 1377"/>
                  <a:gd name="T48" fmla="*/ 1792 w 1830"/>
                  <a:gd name="T49" fmla="*/ 1185 h 1377"/>
                  <a:gd name="T50" fmla="*/ 1604 w 1830"/>
                  <a:gd name="T51" fmla="*/ 1298 h 1377"/>
                  <a:gd name="T52" fmla="*/ 1531 w 1830"/>
                  <a:gd name="T53" fmla="*/ 1338 h 1377"/>
                  <a:gd name="T54" fmla="*/ 1418 w 1830"/>
                  <a:gd name="T55" fmla="*/ 1298 h 1377"/>
                  <a:gd name="T56" fmla="*/ 1344 w 1830"/>
                  <a:gd name="T57" fmla="*/ 1261 h 1377"/>
                  <a:gd name="T58" fmla="*/ 1268 w 1830"/>
                  <a:gd name="T59" fmla="*/ 1223 h 1377"/>
                  <a:gd name="T60" fmla="*/ 1194 w 1830"/>
                  <a:gd name="T61" fmla="*/ 1338 h 1377"/>
                  <a:gd name="T62" fmla="*/ 1119 w 1830"/>
                  <a:gd name="T63" fmla="*/ 1376 h 1377"/>
                  <a:gd name="T64" fmla="*/ 1046 w 1830"/>
                  <a:gd name="T65" fmla="*/ 1376 h 1377"/>
                  <a:gd name="T66" fmla="*/ 971 w 1830"/>
                  <a:gd name="T67" fmla="*/ 1298 h 1377"/>
                  <a:gd name="T68" fmla="*/ 858 w 1830"/>
                  <a:gd name="T69" fmla="*/ 1261 h 1377"/>
                  <a:gd name="T70" fmla="*/ 783 w 1830"/>
                  <a:gd name="T71" fmla="*/ 1146 h 1377"/>
                  <a:gd name="T72" fmla="*/ 710 w 1830"/>
                  <a:gd name="T73" fmla="*/ 1108 h 1377"/>
                  <a:gd name="T74" fmla="*/ 671 w 1830"/>
                  <a:gd name="T75" fmla="*/ 1146 h 1377"/>
                  <a:gd name="T76" fmla="*/ 634 w 1830"/>
                  <a:gd name="T77" fmla="*/ 1185 h 1377"/>
                  <a:gd name="T78" fmla="*/ 561 w 1830"/>
                  <a:gd name="T79" fmla="*/ 1070 h 1377"/>
                  <a:gd name="T80" fmla="*/ 522 w 1830"/>
                  <a:gd name="T81" fmla="*/ 994 h 1377"/>
                  <a:gd name="T82" fmla="*/ 447 w 1830"/>
                  <a:gd name="T83" fmla="*/ 955 h 1377"/>
                  <a:gd name="T84" fmla="*/ 298 w 1830"/>
                  <a:gd name="T85" fmla="*/ 917 h 1377"/>
                  <a:gd name="T86" fmla="*/ 186 w 1830"/>
                  <a:gd name="T87" fmla="*/ 841 h 1377"/>
                  <a:gd name="T88" fmla="*/ 186 w 1830"/>
                  <a:gd name="T89" fmla="*/ 765 h 1377"/>
                  <a:gd name="T90" fmla="*/ 186 w 1830"/>
                  <a:gd name="T91" fmla="*/ 650 h 1377"/>
                  <a:gd name="T92" fmla="*/ 74 w 1830"/>
                  <a:gd name="T93" fmla="*/ 574 h 1377"/>
                  <a:gd name="T94" fmla="*/ 37 w 1830"/>
                  <a:gd name="T95" fmla="*/ 459 h 1377"/>
                  <a:gd name="T96" fmla="*/ 0 w 1830"/>
                  <a:gd name="T97" fmla="*/ 381 h 1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30" h="1377">
                    <a:moveTo>
                      <a:pt x="37" y="381"/>
                    </a:moveTo>
                    <a:lnTo>
                      <a:pt x="74" y="344"/>
                    </a:lnTo>
                    <a:lnTo>
                      <a:pt x="111" y="306"/>
                    </a:lnTo>
                    <a:lnTo>
                      <a:pt x="149" y="229"/>
                    </a:lnTo>
                    <a:lnTo>
                      <a:pt x="186" y="229"/>
                    </a:lnTo>
                    <a:lnTo>
                      <a:pt x="225" y="191"/>
                    </a:lnTo>
                    <a:lnTo>
                      <a:pt x="298" y="153"/>
                    </a:lnTo>
                    <a:lnTo>
                      <a:pt x="298" y="191"/>
                    </a:lnTo>
                    <a:lnTo>
                      <a:pt x="298" y="229"/>
                    </a:lnTo>
                    <a:lnTo>
                      <a:pt x="336" y="344"/>
                    </a:lnTo>
                    <a:lnTo>
                      <a:pt x="373" y="344"/>
                    </a:lnTo>
                    <a:lnTo>
                      <a:pt x="447" y="381"/>
                    </a:lnTo>
                    <a:lnTo>
                      <a:pt x="485" y="381"/>
                    </a:lnTo>
                    <a:lnTo>
                      <a:pt x="522" y="381"/>
                    </a:lnTo>
                    <a:lnTo>
                      <a:pt x="597" y="381"/>
                    </a:lnTo>
                    <a:lnTo>
                      <a:pt x="634" y="344"/>
                    </a:lnTo>
                    <a:lnTo>
                      <a:pt x="671" y="344"/>
                    </a:lnTo>
                    <a:lnTo>
                      <a:pt x="671" y="306"/>
                    </a:lnTo>
                    <a:lnTo>
                      <a:pt x="671" y="229"/>
                    </a:lnTo>
                    <a:lnTo>
                      <a:pt x="747" y="114"/>
                    </a:lnTo>
                    <a:lnTo>
                      <a:pt x="783" y="77"/>
                    </a:lnTo>
                    <a:lnTo>
                      <a:pt x="783" y="38"/>
                    </a:lnTo>
                    <a:lnTo>
                      <a:pt x="821" y="0"/>
                    </a:lnTo>
                    <a:lnTo>
                      <a:pt x="1007" y="38"/>
                    </a:lnTo>
                    <a:lnTo>
                      <a:pt x="1158" y="38"/>
                    </a:lnTo>
                    <a:lnTo>
                      <a:pt x="1268" y="38"/>
                    </a:lnTo>
                    <a:lnTo>
                      <a:pt x="1307" y="153"/>
                    </a:lnTo>
                    <a:lnTo>
                      <a:pt x="1307" y="306"/>
                    </a:lnTo>
                    <a:lnTo>
                      <a:pt x="1381" y="421"/>
                    </a:lnTo>
                    <a:lnTo>
                      <a:pt x="1381" y="459"/>
                    </a:lnTo>
                    <a:lnTo>
                      <a:pt x="1418" y="496"/>
                    </a:lnTo>
                    <a:lnTo>
                      <a:pt x="1455" y="496"/>
                    </a:lnTo>
                    <a:lnTo>
                      <a:pt x="1567" y="496"/>
                    </a:lnTo>
                    <a:lnTo>
                      <a:pt x="1567" y="687"/>
                    </a:lnTo>
                    <a:lnTo>
                      <a:pt x="1643" y="727"/>
                    </a:lnTo>
                    <a:lnTo>
                      <a:pt x="1680" y="727"/>
                    </a:lnTo>
                    <a:lnTo>
                      <a:pt x="1680" y="765"/>
                    </a:lnTo>
                    <a:lnTo>
                      <a:pt x="1680" y="727"/>
                    </a:lnTo>
                    <a:lnTo>
                      <a:pt x="1718" y="727"/>
                    </a:lnTo>
                    <a:lnTo>
                      <a:pt x="1754" y="765"/>
                    </a:lnTo>
                    <a:lnTo>
                      <a:pt x="1792" y="802"/>
                    </a:lnTo>
                    <a:lnTo>
                      <a:pt x="1829" y="802"/>
                    </a:lnTo>
                    <a:lnTo>
                      <a:pt x="1829" y="841"/>
                    </a:lnTo>
                    <a:lnTo>
                      <a:pt x="1792" y="917"/>
                    </a:lnTo>
                    <a:lnTo>
                      <a:pt x="1754" y="917"/>
                    </a:lnTo>
                    <a:lnTo>
                      <a:pt x="1754" y="955"/>
                    </a:lnTo>
                    <a:lnTo>
                      <a:pt x="1754" y="994"/>
                    </a:lnTo>
                    <a:lnTo>
                      <a:pt x="1792" y="1108"/>
                    </a:lnTo>
                    <a:lnTo>
                      <a:pt x="1792" y="1146"/>
                    </a:lnTo>
                    <a:lnTo>
                      <a:pt x="1792" y="1185"/>
                    </a:lnTo>
                    <a:lnTo>
                      <a:pt x="1680" y="1261"/>
                    </a:lnTo>
                    <a:lnTo>
                      <a:pt x="1604" y="1298"/>
                    </a:lnTo>
                    <a:lnTo>
                      <a:pt x="1567" y="1298"/>
                    </a:lnTo>
                    <a:lnTo>
                      <a:pt x="1531" y="1338"/>
                    </a:lnTo>
                    <a:lnTo>
                      <a:pt x="1455" y="1338"/>
                    </a:lnTo>
                    <a:lnTo>
                      <a:pt x="1418" y="1298"/>
                    </a:lnTo>
                    <a:lnTo>
                      <a:pt x="1381" y="1261"/>
                    </a:lnTo>
                    <a:lnTo>
                      <a:pt x="1344" y="1261"/>
                    </a:lnTo>
                    <a:lnTo>
                      <a:pt x="1307" y="1223"/>
                    </a:lnTo>
                    <a:lnTo>
                      <a:pt x="1268" y="1223"/>
                    </a:lnTo>
                    <a:lnTo>
                      <a:pt x="1232" y="1261"/>
                    </a:lnTo>
                    <a:lnTo>
                      <a:pt x="1194" y="1338"/>
                    </a:lnTo>
                    <a:lnTo>
                      <a:pt x="1119" y="1338"/>
                    </a:lnTo>
                    <a:lnTo>
                      <a:pt x="1119" y="1376"/>
                    </a:lnTo>
                    <a:lnTo>
                      <a:pt x="1082" y="1376"/>
                    </a:lnTo>
                    <a:lnTo>
                      <a:pt x="1046" y="1376"/>
                    </a:lnTo>
                    <a:lnTo>
                      <a:pt x="1007" y="1338"/>
                    </a:lnTo>
                    <a:lnTo>
                      <a:pt x="971" y="1298"/>
                    </a:lnTo>
                    <a:lnTo>
                      <a:pt x="896" y="1261"/>
                    </a:lnTo>
                    <a:lnTo>
                      <a:pt x="858" y="1261"/>
                    </a:lnTo>
                    <a:lnTo>
                      <a:pt x="821" y="1185"/>
                    </a:lnTo>
                    <a:lnTo>
                      <a:pt x="783" y="1146"/>
                    </a:lnTo>
                    <a:lnTo>
                      <a:pt x="747" y="1108"/>
                    </a:lnTo>
                    <a:lnTo>
                      <a:pt x="710" y="1108"/>
                    </a:lnTo>
                    <a:lnTo>
                      <a:pt x="710" y="1146"/>
                    </a:lnTo>
                    <a:lnTo>
                      <a:pt x="671" y="1146"/>
                    </a:lnTo>
                    <a:lnTo>
                      <a:pt x="634" y="1146"/>
                    </a:lnTo>
                    <a:lnTo>
                      <a:pt x="634" y="1185"/>
                    </a:lnTo>
                    <a:lnTo>
                      <a:pt x="561" y="1108"/>
                    </a:lnTo>
                    <a:lnTo>
                      <a:pt x="561" y="1070"/>
                    </a:lnTo>
                    <a:lnTo>
                      <a:pt x="561" y="1033"/>
                    </a:lnTo>
                    <a:lnTo>
                      <a:pt x="522" y="994"/>
                    </a:lnTo>
                    <a:lnTo>
                      <a:pt x="485" y="994"/>
                    </a:lnTo>
                    <a:lnTo>
                      <a:pt x="447" y="955"/>
                    </a:lnTo>
                    <a:lnTo>
                      <a:pt x="373" y="917"/>
                    </a:lnTo>
                    <a:lnTo>
                      <a:pt x="298" y="917"/>
                    </a:lnTo>
                    <a:lnTo>
                      <a:pt x="225" y="879"/>
                    </a:lnTo>
                    <a:lnTo>
                      <a:pt x="186" y="841"/>
                    </a:lnTo>
                    <a:lnTo>
                      <a:pt x="186" y="802"/>
                    </a:lnTo>
                    <a:lnTo>
                      <a:pt x="186" y="765"/>
                    </a:lnTo>
                    <a:lnTo>
                      <a:pt x="186" y="687"/>
                    </a:lnTo>
                    <a:lnTo>
                      <a:pt x="186" y="650"/>
                    </a:lnTo>
                    <a:lnTo>
                      <a:pt x="111" y="612"/>
                    </a:lnTo>
                    <a:lnTo>
                      <a:pt x="74" y="574"/>
                    </a:lnTo>
                    <a:lnTo>
                      <a:pt x="37" y="496"/>
                    </a:lnTo>
                    <a:lnTo>
                      <a:pt x="37" y="459"/>
                    </a:lnTo>
                    <a:lnTo>
                      <a:pt x="0" y="421"/>
                    </a:lnTo>
                    <a:lnTo>
                      <a:pt x="0" y="381"/>
                    </a:lnTo>
                    <a:lnTo>
                      <a:pt x="37" y="381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6" name="Freeform 313"/>
              <p:cNvSpPr>
                <a:spLocks noChangeArrowheads="1"/>
              </p:cNvSpPr>
              <p:nvPr/>
            </p:nvSpPr>
            <p:spPr bwMode="auto">
              <a:xfrm>
                <a:off x="4469062" y="2441066"/>
                <a:ext cx="75520" cy="85946"/>
              </a:xfrm>
              <a:custGeom>
                <a:avLst/>
                <a:gdLst>
                  <a:gd name="T0" fmla="*/ 0 w 299"/>
                  <a:gd name="T1" fmla="*/ 267 h 421"/>
                  <a:gd name="T2" fmla="*/ 37 w 299"/>
                  <a:gd name="T3" fmla="*/ 306 h 421"/>
                  <a:gd name="T4" fmla="*/ 74 w 299"/>
                  <a:gd name="T5" fmla="*/ 306 h 421"/>
                  <a:gd name="T6" fmla="*/ 74 w 299"/>
                  <a:gd name="T7" fmla="*/ 343 h 421"/>
                  <a:gd name="T8" fmla="*/ 111 w 299"/>
                  <a:gd name="T9" fmla="*/ 420 h 421"/>
                  <a:gd name="T10" fmla="*/ 149 w 299"/>
                  <a:gd name="T11" fmla="*/ 343 h 421"/>
                  <a:gd name="T12" fmla="*/ 186 w 299"/>
                  <a:gd name="T13" fmla="*/ 343 h 421"/>
                  <a:gd name="T14" fmla="*/ 225 w 299"/>
                  <a:gd name="T15" fmla="*/ 306 h 421"/>
                  <a:gd name="T16" fmla="*/ 298 w 299"/>
                  <a:gd name="T17" fmla="*/ 267 h 421"/>
                  <a:gd name="T18" fmla="*/ 298 w 299"/>
                  <a:gd name="T19" fmla="*/ 229 h 421"/>
                  <a:gd name="T20" fmla="*/ 298 w 299"/>
                  <a:gd name="T21" fmla="*/ 153 h 421"/>
                  <a:gd name="T22" fmla="*/ 260 w 299"/>
                  <a:gd name="T23" fmla="*/ 76 h 421"/>
                  <a:gd name="T24" fmla="*/ 225 w 299"/>
                  <a:gd name="T25" fmla="*/ 76 h 421"/>
                  <a:gd name="T26" fmla="*/ 186 w 299"/>
                  <a:gd name="T27" fmla="*/ 0 h 421"/>
                  <a:gd name="T28" fmla="*/ 149 w 299"/>
                  <a:gd name="T29" fmla="*/ 76 h 421"/>
                  <a:gd name="T30" fmla="*/ 111 w 299"/>
                  <a:gd name="T31" fmla="*/ 114 h 421"/>
                  <a:gd name="T32" fmla="*/ 111 w 299"/>
                  <a:gd name="T33" fmla="*/ 153 h 421"/>
                  <a:gd name="T34" fmla="*/ 0 w 299"/>
                  <a:gd name="T35" fmla="*/ 153 h 421"/>
                  <a:gd name="T36" fmla="*/ 37 w 299"/>
                  <a:gd name="T37" fmla="*/ 229 h 421"/>
                  <a:gd name="T38" fmla="*/ 0 w 299"/>
                  <a:gd name="T39" fmla="*/ 267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9" h="421">
                    <a:moveTo>
                      <a:pt x="0" y="267"/>
                    </a:moveTo>
                    <a:lnTo>
                      <a:pt x="37" y="306"/>
                    </a:lnTo>
                    <a:lnTo>
                      <a:pt x="74" y="306"/>
                    </a:lnTo>
                    <a:lnTo>
                      <a:pt x="74" y="343"/>
                    </a:lnTo>
                    <a:lnTo>
                      <a:pt x="111" y="420"/>
                    </a:lnTo>
                    <a:lnTo>
                      <a:pt x="149" y="343"/>
                    </a:lnTo>
                    <a:lnTo>
                      <a:pt x="186" y="343"/>
                    </a:lnTo>
                    <a:lnTo>
                      <a:pt x="225" y="306"/>
                    </a:lnTo>
                    <a:lnTo>
                      <a:pt x="298" y="267"/>
                    </a:lnTo>
                    <a:lnTo>
                      <a:pt x="298" y="229"/>
                    </a:lnTo>
                    <a:lnTo>
                      <a:pt x="298" y="153"/>
                    </a:lnTo>
                    <a:lnTo>
                      <a:pt x="260" y="76"/>
                    </a:lnTo>
                    <a:lnTo>
                      <a:pt x="225" y="76"/>
                    </a:lnTo>
                    <a:lnTo>
                      <a:pt x="186" y="0"/>
                    </a:lnTo>
                    <a:lnTo>
                      <a:pt x="149" y="76"/>
                    </a:lnTo>
                    <a:lnTo>
                      <a:pt x="111" y="114"/>
                    </a:lnTo>
                    <a:lnTo>
                      <a:pt x="111" y="153"/>
                    </a:lnTo>
                    <a:lnTo>
                      <a:pt x="0" y="153"/>
                    </a:lnTo>
                    <a:lnTo>
                      <a:pt x="37" y="229"/>
                    </a:lnTo>
                    <a:lnTo>
                      <a:pt x="0" y="267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7" name="Freeform 314"/>
              <p:cNvSpPr>
                <a:spLocks noChangeArrowheads="1"/>
              </p:cNvSpPr>
              <p:nvPr/>
            </p:nvSpPr>
            <p:spPr bwMode="auto">
              <a:xfrm>
                <a:off x="4469062" y="2441066"/>
                <a:ext cx="75520" cy="85946"/>
              </a:xfrm>
              <a:custGeom>
                <a:avLst/>
                <a:gdLst>
                  <a:gd name="T0" fmla="*/ 0 w 299"/>
                  <a:gd name="T1" fmla="*/ 267 h 421"/>
                  <a:gd name="T2" fmla="*/ 37 w 299"/>
                  <a:gd name="T3" fmla="*/ 306 h 421"/>
                  <a:gd name="T4" fmla="*/ 74 w 299"/>
                  <a:gd name="T5" fmla="*/ 306 h 421"/>
                  <a:gd name="T6" fmla="*/ 74 w 299"/>
                  <a:gd name="T7" fmla="*/ 343 h 421"/>
                  <a:gd name="T8" fmla="*/ 111 w 299"/>
                  <a:gd name="T9" fmla="*/ 420 h 421"/>
                  <a:gd name="T10" fmla="*/ 149 w 299"/>
                  <a:gd name="T11" fmla="*/ 343 h 421"/>
                  <a:gd name="T12" fmla="*/ 186 w 299"/>
                  <a:gd name="T13" fmla="*/ 343 h 421"/>
                  <a:gd name="T14" fmla="*/ 225 w 299"/>
                  <a:gd name="T15" fmla="*/ 306 h 421"/>
                  <a:gd name="T16" fmla="*/ 298 w 299"/>
                  <a:gd name="T17" fmla="*/ 267 h 421"/>
                  <a:gd name="T18" fmla="*/ 298 w 299"/>
                  <a:gd name="T19" fmla="*/ 229 h 421"/>
                  <a:gd name="T20" fmla="*/ 298 w 299"/>
                  <a:gd name="T21" fmla="*/ 153 h 421"/>
                  <a:gd name="T22" fmla="*/ 260 w 299"/>
                  <a:gd name="T23" fmla="*/ 76 h 421"/>
                  <a:gd name="T24" fmla="*/ 225 w 299"/>
                  <a:gd name="T25" fmla="*/ 76 h 421"/>
                  <a:gd name="T26" fmla="*/ 186 w 299"/>
                  <a:gd name="T27" fmla="*/ 0 h 421"/>
                  <a:gd name="T28" fmla="*/ 149 w 299"/>
                  <a:gd name="T29" fmla="*/ 76 h 421"/>
                  <a:gd name="T30" fmla="*/ 111 w 299"/>
                  <a:gd name="T31" fmla="*/ 114 h 421"/>
                  <a:gd name="T32" fmla="*/ 111 w 299"/>
                  <a:gd name="T33" fmla="*/ 153 h 421"/>
                  <a:gd name="T34" fmla="*/ 0 w 299"/>
                  <a:gd name="T35" fmla="*/ 153 h 421"/>
                  <a:gd name="T36" fmla="*/ 37 w 299"/>
                  <a:gd name="T37" fmla="*/ 229 h 421"/>
                  <a:gd name="T38" fmla="*/ 0 w 299"/>
                  <a:gd name="T39" fmla="*/ 267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9" h="421">
                    <a:moveTo>
                      <a:pt x="0" y="267"/>
                    </a:moveTo>
                    <a:lnTo>
                      <a:pt x="37" y="306"/>
                    </a:lnTo>
                    <a:lnTo>
                      <a:pt x="74" y="306"/>
                    </a:lnTo>
                    <a:lnTo>
                      <a:pt x="74" y="343"/>
                    </a:lnTo>
                    <a:lnTo>
                      <a:pt x="111" y="420"/>
                    </a:lnTo>
                    <a:lnTo>
                      <a:pt x="149" y="343"/>
                    </a:lnTo>
                    <a:lnTo>
                      <a:pt x="186" y="343"/>
                    </a:lnTo>
                    <a:lnTo>
                      <a:pt x="225" y="306"/>
                    </a:lnTo>
                    <a:lnTo>
                      <a:pt x="298" y="267"/>
                    </a:lnTo>
                    <a:lnTo>
                      <a:pt x="298" y="229"/>
                    </a:lnTo>
                    <a:lnTo>
                      <a:pt x="298" y="153"/>
                    </a:lnTo>
                    <a:lnTo>
                      <a:pt x="260" y="76"/>
                    </a:lnTo>
                    <a:lnTo>
                      <a:pt x="225" y="76"/>
                    </a:lnTo>
                    <a:lnTo>
                      <a:pt x="186" y="0"/>
                    </a:lnTo>
                    <a:lnTo>
                      <a:pt x="149" y="76"/>
                    </a:lnTo>
                    <a:lnTo>
                      <a:pt x="111" y="114"/>
                    </a:lnTo>
                    <a:lnTo>
                      <a:pt x="111" y="153"/>
                    </a:lnTo>
                    <a:lnTo>
                      <a:pt x="0" y="153"/>
                    </a:lnTo>
                    <a:lnTo>
                      <a:pt x="37" y="229"/>
                    </a:lnTo>
                    <a:lnTo>
                      <a:pt x="0" y="26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8" name="Freeform 315"/>
              <p:cNvSpPr>
                <a:spLocks noChangeArrowheads="1"/>
              </p:cNvSpPr>
              <p:nvPr/>
            </p:nvSpPr>
            <p:spPr bwMode="auto">
              <a:xfrm>
                <a:off x="4573888" y="2368835"/>
                <a:ext cx="256993" cy="141719"/>
              </a:xfrm>
              <a:custGeom>
                <a:avLst/>
                <a:gdLst>
                  <a:gd name="T0" fmla="*/ 260 w 1008"/>
                  <a:gd name="T1" fmla="*/ 688 h 689"/>
                  <a:gd name="T2" fmla="*/ 336 w 1008"/>
                  <a:gd name="T3" fmla="*/ 574 h 689"/>
                  <a:gd name="T4" fmla="*/ 372 w 1008"/>
                  <a:gd name="T5" fmla="*/ 535 h 689"/>
                  <a:gd name="T6" fmla="*/ 372 w 1008"/>
                  <a:gd name="T7" fmla="*/ 498 h 689"/>
                  <a:gd name="T8" fmla="*/ 410 w 1008"/>
                  <a:gd name="T9" fmla="*/ 459 h 689"/>
                  <a:gd name="T10" fmla="*/ 596 w 1008"/>
                  <a:gd name="T11" fmla="*/ 498 h 689"/>
                  <a:gd name="T12" fmla="*/ 747 w 1008"/>
                  <a:gd name="T13" fmla="*/ 498 h 689"/>
                  <a:gd name="T14" fmla="*/ 857 w 1008"/>
                  <a:gd name="T15" fmla="*/ 498 h 689"/>
                  <a:gd name="T16" fmla="*/ 896 w 1008"/>
                  <a:gd name="T17" fmla="*/ 498 h 689"/>
                  <a:gd name="T18" fmla="*/ 933 w 1008"/>
                  <a:gd name="T19" fmla="*/ 498 h 689"/>
                  <a:gd name="T20" fmla="*/ 933 w 1008"/>
                  <a:gd name="T21" fmla="*/ 459 h 689"/>
                  <a:gd name="T22" fmla="*/ 933 w 1008"/>
                  <a:gd name="T23" fmla="*/ 421 h 689"/>
                  <a:gd name="T24" fmla="*/ 970 w 1008"/>
                  <a:gd name="T25" fmla="*/ 345 h 689"/>
                  <a:gd name="T26" fmla="*/ 970 w 1008"/>
                  <a:gd name="T27" fmla="*/ 307 h 689"/>
                  <a:gd name="T28" fmla="*/ 1007 w 1008"/>
                  <a:gd name="T29" fmla="*/ 191 h 689"/>
                  <a:gd name="T30" fmla="*/ 1007 w 1008"/>
                  <a:gd name="T31" fmla="*/ 154 h 689"/>
                  <a:gd name="T32" fmla="*/ 1007 w 1008"/>
                  <a:gd name="T33" fmla="*/ 116 h 689"/>
                  <a:gd name="T34" fmla="*/ 970 w 1008"/>
                  <a:gd name="T35" fmla="*/ 38 h 689"/>
                  <a:gd name="T36" fmla="*/ 933 w 1008"/>
                  <a:gd name="T37" fmla="*/ 38 h 689"/>
                  <a:gd name="T38" fmla="*/ 896 w 1008"/>
                  <a:gd name="T39" fmla="*/ 38 h 689"/>
                  <a:gd name="T40" fmla="*/ 857 w 1008"/>
                  <a:gd name="T41" fmla="*/ 0 h 689"/>
                  <a:gd name="T42" fmla="*/ 821 w 1008"/>
                  <a:gd name="T43" fmla="*/ 0 h 689"/>
                  <a:gd name="T44" fmla="*/ 709 w 1008"/>
                  <a:gd name="T45" fmla="*/ 0 h 689"/>
                  <a:gd name="T46" fmla="*/ 447 w 1008"/>
                  <a:gd name="T47" fmla="*/ 0 h 689"/>
                  <a:gd name="T48" fmla="*/ 410 w 1008"/>
                  <a:gd name="T49" fmla="*/ 0 h 689"/>
                  <a:gd name="T50" fmla="*/ 372 w 1008"/>
                  <a:gd name="T51" fmla="*/ 0 h 689"/>
                  <a:gd name="T52" fmla="*/ 336 w 1008"/>
                  <a:gd name="T53" fmla="*/ 77 h 689"/>
                  <a:gd name="T54" fmla="*/ 336 w 1008"/>
                  <a:gd name="T55" fmla="*/ 116 h 689"/>
                  <a:gd name="T56" fmla="*/ 372 w 1008"/>
                  <a:gd name="T57" fmla="*/ 116 h 689"/>
                  <a:gd name="T58" fmla="*/ 372 w 1008"/>
                  <a:gd name="T59" fmla="*/ 154 h 689"/>
                  <a:gd name="T60" fmla="*/ 336 w 1008"/>
                  <a:gd name="T61" fmla="*/ 191 h 689"/>
                  <a:gd name="T62" fmla="*/ 299 w 1008"/>
                  <a:gd name="T63" fmla="*/ 230 h 689"/>
                  <a:gd name="T64" fmla="*/ 260 w 1008"/>
                  <a:gd name="T65" fmla="*/ 191 h 689"/>
                  <a:gd name="T66" fmla="*/ 186 w 1008"/>
                  <a:gd name="T67" fmla="*/ 154 h 689"/>
                  <a:gd name="T68" fmla="*/ 111 w 1008"/>
                  <a:gd name="T69" fmla="*/ 154 h 689"/>
                  <a:gd name="T70" fmla="*/ 74 w 1008"/>
                  <a:gd name="T71" fmla="*/ 154 h 689"/>
                  <a:gd name="T72" fmla="*/ 36 w 1008"/>
                  <a:gd name="T73" fmla="*/ 154 h 689"/>
                  <a:gd name="T74" fmla="*/ 36 w 1008"/>
                  <a:gd name="T75" fmla="*/ 191 h 689"/>
                  <a:gd name="T76" fmla="*/ 0 w 1008"/>
                  <a:gd name="T77" fmla="*/ 230 h 689"/>
                  <a:gd name="T78" fmla="*/ 0 w 1008"/>
                  <a:gd name="T79" fmla="*/ 269 h 689"/>
                  <a:gd name="T80" fmla="*/ 36 w 1008"/>
                  <a:gd name="T81" fmla="*/ 230 h 689"/>
                  <a:gd name="T82" fmla="*/ 74 w 1008"/>
                  <a:gd name="T83" fmla="*/ 230 h 689"/>
                  <a:gd name="T84" fmla="*/ 111 w 1008"/>
                  <a:gd name="T85" fmla="*/ 230 h 689"/>
                  <a:gd name="T86" fmla="*/ 150 w 1008"/>
                  <a:gd name="T87" fmla="*/ 269 h 689"/>
                  <a:gd name="T88" fmla="*/ 111 w 1008"/>
                  <a:gd name="T89" fmla="*/ 345 h 689"/>
                  <a:gd name="T90" fmla="*/ 74 w 1008"/>
                  <a:gd name="T91" fmla="*/ 382 h 689"/>
                  <a:gd name="T92" fmla="*/ 111 w 1008"/>
                  <a:gd name="T93" fmla="*/ 421 h 689"/>
                  <a:gd name="T94" fmla="*/ 150 w 1008"/>
                  <a:gd name="T95" fmla="*/ 459 h 689"/>
                  <a:gd name="T96" fmla="*/ 186 w 1008"/>
                  <a:gd name="T97" fmla="*/ 498 h 689"/>
                  <a:gd name="T98" fmla="*/ 186 w 1008"/>
                  <a:gd name="T99" fmla="*/ 574 h 689"/>
                  <a:gd name="T100" fmla="*/ 223 w 1008"/>
                  <a:gd name="T101" fmla="*/ 612 h 689"/>
                  <a:gd name="T102" fmla="*/ 260 w 1008"/>
                  <a:gd name="T103" fmla="*/ 651 h 689"/>
                  <a:gd name="T104" fmla="*/ 260 w 1008"/>
                  <a:gd name="T105" fmla="*/ 688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08" h="689">
                    <a:moveTo>
                      <a:pt x="260" y="688"/>
                    </a:moveTo>
                    <a:lnTo>
                      <a:pt x="336" y="574"/>
                    </a:lnTo>
                    <a:lnTo>
                      <a:pt x="372" y="535"/>
                    </a:lnTo>
                    <a:lnTo>
                      <a:pt x="372" y="498"/>
                    </a:lnTo>
                    <a:lnTo>
                      <a:pt x="410" y="459"/>
                    </a:lnTo>
                    <a:lnTo>
                      <a:pt x="596" y="498"/>
                    </a:lnTo>
                    <a:lnTo>
                      <a:pt x="747" y="498"/>
                    </a:lnTo>
                    <a:lnTo>
                      <a:pt x="857" y="498"/>
                    </a:lnTo>
                    <a:lnTo>
                      <a:pt x="896" y="498"/>
                    </a:lnTo>
                    <a:lnTo>
                      <a:pt x="933" y="498"/>
                    </a:lnTo>
                    <a:lnTo>
                      <a:pt x="933" y="459"/>
                    </a:lnTo>
                    <a:lnTo>
                      <a:pt x="933" y="421"/>
                    </a:lnTo>
                    <a:lnTo>
                      <a:pt x="970" y="345"/>
                    </a:lnTo>
                    <a:lnTo>
                      <a:pt x="970" y="307"/>
                    </a:lnTo>
                    <a:lnTo>
                      <a:pt x="1007" y="191"/>
                    </a:lnTo>
                    <a:lnTo>
                      <a:pt x="1007" y="154"/>
                    </a:lnTo>
                    <a:lnTo>
                      <a:pt x="1007" y="116"/>
                    </a:lnTo>
                    <a:lnTo>
                      <a:pt x="970" y="38"/>
                    </a:lnTo>
                    <a:lnTo>
                      <a:pt x="933" y="38"/>
                    </a:lnTo>
                    <a:lnTo>
                      <a:pt x="896" y="38"/>
                    </a:lnTo>
                    <a:lnTo>
                      <a:pt x="857" y="0"/>
                    </a:lnTo>
                    <a:lnTo>
                      <a:pt x="821" y="0"/>
                    </a:lnTo>
                    <a:lnTo>
                      <a:pt x="709" y="0"/>
                    </a:lnTo>
                    <a:lnTo>
                      <a:pt x="447" y="0"/>
                    </a:lnTo>
                    <a:lnTo>
                      <a:pt x="410" y="0"/>
                    </a:lnTo>
                    <a:lnTo>
                      <a:pt x="372" y="0"/>
                    </a:lnTo>
                    <a:lnTo>
                      <a:pt x="336" y="77"/>
                    </a:lnTo>
                    <a:lnTo>
                      <a:pt x="336" y="116"/>
                    </a:lnTo>
                    <a:lnTo>
                      <a:pt x="372" y="116"/>
                    </a:lnTo>
                    <a:lnTo>
                      <a:pt x="372" y="154"/>
                    </a:lnTo>
                    <a:lnTo>
                      <a:pt x="336" y="191"/>
                    </a:lnTo>
                    <a:lnTo>
                      <a:pt x="299" y="230"/>
                    </a:lnTo>
                    <a:lnTo>
                      <a:pt x="260" y="191"/>
                    </a:lnTo>
                    <a:lnTo>
                      <a:pt x="186" y="154"/>
                    </a:lnTo>
                    <a:lnTo>
                      <a:pt x="111" y="154"/>
                    </a:lnTo>
                    <a:lnTo>
                      <a:pt x="74" y="154"/>
                    </a:lnTo>
                    <a:lnTo>
                      <a:pt x="36" y="154"/>
                    </a:lnTo>
                    <a:lnTo>
                      <a:pt x="36" y="191"/>
                    </a:lnTo>
                    <a:lnTo>
                      <a:pt x="0" y="230"/>
                    </a:lnTo>
                    <a:lnTo>
                      <a:pt x="0" y="269"/>
                    </a:lnTo>
                    <a:lnTo>
                      <a:pt x="36" y="230"/>
                    </a:lnTo>
                    <a:lnTo>
                      <a:pt x="74" y="230"/>
                    </a:lnTo>
                    <a:lnTo>
                      <a:pt x="111" y="230"/>
                    </a:lnTo>
                    <a:lnTo>
                      <a:pt x="150" y="269"/>
                    </a:lnTo>
                    <a:lnTo>
                      <a:pt x="111" y="345"/>
                    </a:lnTo>
                    <a:lnTo>
                      <a:pt x="74" y="382"/>
                    </a:lnTo>
                    <a:lnTo>
                      <a:pt x="111" y="421"/>
                    </a:lnTo>
                    <a:lnTo>
                      <a:pt x="150" y="459"/>
                    </a:lnTo>
                    <a:lnTo>
                      <a:pt x="186" y="498"/>
                    </a:lnTo>
                    <a:lnTo>
                      <a:pt x="186" y="574"/>
                    </a:lnTo>
                    <a:lnTo>
                      <a:pt x="223" y="612"/>
                    </a:lnTo>
                    <a:lnTo>
                      <a:pt x="260" y="651"/>
                    </a:lnTo>
                    <a:lnTo>
                      <a:pt x="260" y="68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9" name="Freeform 316"/>
              <p:cNvSpPr>
                <a:spLocks noChangeArrowheads="1"/>
              </p:cNvSpPr>
              <p:nvPr/>
            </p:nvSpPr>
            <p:spPr bwMode="auto">
              <a:xfrm>
                <a:off x="4573888" y="2368835"/>
                <a:ext cx="256993" cy="141719"/>
              </a:xfrm>
              <a:custGeom>
                <a:avLst/>
                <a:gdLst>
                  <a:gd name="T0" fmla="*/ 260 w 1008"/>
                  <a:gd name="T1" fmla="*/ 688 h 689"/>
                  <a:gd name="T2" fmla="*/ 336 w 1008"/>
                  <a:gd name="T3" fmla="*/ 574 h 689"/>
                  <a:gd name="T4" fmla="*/ 372 w 1008"/>
                  <a:gd name="T5" fmla="*/ 535 h 689"/>
                  <a:gd name="T6" fmla="*/ 372 w 1008"/>
                  <a:gd name="T7" fmla="*/ 498 h 689"/>
                  <a:gd name="T8" fmla="*/ 410 w 1008"/>
                  <a:gd name="T9" fmla="*/ 459 h 689"/>
                  <a:gd name="T10" fmla="*/ 596 w 1008"/>
                  <a:gd name="T11" fmla="*/ 498 h 689"/>
                  <a:gd name="T12" fmla="*/ 747 w 1008"/>
                  <a:gd name="T13" fmla="*/ 498 h 689"/>
                  <a:gd name="T14" fmla="*/ 857 w 1008"/>
                  <a:gd name="T15" fmla="*/ 498 h 689"/>
                  <a:gd name="T16" fmla="*/ 896 w 1008"/>
                  <a:gd name="T17" fmla="*/ 498 h 689"/>
                  <a:gd name="T18" fmla="*/ 933 w 1008"/>
                  <a:gd name="T19" fmla="*/ 498 h 689"/>
                  <a:gd name="T20" fmla="*/ 933 w 1008"/>
                  <a:gd name="T21" fmla="*/ 459 h 689"/>
                  <a:gd name="T22" fmla="*/ 933 w 1008"/>
                  <a:gd name="T23" fmla="*/ 421 h 689"/>
                  <a:gd name="T24" fmla="*/ 970 w 1008"/>
                  <a:gd name="T25" fmla="*/ 345 h 689"/>
                  <a:gd name="T26" fmla="*/ 970 w 1008"/>
                  <a:gd name="T27" fmla="*/ 307 h 689"/>
                  <a:gd name="T28" fmla="*/ 1007 w 1008"/>
                  <a:gd name="T29" fmla="*/ 191 h 689"/>
                  <a:gd name="T30" fmla="*/ 1007 w 1008"/>
                  <a:gd name="T31" fmla="*/ 154 h 689"/>
                  <a:gd name="T32" fmla="*/ 1007 w 1008"/>
                  <a:gd name="T33" fmla="*/ 116 h 689"/>
                  <a:gd name="T34" fmla="*/ 970 w 1008"/>
                  <a:gd name="T35" fmla="*/ 38 h 689"/>
                  <a:gd name="T36" fmla="*/ 933 w 1008"/>
                  <a:gd name="T37" fmla="*/ 38 h 689"/>
                  <a:gd name="T38" fmla="*/ 896 w 1008"/>
                  <a:gd name="T39" fmla="*/ 38 h 689"/>
                  <a:gd name="T40" fmla="*/ 857 w 1008"/>
                  <a:gd name="T41" fmla="*/ 0 h 689"/>
                  <a:gd name="T42" fmla="*/ 821 w 1008"/>
                  <a:gd name="T43" fmla="*/ 0 h 689"/>
                  <a:gd name="T44" fmla="*/ 709 w 1008"/>
                  <a:gd name="T45" fmla="*/ 0 h 689"/>
                  <a:gd name="T46" fmla="*/ 447 w 1008"/>
                  <a:gd name="T47" fmla="*/ 0 h 689"/>
                  <a:gd name="T48" fmla="*/ 410 w 1008"/>
                  <a:gd name="T49" fmla="*/ 0 h 689"/>
                  <a:gd name="T50" fmla="*/ 372 w 1008"/>
                  <a:gd name="T51" fmla="*/ 0 h 689"/>
                  <a:gd name="T52" fmla="*/ 336 w 1008"/>
                  <a:gd name="T53" fmla="*/ 77 h 689"/>
                  <a:gd name="T54" fmla="*/ 336 w 1008"/>
                  <a:gd name="T55" fmla="*/ 116 h 689"/>
                  <a:gd name="T56" fmla="*/ 372 w 1008"/>
                  <a:gd name="T57" fmla="*/ 116 h 689"/>
                  <a:gd name="T58" fmla="*/ 372 w 1008"/>
                  <a:gd name="T59" fmla="*/ 154 h 689"/>
                  <a:gd name="T60" fmla="*/ 336 w 1008"/>
                  <a:gd name="T61" fmla="*/ 191 h 689"/>
                  <a:gd name="T62" fmla="*/ 299 w 1008"/>
                  <a:gd name="T63" fmla="*/ 230 h 689"/>
                  <a:gd name="T64" fmla="*/ 260 w 1008"/>
                  <a:gd name="T65" fmla="*/ 191 h 689"/>
                  <a:gd name="T66" fmla="*/ 186 w 1008"/>
                  <a:gd name="T67" fmla="*/ 154 h 689"/>
                  <a:gd name="T68" fmla="*/ 111 w 1008"/>
                  <a:gd name="T69" fmla="*/ 154 h 689"/>
                  <a:gd name="T70" fmla="*/ 74 w 1008"/>
                  <a:gd name="T71" fmla="*/ 154 h 689"/>
                  <a:gd name="T72" fmla="*/ 36 w 1008"/>
                  <a:gd name="T73" fmla="*/ 154 h 689"/>
                  <a:gd name="T74" fmla="*/ 36 w 1008"/>
                  <a:gd name="T75" fmla="*/ 191 h 689"/>
                  <a:gd name="T76" fmla="*/ 0 w 1008"/>
                  <a:gd name="T77" fmla="*/ 230 h 689"/>
                  <a:gd name="T78" fmla="*/ 0 w 1008"/>
                  <a:gd name="T79" fmla="*/ 269 h 689"/>
                  <a:gd name="T80" fmla="*/ 36 w 1008"/>
                  <a:gd name="T81" fmla="*/ 230 h 689"/>
                  <a:gd name="T82" fmla="*/ 74 w 1008"/>
                  <a:gd name="T83" fmla="*/ 230 h 689"/>
                  <a:gd name="T84" fmla="*/ 111 w 1008"/>
                  <a:gd name="T85" fmla="*/ 230 h 689"/>
                  <a:gd name="T86" fmla="*/ 150 w 1008"/>
                  <a:gd name="T87" fmla="*/ 269 h 689"/>
                  <a:gd name="T88" fmla="*/ 111 w 1008"/>
                  <a:gd name="T89" fmla="*/ 345 h 689"/>
                  <a:gd name="T90" fmla="*/ 74 w 1008"/>
                  <a:gd name="T91" fmla="*/ 382 h 689"/>
                  <a:gd name="T92" fmla="*/ 111 w 1008"/>
                  <a:gd name="T93" fmla="*/ 421 h 689"/>
                  <a:gd name="T94" fmla="*/ 150 w 1008"/>
                  <a:gd name="T95" fmla="*/ 459 h 689"/>
                  <a:gd name="T96" fmla="*/ 186 w 1008"/>
                  <a:gd name="T97" fmla="*/ 498 h 689"/>
                  <a:gd name="T98" fmla="*/ 186 w 1008"/>
                  <a:gd name="T99" fmla="*/ 574 h 689"/>
                  <a:gd name="T100" fmla="*/ 223 w 1008"/>
                  <a:gd name="T101" fmla="*/ 612 h 689"/>
                  <a:gd name="T102" fmla="*/ 260 w 1008"/>
                  <a:gd name="T103" fmla="*/ 651 h 689"/>
                  <a:gd name="T104" fmla="*/ 260 w 1008"/>
                  <a:gd name="T105" fmla="*/ 688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08" h="689">
                    <a:moveTo>
                      <a:pt x="260" y="688"/>
                    </a:moveTo>
                    <a:lnTo>
                      <a:pt x="336" y="574"/>
                    </a:lnTo>
                    <a:lnTo>
                      <a:pt x="372" y="535"/>
                    </a:lnTo>
                    <a:lnTo>
                      <a:pt x="372" y="498"/>
                    </a:lnTo>
                    <a:lnTo>
                      <a:pt x="410" y="459"/>
                    </a:lnTo>
                    <a:lnTo>
                      <a:pt x="596" y="498"/>
                    </a:lnTo>
                    <a:lnTo>
                      <a:pt x="747" y="498"/>
                    </a:lnTo>
                    <a:lnTo>
                      <a:pt x="857" y="498"/>
                    </a:lnTo>
                    <a:lnTo>
                      <a:pt x="896" y="498"/>
                    </a:lnTo>
                    <a:lnTo>
                      <a:pt x="933" y="498"/>
                    </a:lnTo>
                    <a:lnTo>
                      <a:pt x="933" y="459"/>
                    </a:lnTo>
                    <a:lnTo>
                      <a:pt x="933" y="421"/>
                    </a:lnTo>
                    <a:lnTo>
                      <a:pt x="970" y="345"/>
                    </a:lnTo>
                    <a:lnTo>
                      <a:pt x="970" y="307"/>
                    </a:lnTo>
                    <a:lnTo>
                      <a:pt x="1007" y="191"/>
                    </a:lnTo>
                    <a:lnTo>
                      <a:pt x="1007" y="154"/>
                    </a:lnTo>
                    <a:lnTo>
                      <a:pt x="1007" y="116"/>
                    </a:lnTo>
                    <a:lnTo>
                      <a:pt x="970" y="38"/>
                    </a:lnTo>
                    <a:lnTo>
                      <a:pt x="933" y="38"/>
                    </a:lnTo>
                    <a:lnTo>
                      <a:pt x="896" y="38"/>
                    </a:lnTo>
                    <a:lnTo>
                      <a:pt x="857" y="0"/>
                    </a:lnTo>
                    <a:lnTo>
                      <a:pt x="821" y="0"/>
                    </a:lnTo>
                    <a:lnTo>
                      <a:pt x="709" y="0"/>
                    </a:lnTo>
                    <a:lnTo>
                      <a:pt x="447" y="0"/>
                    </a:lnTo>
                    <a:lnTo>
                      <a:pt x="410" y="0"/>
                    </a:lnTo>
                    <a:lnTo>
                      <a:pt x="372" y="0"/>
                    </a:lnTo>
                    <a:lnTo>
                      <a:pt x="336" y="77"/>
                    </a:lnTo>
                    <a:lnTo>
                      <a:pt x="336" y="116"/>
                    </a:lnTo>
                    <a:lnTo>
                      <a:pt x="372" y="116"/>
                    </a:lnTo>
                    <a:lnTo>
                      <a:pt x="372" y="154"/>
                    </a:lnTo>
                    <a:lnTo>
                      <a:pt x="336" y="191"/>
                    </a:lnTo>
                    <a:lnTo>
                      <a:pt x="299" y="230"/>
                    </a:lnTo>
                    <a:lnTo>
                      <a:pt x="260" y="191"/>
                    </a:lnTo>
                    <a:lnTo>
                      <a:pt x="186" y="154"/>
                    </a:lnTo>
                    <a:lnTo>
                      <a:pt x="111" y="154"/>
                    </a:lnTo>
                    <a:lnTo>
                      <a:pt x="74" y="154"/>
                    </a:lnTo>
                    <a:lnTo>
                      <a:pt x="36" y="154"/>
                    </a:lnTo>
                    <a:lnTo>
                      <a:pt x="36" y="191"/>
                    </a:lnTo>
                    <a:lnTo>
                      <a:pt x="0" y="230"/>
                    </a:lnTo>
                    <a:lnTo>
                      <a:pt x="0" y="269"/>
                    </a:lnTo>
                    <a:lnTo>
                      <a:pt x="36" y="230"/>
                    </a:lnTo>
                    <a:lnTo>
                      <a:pt x="74" y="230"/>
                    </a:lnTo>
                    <a:lnTo>
                      <a:pt x="111" y="230"/>
                    </a:lnTo>
                    <a:lnTo>
                      <a:pt x="150" y="269"/>
                    </a:lnTo>
                    <a:lnTo>
                      <a:pt x="111" y="345"/>
                    </a:lnTo>
                    <a:lnTo>
                      <a:pt x="74" y="382"/>
                    </a:lnTo>
                    <a:lnTo>
                      <a:pt x="111" y="421"/>
                    </a:lnTo>
                    <a:lnTo>
                      <a:pt x="150" y="459"/>
                    </a:lnTo>
                    <a:lnTo>
                      <a:pt x="186" y="498"/>
                    </a:lnTo>
                    <a:lnTo>
                      <a:pt x="186" y="574"/>
                    </a:lnTo>
                    <a:lnTo>
                      <a:pt x="223" y="612"/>
                    </a:lnTo>
                    <a:lnTo>
                      <a:pt x="260" y="651"/>
                    </a:lnTo>
                    <a:lnTo>
                      <a:pt x="260" y="68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0" name="Freeform 317"/>
              <p:cNvSpPr>
                <a:spLocks noChangeArrowheads="1"/>
              </p:cNvSpPr>
              <p:nvPr/>
            </p:nvSpPr>
            <p:spPr bwMode="auto">
              <a:xfrm>
                <a:off x="4793685" y="2345977"/>
                <a:ext cx="142023" cy="260580"/>
              </a:xfrm>
              <a:custGeom>
                <a:avLst/>
                <a:gdLst>
                  <a:gd name="T0" fmla="*/ 486 w 562"/>
                  <a:gd name="T1" fmla="*/ 38 h 1262"/>
                  <a:gd name="T2" fmla="*/ 523 w 562"/>
                  <a:gd name="T3" fmla="*/ 78 h 1262"/>
                  <a:gd name="T4" fmla="*/ 561 w 562"/>
                  <a:gd name="T5" fmla="*/ 114 h 1262"/>
                  <a:gd name="T6" fmla="*/ 561 w 562"/>
                  <a:gd name="T7" fmla="*/ 231 h 1262"/>
                  <a:gd name="T8" fmla="*/ 561 w 562"/>
                  <a:gd name="T9" fmla="*/ 268 h 1262"/>
                  <a:gd name="T10" fmla="*/ 523 w 562"/>
                  <a:gd name="T11" fmla="*/ 306 h 1262"/>
                  <a:gd name="T12" fmla="*/ 523 w 562"/>
                  <a:gd name="T13" fmla="*/ 344 h 1262"/>
                  <a:gd name="T14" fmla="*/ 486 w 562"/>
                  <a:gd name="T15" fmla="*/ 344 h 1262"/>
                  <a:gd name="T16" fmla="*/ 486 w 562"/>
                  <a:gd name="T17" fmla="*/ 383 h 1262"/>
                  <a:gd name="T18" fmla="*/ 486 w 562"/>
                  <a:gd name="T19" fmla="*/ 459 h 1262"/>
                  <a:gd name="T20" fmla="*/ 486 w 562"/>
                  <a:gd name="T21" fmla="*/ 574 h 1262"/>
                  <a:gd name="T22" fmla="*/ 449 w 562"/>
                  <a:gd name="T23" fmla="*/ 612 h 1262"/>
                  <a:gd name="T24" fmla="*/ 449 w 562"/>
                  <a:gd name="T25" fmla="*/ 727 h 1262"/>
                  <a:gd name="T26" fmla="*/ 449 w 562"/>
                  <a:gd name="T27" fmla="*/ 955 h 1262"/>
                  <a:gd name="T28" fmla="*/ 486 w 562"/>
                  <a:gd name="T29" fmla="*/ 995 h 1262"/>
                  <a:gd name="T30" fmla="*/ 486 w 562"/>
                  <a:gd name="T31" fmla="*/ 1033 h 1262"/>
                  <a:gd name="T32" fmla="*/ 523 w 562"/>
                  <a:gd name="T33" fmla="*/ 1070 h 1262"/>
                  <a:gd name="T34" fmla="*/ 486 w 562"/>
                  <a:gd name="T35" fmla="*/ 1070 h 1262"/>
                  <a:gd name="T36" fmla="*/ 449 w 562"/>
                  <a:gd name="T37" fmla="*/ 1108 h 1262"/>
                  <a:gd name="T38" fmla="*/ 412 w 562"/>
                  <a:gd name="T39" fmla="*/ 1186 h 1262"/>
                  <a:gd name="T40" fmla="*/ 374 w 562"/>
                  <a:gd name="T41" fmla="*/ 1223 h 1262"/>
                  <a:gd name="T42" fmla="*/ 299 w 562"/>
                  <a:gd name="T43" fmla="*/ 1261 h 1262"/>
                  <a:gd name="T44" fmla="*/ 299 w 562"/>
                  <a:gd name="T45" fmla="*/ 1070 h 1262"/>
                  <a:gd name="T46" fmla="*/ 187 w 562"/>
                  <a:gd name="T47" fmla="*/ 1070 h 1262"/>
                  <a:gd name="T48" fmla="*/ 150 w 562"/>
                  <a:gd name="T49" fmla="*/ 1070 h 1262"/>
                  <a:gd name="T50" fmla="*/ 111 w 562"/>
                  <a:gd name="T51" fmla="*/ 995 h 1262"/>
                  <a:gd name="T52" fmla="*/ 38 w 562"/>
                  <a:gd name="T53" fmla="*/ 879 h 1262"/>
                  <a:gd name="T54" fmla="*/ 38 w 562"/>
                  <a:gd name="T55" fmla="*/ 802 h 1262"/>
                  <a:gd name="T56" fmla="*/ 38 w 562"/>
                  <a:gd name="T57" fmla="*/ 727 h 1262"/>
                  <a:gd name="T58" fmla="*/ 0 w 562"/>
                  <a:gd name="T59" fmla="*/ 612 h 1262"/>
                  <a:gd name="T60" fmla="*/ 38 w 562"/>
                  <a:gd name="T61" fmla="*/ 612 h 1262"/>
                  <a:gd name="T62" fmla="*/ 76 w 562"/>
                  <a:gd name="T63" fmla="*/ 612 h 1262"/>
                  <a:gd name="T64" fmla="*/ 76 w 562"/>
                  <a:gd name="T65" fmla="*/ 574 h 1262"/>
                  <a:gd name="T66" fmla="*/ 76 w 562"/>
                  <a:gd name="T67" fmla="*/ 535 h 1262"/>
                  <a:gd name="T68" fmla="*/ 111 w 562"/>
                  <a:gd name="T69" fmla="*/ 459 h 1262"/>
                  <a:gd name="T70" fmla="*/ 111 w 562"/>
                  <a:gd name="T71" fmla="*/ 421 h 1262"/>
                  <a:gd name="T72" fmla="*/ 150 w 562"/>
                  <a:gd name="T73" fmla="*/ 306 h 1262"/>
                  <a:gd name="T74" fmla="*/ 150 w 562"/>
                  <a:gd name="T75" fmla="*/ 268 h 1262"/>
                  <a:gd name="T76" fmla="*/ 225 w 562"/>
                  <a:gd name="T77" fmla="*/ 268 h 1262"/>
                  <a:gd name="T78" fmla="*/ 263 w 562"/>
                  <a:gd name="T79" fmla="*/ 268 h 1262"/>
                  <a:gd name="T80" fmla="*/ 299 w 562"/>
                  <a:gd name="T81" fmla="*/ 231 h 1262"/>
                  <a:gd name="T82" fmla="*/ 299 w 562"/>
                  <a:gd name="T83" fmla="*/ 191 h 1262"/>
                  <a:gd name="T84" fmla="*/ 299 w 562"/>
                  <a:gd name="T85" fmla="*/ 78 h 1262"/>
                  <a:gd name="T86" fmla="*/ 336 w 562"/>
                  <a:gd name="T87" fmla="*/ 38 h 1262"/>
                  <a:gd name="T88" fmla="*/ 374 w 562"/>
                  <a:gd name="T89" fmla="*/ 0 h 1262"/>
                  <a:gd name="T90" fmla="*/ 412 w 562"/>
                  <a:gd name="T91" fmla="*/ 38 h 1262"/>
                  <a:gd name="T92" fmla="*/ 486 w 562"/>
                  <a:gd name="T93" fmla="*/ 38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2" h="1262">
                    <a:moveTo>
                      <a:pt x="486" y="38"/>
                    </a:moveTo>
                    <a:lnTo>
                      <a:pt x="523" y="78"/>
                    </a:lnTo>
                    <a:lnTo>
                      <a:pt x="561" y="114"/>
                    </a:lnTo>
                    <a:lnTo>
                      <a:pt x="561" y="231"/>
                    </a:lnTo>
                    <a:lnTo>
                      <a:pt x="561" y="268"/>
                    </a:lnTo>
                    <a:lnTo>
                      <a:pt x="523" y="306"/>
                    </a:lnTo>
                    <a:lnTo>
                      <a:pt x="523" y="344"/>
                    </a:lnTo>
                    <a:lnTo>
                      <a:pt x="486" y="344"/>
                    </a:lnTo>
                    <a:lnTo>
                      <a:pt x="486" y="383"/>
                    </a:lnTo>
                    <a:lnTo>
                      <a:pt x="486" y="459"/>
                    </a:lnTo>
                    <a:lnTo>
                      <a:pt x="486" y="574"/>
                    </a:lnTo>
                    <a:lnTo>
                      <a:pt x="449" y="612"/>
                    </a:lnTo>
                    <a:lnTo>
                      <a:pt x="449" y="727"/>
                    </a:lnTo>
                    <a:lnTo>
                      <a:pt x="449" y="955"/>
                    </a:lnTo>
                    <a:lnTo>
                      <a:pt x="486" y="995"/>
                    </a:lnTo>
                    <a:lnTo>
                      <a:pt x="486" y="1033"/>
                    </a:lnTo>
                    <a:lnTo>
                      <a:pt x="523" y="1070"/>
                    </a:lnTo>
                    <a:lnTo>
                      <a:pt x="486" y="1070"/>
                    </a:lnTo>
                    <a:lnTo>
                      <a:pt x="449" y="1108"/>
                    </a:lnTo>
                    <a:lnTo>
                      <a:pt x="412" y="1186"/>
                    </a:lnTo>
                    <a:lnTo>
                      <a:pt x="374" y="1223"/>
                    </a:lnTo>
                    <a:lnTo>
                      <a:pt x="299" y="1261"/>
                    </a:lnTo>
                    <a:lnTo>
                      <a:pt x="299" y="1070"/>
                    </a:lnTo>
                    <a:lnTo>
                      <a:pt x="187" y="1070"/>
                    </a:lnTo>
                    <a:lnTo>
                      <a:pt x="150" y="1070"/>
                    </a:lnTo>
                    <a:lnTo>
                      <a:pt x="111" y="995"/>
                    </a:lnTo>
                    <a:lnTo>
                      <a:pt x="38" y="879"/>
                    </a:lnTo>
                    <a:lnTo>
                      <a:pt x="38" y="802"/>
                    </a:lnTo>
                    <a:lnTo>
                      <a:pt x="38" y="727"/>
                    </a:lnTo>
                    <a:lnTo>
                      <a:pt x="0" y="612"/>
                    </a:lnTo>
                    <a:lnTo>
                      <a:pt x="38" y="612"/>
                    </a:lnTo>
                    <a:lnTo>
                      <a:pt x="76" y="612"/>
                    </a:lnTo>
                    <a:lnTo>
                      <a:pt x="76" y="574"/>
                    </a:lnTo>
                    <a:lnTo>
                      <a:pt x="76" y="535"/>
                    </a:lnTo>
                    <a:lnTo>
                      <a:pt x="111" y="459"/>
                    </a:lnTo>
                    <a:lnTo>
                      <a:pt x="111" y="421"/>
                    </a:lnTo>
                    <a:lnTo>
                      <a:pt x="150" y="306"/>
                    </a:lnTo>
                    <a:lnTo>
                      <a:pt x="150" y="268"/>
                    </a:lnTo>
                    <a:lnTo>
                      <a:pt x="225" y="268"/>
                    </a:lnTo>
                    <a:lnTo>
                      <a:pt x="263" y="268"/>
                    </a:lnTo>
                    <a:lnTo>
                      <a:pt x="299" y="231"/>
                    </a:lnTo>
                    <a:lnTo>
                      <a:pt x="299" y="191"/>
                    </a:lnTo>
                    <a:lnTo>
                      <a:pt x="299" y="78"/>
                    </a:lnTo>
                    <a:lnTo>
                      <a:pt x="336" y="38"/>
                    </a:lnTo>
                    <a:lnTo>
                      <a:pt x="374" y="0"/>
                    </a:lnTo>
                    <a:lnTo>
                      <a:pt x="412" y="38"/>
                    </a:lnTo>
                    <a:lnTo>
                      <a:pt x="486" y="38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21" name="Freeform 318"/>
              <p:cNvSpPr>
                <a:spLocks noChangeArrowheads="1"/>
              </p:cNvSpPr>
              <p:nvPr/>
            </p:nvSpPr>
            <p:spPr bwMode="auto">
              <a:xfrm>
                <a:off x="4793685" y="2345977"/>
                <a:ext cx="142023" cy="260580"/>
              </a:xfrm>
              <a:custGeom>
                <a:avLst/>
                <a:gdLst>
                  <a:gd name="T0" fmla="*/ 486 w 562"/>
                  <a:gd name="T1" fmla="*/ 38 h 1262"/>
                  <a:gd name="T2" fmla="*/ 523 w 562"/>
                  <a:gd name="T3" fmla="*/ 78 h 1262"/>
                  <a:gd name="T4" fmla="*/ 561 w 562"/>
                  <a:gd name="T5" fmla="*/ 114 h 1262"/>
                  <a:gd name="T6" fmla="*/ 561 w 562"/>
                  <a:gd name="T7" fmla="*/ 231 h 1262"/>
                  <a:gd name="T8" fmla="*/ 561 w 562"/>
                  <a:gd name="T9" fmla="*/ 268 h 1262"/>
                  <a:gd name="T10" fmla="*/ 523 w 562"/>
                  <a:gd name="T11" fmla="*/ 306 h 1262"/>
                  <a:gd name="T12" fmla="*/ 523 w 562"/>
                  <a:gd name="T13" fmla="*/ 344 h 1262"/>
                  <a:gd name="T14" fmla="*/ 486 w 562"/>
                  <a:gd name="T15" fmla="*/ 344 h 1262"/>
                  <a:gd name="T16" fmla="*/ 486 w 562"/>
                  <a:gd name="T17" fmla="*/ 383 h 1262"/>
                  <a:gd name="T18" fmla="*/ 486 w 562"/>
                  <a:gd name="T19" fmla="*/ 459 h 1262"/>
                  <a:gd name="T20" fmla="*/ 486 w 562"/>
                  <a:gd name="T21" fmla="*/ 574 h 1262"/>
                  <a:gd name="T22" fmla="*/ 449 w 562"/>
                  <a:gd name="T23" fmla="*/ 612 h 1262"/>
                  <a:gd name="T24" fmla="*/ 449 w 562"/>
                  <a:gd name="T25" fmla="*/ 727 h 1262"/>
                  <a:gd name="T26" fmla="*/ 449 w 562"/>
                  <a:gd name="T27" fmla="*/ 955 h 1262"/>
                  <a:gd name="T28" fmla="*/ 486 w 562"/>
                  <a:gd name="T29" fmla="*/ 995 h 1262"/>
                  <a:gd name="T30" fmla="*/ 486 w 562"/>
                  <a:gd name="T31" fmla="*/ 1033 h 1262"/>
                  <a:gd name="T32" fmla="*/ 523 w 562"/>
                  <a:gd name="T33" fmla="*/ 1070 h 1262"/>
                  <a:gd name="T34" fmla="*/ 486 w 562"/>
                  <a:gd name="T35" fmla="*/ 1070 h 1262"/>
                  <a:gd name="T36" fmla="*/ 449 w 562"/>
                  <a:gd name="T37" fmla="*/ 1108 h 1262"/>
                  <a:gd name="T38" fmla="*/ 412 w 562"/>
                  <a:gd name="T39" fmla="*/ 1186 h 1262"/>
                  <a:gd name="T40" fmla="*/ 374 w 562"/>
                  <a:gd name="T41" fmla="*/ 1223 h 1262"/>
                  <a:gd name="T42" fmla="*/ 299 w 562"/>
                  <a:gd name="T43" fmla="*/ 1261 h 1262"/>
                  <a:gd name="T44" fmla="*/ 299 w 562"/>
                  <a:gd name="T45" fmla="*/ 1070 h 1262"/>
                  <a:gd name="T46" fmla="*/ 187 w 562"/>
                  <a:gd name="T47" fmla="*/ 1070 h 1262"/>
                  <a:gd name="T48" fmla="*/ 150 w 562"/>
                  <a:gd name="T49" fmla="*/ 1070 h 1262"/>
                  <a:gd name="T50" fmla="*/ 111 w 562"/>
                  <a:gd name="T51" fmla="*/ 995 h 1262"/>
                  <a:gd name="T52" fmla="*/ 38 w 562"/>
                  <a:gd name="T53" fmla="*/ 879 h 1262"/>
                  <a:gd name="T54" fmla="*/ 38 w 562"/>
                  <a:gd name="T55" fmla="*/ 802 h 1262"/>
                  <a:gd name="T56" fmla="*/ 38 w 562"/>
                  <a:gd name="T57" fmla="*/ 727 h 1262"/>
                  <a:gd name="T58" fmla="*/ 0 w 562"/>
                  <a:gd name="T59" fmla="*/ 612 h 1262"/>
                  <a:gd name="T60" fmla="*/ 38 w 562"/>
                  <a:gd name="T61" fmla="*/ 612 h 1262"/>
                  <a:gd name="T62" fmla="*/ 76 w 562"/>
                  <a:gd name="T63" fmla="*/ 612 h 1262"/>
                  <a:gd name="T64" fmla="*/ 76 w 562"/>
                  <a:gd name="T65" fmla="*/ 574 h 1262"/>
                  <a:gd name="T66" fmla="*/ 76 w 562"/>
                  <a:gd name="T67" fmla="*/ 535 h 1262"/>
                  <a:gd name="T68" fmla="*/ 111 w 562"/>
                  <a:gd name="T69" fmla="*/ 459 h 1262"/>
                  <a:gd name="T70" fmla="*/ 111 w 562"/>
                  <a:gd name="T71" fmla="*/ 421 h 1262"/>
                  <a:gd name="T72" fmla="*/ 150 w 562"/>
                  <a:gd name="T73" fmla="*/ 306 h 1262"/>
                  <a:gd name="T74" fmla="*/ 150 w 562"/>
                  <a:gd name="T75" fmla="*/ 268 h 1262"/>
                  <a:gd name="T76" fmla="*/ 225 w 562"/>
                  <a:gd name="T77" fmla="*/ 268 h 1262"/>
                  <a:gd name="T78" fmla="*/ 263 w 562"/>
                  <a:gd name="T79" fmla="*/ 268 h 1262"/>
                  <a:gd name="T80" fmla="*/ 299 w 562"/>
                  <a:gd name="T81" fmla="*/ 231 h 1262"/>
                  <a:gd name="T82" fmla="*/ 299 w 562"/>
                  <a:gd name="T83" fmla="*/ 191 h 1262"/>
                  <a:gd name="T84" fmla="*/ 299 w 562"/>
                  <a:gd name="T85" fmla="*/ 78 h 1262"/>
                  <a:gd name="T86" fmla="*/ 336 w 562"/>
                  <a:gd name="T87" fmla="*/ 38 h 1262"/>
                  <a:gd name="T88" fmla="*/ 374 w 562"/>
                  <a:gd name="T89" fmla="*/ 0 h 1262"/>
                  <a:gd name="T90" fmla="*/ 412 w 562"/>
                  <a:gd name="T91" fmla="*/ 38 h 1262"/>
                  <a:gd name="T92" fmla="*/ 486 w 562"/>
                  <a:gd name="T93" fmla="*/ 38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2" h="1262">
                    <a:moveTo>
                      <a:pt x="486" y="38"/>
                    </a:moveTo>
                    <a:lnTo>
                      <a:pt x="523" y="78"/>
                    </a:lnTo>
                    <a:lnTo>
                      <a:pt x="561" y="114"/>
                    </a:lnTo>
                    <a:lnTo>
                      <a:pt x="561" y="231"/>
                    </a:lnTo>
                    <a:lnTo>
                      <a:pt x="561" y="268"/>
                    </a:lnTo>
                    <a:lnTo>
                      <a:pt x="523" y="306"/>
                    </a:lnTo>
                    <a:lnTo>
                      <a:pt x="523" y="344"/>
                    </a:lnTo>
                    <a:lnTo>
                      <a:pt x="486" y="344"/>
                    </a:lnTo>
                    <a:lnTo>
                      <a:pt x="486" y="383"/>
                    </a:lnTo>
                    <a:lnTo>
                      <a:pt x="486" y="459"/>
                    </a:lnTo>
                    <a:lnTo>
                      <a:pt x="486" y="574"/>
                    </a:lnTo>
                    <a:lnTo>
                      <a:pt x="449" y="612"/>
                    </a:lnTo>
                    <a:lnTo>
                      <a:pt x="449" y="727"/>
                    </a:lnTo>
                    <a:lnTo>
                      <a:pt x="449" y="955"/>
                    </a:lnTo>
                    <a:lnTo>
                      <a:pt x="486" y="995"/>
                    </a:lnTo>
                    <a:lnTo>
                      <a:pt x="486" y="1033"/>
                    </a:lnTo>
                    <a:lnTo>
                      <a:pt x="523" y="1070"/>
                    </a:lnTo>
                    <a:lnTo>
                      <a:pt x="486" y="1070"/>
                    </a:lnTo>
                    <a:lnTo>
                      <a:pt x="449" y="1108"/>
                    </a:lnTo>
                    <a:lnTo>
                      <a:pt x="412" y="1186"/>
                    </a:lnTo>
                    <a:lnTo>
                      <a:pt x="374" y="1223"/>
                    </a:lnTo>
                    <a:lnTo>
                      <a:pt x="299" y="1261"/>
                    </a:lnTo>
                    <a:lnTo>
                      <a:pt x="299" y="1070"/>
                    </a:lnTo>
                    <a:lnTo>
                      <a:pt x="187" y="1070"/>
                    </a:lnTo>
                    <a:lnTo>
                      <a:pt x="150" y="1070"/>
                    </a:lnTo>
                    <a:lnTo>
                      <a:pt x="111" y="995"/>
                    </a:lnTo>
                    <a:lnTo>
                      <a:pt x="38" y="879"/>
                    </a:lnTo>
                    <a:lnTo>
                      <a:pt x="38" y="802"/>
                    </a:lnTo>
                    <a:lnTo>
                      <a:pt x="38" y="727"/>
                    </a:lnTo>
                    <a:lnTo>
                      <a:pt x="0" y="612"/>
                    </a:lnTo>
                    <a:lnTo>
                      <a:pt x="38" y="612"/>
                    </a:lnTo>
                    <a:lnTo>
                      <a:pt x="76" y="612"/>
                    </a:lnTo>
                    <a:lnTo>
                      <a:pt x="76" y="574"/>
                    </a:lnTo>
                    <a:lnTo>
                      <a:pt x="76" y="535"/>
                    </a:lnTo>
                    <a:lnTo>
                      <a:pt x="111" y="459"/>
                    </a:lnTo>
                    <a:lnTo>
                      <a:pt x="111" y="421"/>
                    </a:lnTo>
                    <a:lnTo>
                      <a:pt x="150" y="306"/>
                    </a:lnTo>
                    <a:lnTo>
                      <a:pt x="150" y="268"/>
                    </a:lnTo>
                    <a:lnTo>
                      <a:pt x="225" y="268"/>
                    </a:lnTo>
                    <a:lnTo>
                      <a:pt x="263" y="268"/>
                    </a:lnTo>
                    <a:lnTo>
                      <a:pt x="299" y="231"/>
                    </a:lnTo>
                    <a:lnTo>
                      <a:pt x="299" y="191"/>
                    </a:lnTo>
                    <a:lnTo>
                      <a:pt x="299" y="78"/>
                    </a:lnTo>
                    <a:lnTo>
                      <a:pt x="336" y="38"/>
                    </a:lnTo>
                    <a:lnTo>
                      <a:pt x="374" y="0"/>
                    </a:lnTo>
                    <a:lnTo>
                      <a:pt x="412" y="38"/>
                    </a:lnTo>
                    <a:lnTo>
                      <a:pt x="486" y="3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" name="Freeform 319"/>
              <p:cNvSpPr>
                <a:spLocks noChangeArrowheads="1"/>
              </p:cNvSpPr>
              <p:nvPr/>
            </p:nvSpPr>
            <p:spPr bwMode="auto">
              <a:xfrm>
                <a:off x="4802702" y="2266432"/>
                <a:ext cx="142023" cy="95089"/>
              </a:xfrm>
              <a:custGeom>
                <a:avLst/>
                <a:gdLst>
                  <a:gd name="T0" fmla="*/ 447 w 561"/>
                  <a:gd name="T1" fmla="*/ 421 h 461"/>
                  <a:gd name="T2" fmla="*/ 485 w 561"/>
                  <a:gd name="T3" fmla="*/ 345 h 461"/>
                  <a:gd name="T4" fmla="*/ 485 w 561"/>
                  <a:gd name="T5" fmla="*/ 306 h 461"/>
                  <a:gd name="T6" fmla="*/ 522 w 561"/>
                  <a:gd name="T7" fmla="*/ 268 h 461"/>
                  <a:gd name="T8" fmla="*/ 560 w 561"/>
                  <a:gd name="T9" fmla="*/ 231 h 461"/>
                  <a:gd name="T10" fmla="*/ 522 w 561"/>
                  <a:gd name="T11" fmla="*/ 153 h 461"/>
                  <a:gd name="T12" fmla="*/ 485 w 561"/>
                  <a:gd name="T13" fmla="*/ 153 h 461"/>
                  <a:gd name="T14" fmla="*/ 485 w 561"/>
                  <a:gd name="T15" fmla="*/ 114 h 461"/>
                  <a:gd name="T16" fmla="*/ 447 w 561"/>
                  <a:gd name="T17" fmla="*/ 114 h 461"/>
                  <a:gd name="T18" fmla="*/ 336 w 561"/>
                  <a:gd name="T19" fmla="*/ 114 h 461"/>
                  <a:gd name="T20" fmla="*/ 260 w 561"/>
                  <a:gd name="T21" fmla="*/ 78 h 461"/>
                  <a:gd name="T22" fmla="*/ 186 w 561"/>
                  <a:gd name="T23" fmla="*/ 78 h 461"/>
                  <a:gd name="T24" fmla="*/ 149 w 561"/>
                  <a:gd name="T25" fmla="*/ 78 h 461"/>
                  <a:gd name="T26" fmla="*/ 149 w 561"/>
                  <a:gd name="T27" fmla="*/ 39 h 461"/>
                  <a:gd name="T28" fmla="*/ 149 w 561"/>
                  <a:gd name="T29" fmla="*/ 0 h 461"/>
                  <a:gd name="T30" fmla="*/ 111 w 561"/>
                  <a:gd name="T31" fmla="*/ 0 h 461"/>
                  <a:gd name="T32" fmla="*/ 73 w 561"/>
                  <a:gd name="T33" fmla="*/ 0 h 461"/>
                  <a:gd name="T34" fmla="*/ 37 w 561"/>
                  <a:gd name="T35" fmla="*/ 0 h 461"/>
                  <a:gd name="T36" fmla="*/ 0 w 561"/>
                  <a:gd name="T37" fmla="*/ 231 h 461"/>
                  <a:gd name="T38" fmla="*/ 37 w 561"/>
                  <a:gd name="T39" fmla="*/ 231 h 461"/>
                  <a:gd name="T40" fmla="*/ 37 w 561"/>
                  <a:gd name="T41" fmla="*/ 268 h 461"/>
                  <a:gd name="T42" fmla="*/ 111 w 561"/>
                  <a:gd name="T43" fmla="*/ 268 h 461"/>
                  <a:gd name="T44" fmla="*/ 186 w 561"/>
                  <a:gd name="T45" fmla="*/ 306 h 461"/>
                  <a:gd name="T46" fmla="*/ 225 w 561"/>
                  <a:gd name="T47" fmla="*/ 345 h 461"/>
                  <a:gd name="T48" fmla="*/ 225 w 561"/>
                  <a:gd name="T49" fmla="*/ 382 h 461"/>
                  <a:gd name="T50" fmla="*/ 260 w 561"/>
                  <a:gd name="T51" fmla="*/ 460 h 461"/>
                  <a:gd name="T52" fmla="*/ 298 w 561"/>
                  <a:gd name="T53" fmla="*/ 421 h 461"/>
                  <a:gd name="T54" fmla="*/ 336 w 561"/>
                  <a:gd name="T55" fmla="*/ 382 h 461"/>
                  <a:gd name="T56" fmla="*/ 373 w 561"/>
                  <a:gd name="T57" fmla="*/ 421 h 461"/>
                  <a:gd name="T58" fmla="*/ 447 w 561"/>
                  <a:gd name="T59" fmla="*/ 42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61" h="461">
                    <a:moveTo>
                      <a:pt x="447" y="421"/>
                    </a:moveTo>
                    <a:lnTo>
                      <a:pt x="485" y="345"/>
                    </a:lnTo>
                    <a:lnTo>
                      <a:pt x="485" y="306"/>
                    </a:lnTo>
                    <a:lnTo>
                      <a:pt x="522" y="268"/>
                    </a:lnTo>
                    <a:lnTo>
                      <a:pt x="560" y="231"/>
                    </a:lnTo>
                    <a:lnTo>
                      <a:pt x="522" y="153"/>
                    </a:lnTo>
                    <a:lnTo>
                      <a:pt x="485" y="153"/>
                    </a:lnTo>
                    <a:lnTo>
                      <a:pt x="485" y="114"/>
                    </a:lnTo>
                    <a:lnTo>
                      <a:pt x="447" y="114"/>
                    </a:lnTo>
                    <a:lnTo>
                      <a:pt x="336" y="114"/>
                    </a:lnTo>
                    <a:lnTo>
                      <a:pt x="260" y="78"/>
                    </a:lnTo>
                    <a:lnTo>
                      <a:pt x="186" y="78"/>
                    </a:lnTo>
                    <a:lnTo>
                      <a:pt x="149" y="78"/>
                    </a:lnTo>
                    <a:lnTo>
                      <a:pt x="149" y="39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73" y="0"/>
                    </a:lnTo>
                    <a:lnTo>
                      <a:pt x="37" y="0"/>
                    </a:lnTo>
                    <a:lnTo>
                      <a:pt x="0" y="231"/>
                    </a:lnTo>
                    <a:lnTo>
                      <a:pt x="37" y="231"/>
                    </a:lnTo>
                    <a:lnTo>
                      <a:pt x="37" y="268"/>
                    </a:lnTo>
                    <a:lnTo>
                      <a:pt x="111" y="268"/>
                    </a:lnTo>
                    <a:lnTo>
                      <a:pt x="186" y="306"/>
                    </a:lnTo>
                    <a:lnTo>
                      <a:pt x="225" y="345"/>
                    </a:lnTo>
                    <a:lnTo>
                      <a:pt x="225" y="382"/>
                    </a:lnTo>
                    <a:lnTo>
                      <a:pt x="260" y="460"/>
                    </a:lnTo>
                    <a:lnTo>
                      <a:pt x="298" y="421"/>
                    </a:lnTo>
                    <a:lnTo>
                      <a:pt x="336" y="382"/>
                    </a:lnTo>
                    <a:lnTo>
                      <a:pt x="373" y="421"/>
                    </a:lnTo>
                    <a:lnTo>
                      <a:pt x="447" y="421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23" name="Freeform 320"/>
              <p:cNvSpPr>
                <a:spLocks noChangeArrowheads="1"/>
              </p:cNvSpPr>
              <p:nvPr/>
            </p:nvSpPr>
            <p:spPr bwMode="auto">
              <a:xfrm>
                <a:off x="4802702" y="2266432"/>
                <a:ext cx="142023" cy="95089"/>
              </a:xfrm>
              <a:custGeom>
                <a:avLst/>
                <a:gdLst>
                  <a:gd name="T0" fmla="*/ 447 w 561"/>
                  <a:gd name="T1" fmla="*/ 421 h 461"/>
                  <a:gd name="T2" fmla="*/ 485 w 561"/>
                  <a:gd name="T3" fmla="*/ 345 h 461"/>
                  <a:gd name="T4" fmla="*/ 485 w 561"/>
                  <a:gd name="T5" fmla="*/ 306 h 461"/>
                  <a:gd name="T6" fmla="*/ 522 w 561"/>
                  <a:gd name="T7" fmla="*/ 268 h 461"/>
                  <a:gd name="T8" fmla="*/ 560 w 561"/>
                  <a:gd name="T9" fmla="*/ 231 h 461"/>
                  <a:gd name="T10" fmla="*/ 522 w 561"/>
                  <a:gd name="T11" fmla="*/ 153 h 461"/>
                  <a:gd name="T12" fmla="*/ 485 w 561"/>
                  <a:gd name="T13" fmla="*/ 153 h 461"/>
                  <a:gd name="T14" fmla="*/ 485 w 561"/>
                  <a:gd name="T15" fmla="*/ 114 h 461"/>
                  <a:gd name="T16" fmla="*/ 447 w 561"/>
                  <a:gd name="T17" fmla="*/ 114 h 461"/>
                  <a:gd name="T18" fmla="*/ 336 w 561"/>
                  <a:gd name="T19" fmla="*/ 114 h 461"/>
                  <a:gd name="T20" fmla="*/ 260 w 561"/>
                  <a:gd name="T21" fmla="*/ 78 h 461"/>
                  <a:gd name="T22" fmla="*/ 186 w 561"/>
                  <a:gd name="T23" fmla="*/ 78 h 461"/>
                  <a:gd name="T24" fmla="*/ 149 w 561"/>
                  <a:gd name="T25" fmla="*/ 78 h 461"/>
                  <a:gd name="T26" fmla="*/ 149 w 561"/>
                  <a:gd name="T27" fmla="*/ 39 h 461"/>
                  <a:gd name="T28" fmla="*/ 149 w 561"/>
                  <a:gd name="T29" fmla="*/ 0 h 461"/>
                  <a:gd name="T30" fmla="*/ 111 w 561"/>
                  <a:gd name="T31" fmla="*/ 0 h 461"/>
                  <a:gd name="T32" fmla="*/ 73 w 561"/>
                  <a:gd name="T33" fmla="*/ 0 h 461"/>
                  <a:gd name="T34" fmla="*/ 37 w 561"/>
                  <a:gd name="T35" fmla="*/ 0 h 461"/>
                  <a:gd name="T36" fmla="*/ 0 w 561"/>
                  <a:gd name="T37" fmla="*/ 231 h 461"/>
                  <a:gd name="T38" fmla="*/ 37 w 561"/>
                  <a:gd name="T39" fmla="*/ 231 h 461"/>
                  <a:gd name="T40" fmla="*/ 37 w 561"/>
                  <a:gd name="T41" fmla="*/ 268 h 461"/>
                  <a:gd name="T42" fmla="*/ 111 w 561"/>
                  <a:gd name="T43" fmla="*/ 268 h 461"/>
                  <a:gd name="T44" fmla="*/ 186 w 561"/>
                  <a:gd name="T45" fmla="*/ 306 h 461"/>
                  <a:gd name="T46" fmla="*/ 225 w 561"/>
                  <a:gd name="T47" fmla="*/ 345 h 461"/>
                  <a:gd name="T48" fmla="*/ 225 w 561"/>
                  <a:gd name="T49" fmla="*/ 382 h 461"/>
                  <a:gd name="T50" fmla="*/ 260 w 561"/>
                  <a:gd name="T51" fmla="*/ 460 h 461"/>
                  <a:gd name="T52" fmla="*/ 298 w 561"/>
                  <a:gd name="T53" fmla="*/ 421 h 461"/>
                  <a:gd name="T54" fmla="*/ 336 w 561"/>
                  <a:gd name="T55" fmla="*/ 382 h 461"/>
                  <a:gd name="T56" fmla="*/ 373 w 561"/>
                  <a:gd name="T57" fmla="*/ 421 h 461"/>
                  <a:gd name="T58" fmla="*/ 447 w 561"/>
                  <a:gd name="T59" fmla="*/ 42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61" h="461">
                    <a:moveTo>
                      <a:pt x="447" y="421"/>
                    </a:moveTo>
                    <a:lnTo>
                      <a:pt x="485" y="345"/>
                    </a:lnTo>
                    <a:lnTo>
                      <a:pt x="485" y="306"/>
                    </a:lnTo>
                    <a:lnTo>
                      <a:pt x="522" y="268"/>
                    </a:lnTo>
                    <a:lnTo>
                      <a:pt x="560" y="231"/>
                    </a:lnTo>
                    <a:lnTo>
                      <a:pt x="522" y="153"/>
                    </a:lnTo>
                    <a:lnTo>
                      <a:pt x="485" y="153"/>
                    </a:lnTo>
                    <a:lnTo>
                      <a:pt x="485" y="114"/>
                    </a:lnTo>
                    <a:lnTo>
                      <a:pt x="447" y="114"/>
                    </a:lnTo>
                    <a:lnTo>
                      <a:pt x="336" y="114"/>
                    </a:lnTo>
                    <a:lnTo>
                      <a:pt x="260" y="78"/>
                    </a:lnTo>
                    <a:lnTo>
                      <a:pt x="186" y="78"/>
                    </a:lnTo>
                    <a:lnTo>
                      <a:pt x="149" y="78"/>
                    </a:lnTo>
                    <a:lnTo>
                      <a:pt x="149" y="39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73" y="0"/>
                    </a:lnTo>
                    <a:lnTo>
                      <a:pt x="37" y="0"/>
                    </a:lnTo>
                    <a:lnTo>
                      <a:pt x="0" y="231"/>
                    </a:lnTo>
                    <a:lnTo>
                      <a:pt x="37" y="231"/>
                    </a:lnTo>
                    <a:lnTo>
                      <a:pt x="37" y="268"/>
                    </a:lnTo>
                    <a:lnTo>
                      <a:pt x="111" y="268"/>
                    </a:lnTo>
                    <a:lnTo>
                      <a:pt x="186" y="306"/>
                    </a:lnTo>
                    <a:lnTo>
                      <a:pt x="225" y="345"/>
                    </a:lnTo>
                    <a:lnTo>
                      <a:pt x="225" y="382"/>
                    </a:lnTo>
                    <a:lnTo>
                      <a:pt x="260" y="460"/>
                    </a:lnTo>
                    <a:lnTo>
                      <a:pt x="298" y="421"/>
                    </a:lnTo>
                    <a:lnTo>
                      <a:pt x="336" y="382"/>
                    </a:lnTo>
                    <a:lnTo>
                      <a:pt x="373" y="421"/>
                    </a:lnTo>
                    <a:lnTo>
                      <a:pt x="447" y="421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4" name="Freeform 321"/>
              <p:cNvSpPr>
                <a:spLocks noChangeArrowheads="1"/>
              </p:cNvSpPr>
              <p:nvPr/>
            </p:nvSpPr>
            <p:spPr bwMode="auto">
              <a:xfrm>
                <a:off x="4622356" y="2227116"/>
                <a:ext cx="246849" cy="173720"/>
              </a:xfrm>
              <a:custGeom>
                <a:avLst/>
                <a:gdLst>
                  <a:gd name="T0" fmla="*/ 858 w 971"/>
                  <a:gd name="T1" fmla="*/ 190 h 842"/>
                  <a:gd name="T2" fmla="*/ 821 w 971"/>
                  <a:gd name="T3" fmla="*/ 190 h 842"/>
                  <a:gd name="T4" fmla="*/ 782 w 971"/>
                  <a:gd name="T5" fmla="*/ 190 h 842"/>
                  <a:gd name="T6" fmla="*/ 747 w 971"/>
                  <a:gd name="T7" fmla="*/ 190 h 842"/>
                  <a:gd name="T8" fmla="*/ 710 w 971"/>
                  <a:gd name="T9" fmla="*/ 420 h 842"/>
                  <a:gd name="T10" fmla="*/ 747 w 971"/>
                  <a:gd name="T11" fmla="*/ 420 h 842"/>
                  <a:gd name="T12" fmla="*/ 747 w 971"/>
                  <a:gd name="T13" fmla="*/ 458 h 842"/>
                  <a:gd name="T14" fmla="*/ 821 w 971"/>
                  <a:gd name="T15" fmla="*/ 458 h 842"/>
                  <a:gd name="T16" fmla="*/ 896 w 971"/>
                  <a:gd name="T17" fmla="*/ 496 h 842"/>
                  <a:gd name="T18" fmla="*/ 934 w 971"/>
                  <a:gd name="T19" fmla="*/ 535 h 842"/>
                  <a:gd name="T20" fmla="*/ 934 w 971"/>
                  <a:gd name="T21" fmla="*/ 573 h 842"/>
                  <a:gd name="T22" fmla="*/ 970 w 971"/>
                  <a:gd name="T23" fmla="*/ 651 h 842"/>
                  <a:gd name="T24" fmla="*/ 970 w 971"/>
                  <a:gd name="T25" fmla="*/ 726 h 842"/>
                  <a:gd name="T26" fmla="*/ 970 w 971"/>
                  <a:gd name="T27" fmla="*/ 764 h 842"/>
                  <a:gd name="T28" fmla="*/ 970 w 971"/>
                  <a:gd name="T29" fmla="*/ 803 h 842"/>
                  <a:gd name="T30" fmla="*/ 934 w 971"/>
                  <a:gd name="T31" fmla="*/ 841 h 842"/>
                  <a:gd name="T32" fmla="*/ 896 w 971"/>
                  <a:gd name="T33" fmla="*/ 841 h 842"/>
                  <a:gd name="T34" fmla="*/ 821 w 971"/>
                  <a:gd name="T35" fmla="*/ 841 h 842"/>
                  <a:gd name="T36" fmla="*/ 821 w 971"/>
                  <a:gd name="T37" fmla="*/ 803 h 842"/>
                  <a:gd name="T38" fmla="*/ 782 w 971"/>
                  <a:gd name="T39" fmla="*/ 726 h 842"/>
                  <a:gd name="T40" fmla="*/ 747 w 971"/>
                  <a:gd name="T41" fmla="*/ 726 h 842"/>
                  <a:gd name="T42" fmla="*/ 710 w 971"/>
                  <a:gd name="T43" fmla="*/ 726 h 842"/>
                  <a:gd name="T44" fmla="*/ 671 w 971"/>
                  <a:gd name="T45" fmla="*/ 687 h 842"/>
                  <a:gd name="T46" fmla="*/ 635 w 971"/>
                  <a:gd name="T47" fmla="*/ 687 h 842"/>
                  <a:gd name="T48" fmla="*/ 522 w 971"/>
                  <a:gd name="T49" fmla="*/ 687 h 842"/>
                  <a:gd name="T50" fmla="*/ 261 w 971"/>
                  <a:gd name="T51" fmla="*/ 687 h 842"/>
                  <a:gd name="T52" fmla="*/ 224 w 971"/>
                  <a:gd name="T53" fmla="*/ 687 h 842"/>
                  <a:gd name="T54" fmla="*/ 186 w 971"/>
                  <a:gd name="T55" fmla="*/ 687 h 842"/>
                  <a:gd name="T56" fmla="*/ 150 w 971"/>
                  <a:gd name="T57" fmla="*/ 764 h 842"/>
                  <a:gd name="T58" fmla="*/ 112 w 971"/>
                  <a:gd name="T59" fmla="*/ 687 h 842"/>
                  <a:gd name="T60" fmla="*/ 74 w 971"/>
                  <a:gd name="T61" fmla="*/ 611 h 842"/>
                  <a:gd name="T62" fmla="*/ 36 w 971"/>
                  <a:gd name="T63" fmla="*/ 573 h 842"/>
                  <a:gd name="T64" fmla="*/ 0 w 971"/>
                  <a:gd name="T65" fmla="*/ 496 h 842"/>
                  <a:gd name="T66" fmla="*/ 0 w 971"/>
                  <a:gd name="T67" fmla="*/ 458 h 842"/>
                  <a:gd name="T68" fmla="*/ 0 w 971"/>
                  <a:gd name="T69" fmla="*/ 420 h 842"/>
                  <a:gd name="T70" fmla="*/ 36 w 971"/>
                  <a:gd name="T71" fmla="*/ 420 h 842"/>
                  <a:gd name="T72" fmla="*/ 112 w 971"/>
                  <a:gd name="T73" fmla="*/ 458 h 842"/>
                  <a:gd name="T74" fmla="*/ 150 w 971"/>
                  <a:gd name="T75" fmla="*/ 458 h 842"/>
                  <a:gd name="T76" fmla="*/ 150 w 971"/>
                  <a:gd name="T77" fmla="*/ 420 h 842"/>
                  <a:gd name="T78" fmla="*/ 150 w 971"/>
                  <a:gd name="T79" fmla="*/ 382 h 842"/>
                  <a:gd name="T80" fmla="*/ 150 w 971"/>
                  <a:gd name="T81" fmla="*/ 343 h 842"/>
                  <a:gd name="T82" fmla="*/ 261 w 971"/>
                  <a:gd name="T83" fmla="*/ 382 h 842"/>
                  <a:gd name="T84" fmla="*/ 299 w 971"/>
                  <a:gd name="T85" fmla="*/ 382 h 842"/>
                  <a:gd name="T86" fmla="*/ 336 w 971"/>
                  <a:gd name="T87" fmla="*/ 382 h 842"/>
                  <a:gd name="T88" fmla="*/ 336 w 971"/>
                  <a:gd name="T89" fmla="*/ 343 h 842"/>
                  <a:gd name="T90" fmla="*/ 373 w 971"/>
                  <a:gd name="T91" fmla="*/ 305 h 842"/>
                  <a:gd name="T92" fmla="*/ 410 w 971"/>
                  <a:gd name="T93" fmla="*/ 268 h 842"/>
                  <a:gd name="T94" fmla="*/ 448 w 971"/>
                  <a:gd name="T95" fmla="*/ 268 h 842"/>
                  <a:gd name="T96" fmla="*/ 522 w 971"/>
                  <a:gd name="T97" fmla="*/ 268 h 842"/>
                  <a:gd name="T98" fmla="*/ 561 w 971"/>
                  <a:gd name="T99" fmla="*/ 268 h 842"/>
                  <a:gd name="T100" fmla="*/ 561 w 971"/>
                  <a:gd name="T101" fmla="*/ 190 h 842"/>
                  <a:gd name="T102" fmla="*/ 597 w 971"/>
                  <a:gd name="T103" fmla="*/ 152 h 842"/>
                  <a:gd name="T104" fmla="*/ 671 w 971"/>
                  <a:gd name="T105" fmla="*/ 77 h 842"/>
                  <a:gd name="T106" fmla="*/ 710 w 971"/>
                  <a:gd name="T107" fmla="*/ 37 h 842"/>
                  <a:gd name="T108" fmla="*/ 782 w 971"/>
                  <a:gd name="T109" fmla="*/ 37 h 842"/>
                  <a:gd name="T110" fmla="*/ 821 w 971"/>
                  <a:gd name="T111" fmla="*/ 37 h 842"/>
                  <a:gd name="T112" fmla="*/ 858 w 971"/>
                  <a:gd name="T113" fmla="*/ 0 h 842"/>
                  <a:gd name="T114" fmla="*/ 858 w 971"/>
                  <a:gd name="T115" fmla="*/ 37 h 842"/>
                  <a:gd name="T116" fmla="*/ 858 w 971"/>
                  <a:gd name="T117" fmla="*/ 114 h 842"/>
                  <a:gd name="T118" fmla="*/ 858 w 971"/>
                  <a:gd name="T119" fmla="*/ 190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842">
                    <a:moveTo>
                      <a:pt x="858" y="190"/>
                    </a:moveTo>
                    <a:lnTo>
                      <a:pt x="821" y="190"/>
                    </a:lnTo>
                    <a:lnTo>
                      <a:pt x="782" y="190"/>
                    </a:lnTo>
                    <a:lnTo>
                      <a:pt x="747" y="190"/>
                    </a:lnTo>
                    <a:lnTo>
                      <a:pt x="710" y="420"/>
                    </a:lnTo>
                    <a:lnTo>
                      <a:pt x="747" y="420"/>
                    </a:lnTo>
                    <a:lnTo>
                      <a:pt x="747" y="458"/>
                    </a:lnTo>
                    <a:lnTo>
                      <a:pt x="821" y="458"/>
                    </a:lnTo>
                    <a:lnTo>
                      <a:pt x="896" y="496"/>
                    </a:lnTo>
                    <a:lnTo>
                      <a:pt x="934" y="535"/>
                    </a:lnTo>
                    <a:lnTo>
                      <a:pt x="934" y="573"/>
                    </a:lnTo>
                    <a:lnTo>
                      <a:pt x="970" y="651"/>
                    </a:lnTo>
                    <a:lnTo>
                      <a:pt x="970" y="726"/>
                    </a:lnTo>
                    <a:lnTo>
                      <a:pt x="970" y="764"/>
                    </a:lnTo>
                    <a:lnTo>
                      <a:pt x="970" y="803"/>
                    </a:lnTo>
                    <a:lnTo>
                      <a:pt x="934" y="841"/>
                    </a:lnTo>
                    <a:lnTo>
                      <a:pt x="896" y="841"/>
                    </a:lnTo>
                    <a:lnTo>
                      <a:pt x="821" y="841"/>
                    </a:lnTo>
                    <a:lnTo>
                      <a:pt x="821" y="803"/>
                    </a:lnTo>
                    <a:lnTo>
                      <a:pt x="782" y="726"/>
                    </a:lnTo>
                    <a:lnTo>
                      <a:pt x="747" y="726"/>
                    </a:lnTo>
                    <a:lnTo>
                      <a:pt x="710" y="726"/>
                    </a:lnTo>
                    <a:lnTo>
                      <a:pt x="671" y="687"/>
                    </a:lnTo>
                    <a:lnTo>
                      <a:pt x="635" y="687"/>
                    </a:lnTo>
                    <a:lnTo>
                      <a:pt x="522" y="687"/>
                    </a:lnTo>
                    <a:lnTo>
                      <a:pt x="261" y="687"/>
                    </a:lnTo>
                    <a:lnTo>
                      <a:pt x="224" y="687"/>
                    </a:lnTo>
                    <a:lnTo>
                      <a:pt x="186" y="687"/>
                    </a:lnTo>
                    <a:lnTo>
                      <a:pt x="150" y="764"/>
                    </a:lnTo>
                    <a:lnTo>
                      <a:pt x="112" y="687"/>
                    </a:lnTo>
                    <a:lnTo>
                      <a:pt x="74" y="611"/>
                    </a:lnTo>
                    <a:lnTo>
                      <a:pt x="36" y="573"/>
                    </a:lnTo>
                    <a:lnTo>
                      <a:pt x="0" y="496"/>
                    </a:lnTo>
                    <a:lnTo>
                      <a:pt x="0" y="458"/>
                    </a:lnTo>
                    <a:lnTo>
                      <a:pt x="0" y="420"/>
                    </a:lnTo>
                    <a:lnTo>
                      <a:pt x="36" y="420"/>
                    </a:lnTo>
                    <a:lnTo>
                      <a:pt x="112" y="458"/>
                    </a:lnTo>
                    <a:lnTo>
                      <a:pt x="150" y="458"/>
                    </a:lnTo>
                    <a:lnTo>
                      <a:pt x="150" y="420"/>
                    </a:lnTo>
                    <a:lnTo>
                      <a:pt x="150" y="382"/>
                    </a:lnTo>
                    <a:lnTo>
                      <a:pt x="150" y="343"/>
                    </a:lnTo>
                    <a:lnTo>
                      <a:pt x="261" y="382"/>
                    </a:lnTo>
                    <a:lnTo>
                      <a:pt x="299" y="382"/>
                    </a:lnTo>
                    <a:lnTo>
                      <a:pt x="336" y="382"/>
                    </a:lnTo>
                    <a:lnTo>
                      <a:pt x="336" y="343"/>
                    </a:lnTo>
                    <a:lnTo>
                      <a:pt x="373" y="305"/>
                    </a:lnTo>
                    <a:lnTo>
                      <a:pt x="410" y="268"/>
                    </a:lnTo>
                    <a:lnTo>
                      <a:pt x="448" y="268"/>
                    </a:lnTo>
                    <a:lnTo>
                      <a:pt x="522" y="268"/>
                    </a:lnTo>
                    <a:lnTo>
                      <a:pt x="561" y="268"/>
                    </a:lnTo>
                    <a:lnTo>
                      <a:pt x="561" y="190"/>
                    </a:lnTo>
                    <a:lnTo>
                      <a:pt x="597" y="152"/>
                    </a:lnTo>
                    <a:lnTo>
                      <a:pt x="671" y="77"/>
                    </a:lnTo>
                    <a:lnTo>
                      <a:pt x="710" y="37"/>
                    </a:lnTo>
                    <a:lnTo>
                      <a:pt x="782" y="37"/>
                    </a:lnTo>
                    <a:lnTo>
                      <a:pt x="821" y="37"/>
                    </a:lnTo>
                    <a:lnTo>
                      <a:pt x="858" y="0"/>
                    </a:lnTo>
                    <a:lnTo>
                      <a:pt x="858" y="37"/>
                    </a:lnTo>
                    <a:lnTo>
                      <a:pt x="858" y="114"/>
                    </a:lnTo>
                    <a:lnTo>
                      <a:pt x="858" y="19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25" name="Freeform 322"/>
              <p:cNvSpPr>
                <a:spLocks noChangeArrowheads="1"/>
              </p:cNvSpPr>
              <p:nvPr/>
            </p:nvSpPr>
            <p:spPr bwMode="auto">
              <a:xfrm>
                <a:off x="4622356" y="2227116"/>
                <a:ext cx="246849" cy="173720"/>
              </a:xfrm>
              <a:custGeom>
                <a:avLst/>
                <a:gdLst>
                  <a:gd name="T0" fmla="*/ 858 w 971"/>
                  <a:gd name="T1" fmla="*/ 190 h 842"/>
                  <a:gd name="T2" fmla="*/ 821 w 971"/>
                  <a:gd name="T3" fmla="*/ 190 h 842"/>
                  <a:gd name="T4" fmla="*/ 782 w 971"/>
                  <a:gd name="T5" fmla="*/ 190 h 842"/>
                  <a:gd name="T6" fmla="*/ 747 w 971"/>
                  <a:gd name="T7" fmla="*/ 190 h 842"/>
                  <a:gd name="T8" fmla="*/ 710 w 971"/>
                  <a:gd name="T9" fmla="*/ 420 h 842"/>
                  <a:gd name="T10" fmla="*/ 747 w 971"/>
                  <a:gd name="T11" fmla="*/ 420 h 842"/>
                  <a:gd name="T12" fmla="*/ 747 w 971"/>
                  <a:gd name="T13" fmla="*/ 458 h 842"/>
                  <a:gd name="T14" fmla="*/ 821 w 971"/>
                  <a:gd name="T15" fmla="*/ 458 h 842"/>
                  <a:gd name="T16" fmla="*/ 896 w 971"/>
                  <a:gd name="T17" fmla="*/ 496 h 842"/>
                  <a:gd name="T18" fmla="*/ 934 w 971"/>
                  <a:gd name="T19" fmla="*/ 535 h 842"/>
                  <a:gd name="T20" fmla="*/ 934 w 971"/>
                  <a:gd name="T21" fmla="*/ 573 h 842"/>
                  <a:gd name="T22" fmla="*/ 970 w 971"/>
                  <a:gd name="T23" fmla="*/ 651 h 842"/>
                  <a:gd name="T24" fmla="*/ 970 w 971"/>
                  <a:gd name="T25" fmla="*/ 726 h 842"/>
                  <a:gd name="T26" fmla="*/ 970 w 971"/>
                  <a:gd name="T27" fmla="*/ 764 h 842"/>
                  <a:gd name="T28" fmla="*/ 970 w 971"/>
                  <a:gd name="T29" fmla="*/ 803 h 842"/>
                  <a:gd name="T30" fmla="*/ 934 w 971"/>
                  <a:gd name="T31" fmla="*/ 841 h 842"/>
                  <a:gd name="T32" fmla="*/ 896 w 971"/>
                  <a:gd name="T33" fmla="*/ 841 h 842"/>
                  <a:gd name="T34" fmla="*/ 821 w 971"/>
                  <a:gd name="T35" fmla="*/ 841 h 842"/>
                  <a:gd name="T36" fmla="*/ 821 w 971"/>
                  <a:gd name="T37" fmla="*/ 803 h 842"/>
                  <a:gd name="T38" fmla="*/ 782 w 971"/>
                  <a:gd name="T39" fmla="*/ 726 h 842"/>
                  <a:gd name="T40" fmla="*/ 747 w 971"/>
                  <a:gd name="T41" fmla="*/ 726 h 842"/>
                  <a:gd name="T42" fmla="*/ 710 w 971"/>
                  <a:gd name="T43" fmla="*/ 726 h 842"/>
                  <a:gd name="T44" fmla="*/ 671 w 971"/>
                  <a:gd name="T45" fmla="*/ 687 h 842"/>
                  <a:gd name="T46" fmla="*/ 635 w 971"/>
                  <a:gd name="T47" fmla="*/ 687 h 842"/>
                  <a:gd name="T48" fmla="*/ 522 w 971"/>
                  <a:gd name="T49" fmla="*/ 687 h 842"/>
                  <a:gd name="T50" fmla="*/ 261 w 971"/>
                  <a:gd name="T51" fmla="*/ 687 h 842"/>
                  <a:gd name="T52" fmla="*/ 224 w 971"/>
                  <a:gd name="T53" fmla="*/ 687 h 842"/>
                  <a:gd name="T54" fmla="*/ 186 w 971"/>
                  <a:gd name="T55" fmla="*/ 687 h 842"/>
                  <a:gd name="T56" fmla="*/ 150 w 971"/>
                  <a:gd name="T57" fmla="*/ 764 h 842"/>
                  <a:gd name="T58" fmla="*/ 112 w 971"/>
                  <a:gd name="T59" fmla="*/ 687 h 842"/>
                  <a:gd name="T60" fmla="*/ 74 w 971"/>
                  <a:gd name="T61" fmla="*/ 611 h 842"/>
                  <a:gd name="T62" fmla="*/ 36 w 971"/>
                  <a:gd name="T63" fmla="*/ 573 h 842"/>
                  <a:gd name="T64" fmla="*/ 0 w 971"/>
                  <a:gd name="T65" fmla="*/ 496 h 842"/>
                  <a:gd name="T66" fmla="*/ 0 w 971"/>
                  <a:gd name="T67" fmla="*/ 458 h 842"/>
                  <a:gd name="T68" fmla="*/ 0 w 971"/>
                  <a:gd name="T69" fmla="*/ 420 h 842"/>
                  <a:gd name="T70" fmla="*/ 36 w 971"/>
                  <a:gd name="T71" fmla="*/ 420 h 842"/>
                  <a:gd name="T72" fmla="*/ 112 w 971"/>
                  <a:gd name="T73" fmla="*/ 458 h 842"/>
                  <a:gd name="T74" fmla="*/ 150 w 971"/>
                  <a:gd name="T75" fmla="*/ 458 h 842"/>
                  <a:gd name="T76" fmla="*/ 150 w 971"/>
                  <a:gd name="T77" fmla="*/ 420 h 842"/>
                  <a:gd name="T78" fmla="*/ 150 w 971"/>
                  <a:gd name="T79" fmla="*/ 382 h 842"/>
                  <a:gd name="T80" fmla="*/ 150 w 971"/>
                  <a:gd name="T81" fmla="*/ 343 h 842"/>
                  <a:gd name="T82" fmla="*/ 261 w 971"/>
                  <a:gd name="T83" fmla="*/ 382 h 842"/>
                  <a:gd name="T84" fmla="*/ 299 w 971"/>
                  <a:gd name="T85" fmla="*/ 382 h 842"/>
                  <a:gd name="T86" fmla="*/ 336 w 971"/>
                  <a:gd name="T87" fmla="*/ 382 h 842"/>
                  <a:gd name="T88" fmla="*/ 336 w 971"/>
                  <a:gd name="T89" fmla="*/ 343 h 842"/>
                  <a:gd name="T90" fmla="*/ 373 w 971"/>
                  <a:gd name="T91" fmla="*/ 305 h 842"/>
                  <a:gd name="T92" fmla="*/ 410 w 971"/>
                  <a:gd name="T93" fmla="*/ 268 h 842"/>
                  <a:gd name="T94" fmla="*/ 448 w 971"/>
                  <a:gd name="T95" fmla="*/ 268 h 842"/>
                  <a:gd name="T96" fmla="*/ 522 w 971"/>
                  <a:gd name="T97" fmla="*/ 268 h 842"/>
                  <a:gd name="T98" fmla="*/ 561 w 971"/>
                  <a:gd name="T99" fmla="*/ 268 h 842"/>
                  <a:gd name="T100" fmla="*/ 561 w 971"/>
                  <a:gd name="T101" fmla="*/ 190 h 842"/>
                  <a:gd name="T102" fmla="*/ 597 w 971"/>
                  <a:gd name="T103" fmla="*/ 152 h 842"/>
                  <a:gd name="T104" fmla="*/ 671 w 971"/>
                  <a:gd name="T105" fmla="*/ 77 h 842"/>
                  <a:gd name="T106" fmla="*/ 710 w 971"/>
                  <a:gd name="T107" fmla="*/ 37 h 842"/>
                  <a:gd name="T108" fmla="*/ 782 w 971"/>
                  <a:gd name="T109" fmla="*/ 37 h 842"/>
                  <a:gd name="T110" fmla="*/ 821 w 971"/>
                  <a:gd name="T111" fmla="*/ 37 h 842"/>
                  <a:gd name="T112" fmla="*/ 858 w 971"/>
                  <a:gd name="T113" fmla="*/ 0 h 842"/>
                  <a:gd name="T114" fmla="*/ 858 w 971"/>
                  <a:gd name="T115" fmla="*/ 37 h 842"/>
                  <a:gd name="T116" fmla="*/ 858 w 971"/>
                  <a:gd name="T117" fmla="*/ 114 h 842"/>
                  <a:gd name="T118" fmla="*/ 858 w 971"/>
                  <a:gd name="T119" fmla="*/ 190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842">
                    <a:moveTo>
                      <a:pt x="858" y="190"/>
                    </a:moveTo>
                    <a:lnTo>
                      <a:pt x="821" y="190"/>
                    </a:lnTo>
                    <a:lnTo>
                      <a:pt x="782" y="190"/>
                    </a:lnTo>
                    <a:lnTo>
                      <a:pt x="747" y="190"/>
                    </a:lnTo>
                    <a:lnTo>
                      <a:pt x="710" y="420"/>
                    </a:lnTo>
                    <a:lnTo>
                      <a:pt x="747" y="420"/>
                    </a:lnTo>
                    <a:lnTo>
                      <a:pt x="747" y="458"/>
                    </a:lnTo>
                    <a:lnTo>
                      <a:pt x="821" y="458"/>
                    </a:lnTo>
                    <a:lnTo>
                      <a:pt x="896" y="496"/>
                    </a:lnTo>
                    <a:lnTo>
                      <a:pt x="934" y="535"/>
                    </a:lnTo>
                    <a:lnTo>
                      <a:pt x="934" y="573"/>
                    </a:lnTo>
                    <a:lnTo>
                      <a:pt x="970" y="651"/>
                    </a:lnTo>
                    <a:lnTo>
                      <a:pt x="970" y="726"/>
                    </a:lnTo>
                    <a:lnTo>
                      <a:pt x="970" y="764"/>
                    </a:lnTo>
                    <a:lnTo>
                      <a:pt x="970" y="803"/>
                    </a:lnTo>
                    <a:lnTo>
                      <a:pt x="934" y="841"/>
                    </a:lnTo>
                    <a:lnTo>
                      <a:pt x="896" y="841"/>
                    </a:lnTo>
                    <a:lnTo>
                      <a:pt x="821" y="841"/>
                    </a:lnTo>
                    <a:lnTo>
                      <a:pt x="821" y="803"/>
                    </a:lnTo>
                    <a:lnTo>
                      <a:pt x="782" y="726"/>
                    </a:lnTo>
                    <a:lnTo>
                      <a:pt x="747" y="726"/>
                    </a:lnTo>
                    <a:lnTo>
                      <a:pt x="710" y="726"/>
                    </a:lnTo>
                    <a:lnTo>
                      <a:pt x="671" y="687"/>
                    </a:lnTo>
                    <a:lnTo>
                      <a:pt x="635" y="687"/>
                    </a:lnTo>
                    <a:lnTo>
                      <a:pt x="522" y="687"/>
                    </a:lnTo>
                    <a:lnTo>
                      <a:pt x="261" y="687"/>
                    </a:lnTo>
                    <a:lnTo>
                      <a:pt x="224" y="687"/>
                    </a:lnTo>
                    <a:lnTo>
                      <a:pt x="186" y="687"/>
                    </a:lnTo>
                    <a:lnTo>
                      <a:pt x="150" y="764"/>
                    </a:lnTo>
                    <a:lnTo>
                      <a:pt x="112" y="687"/>
                    </a:lnTo>
                    <a:lnTo>
                      <a:pt x="74" y="611"/>
                    </a:lnTo>
                    <a:lnTo>
                      <a:pt x="36" y="573"/>
                    </a:lnTo>
                    <a:lnTo>
                      <a:pt x="0" y="496"/>
                    </a:lnTo>
                    <a:lnTo>
                      <a:pt x="0" y="458"/>
                    </a:lnTo>
                    <a:lnTo>
                      <a:pt x="0" y="420"/>
                    </a:lnTo>
                    <a:lnTo>
                      <a:pt x="36" y="420"/>
                    </a:lnTo>
                    <a:lnTo>
                      <a:pt x="112" y="458"/>
                    </a:lnTo>
                    <a:lnTo>
                      <a:pt x="150" y="458"/>
                    </a:lnTo>
                    <a:lnTo>
                      <a:pt x="150" y="420"/>
                    </a:lnTo>
                    <a:lnTo>
                      <a:pt x="150" y="382"/>
                    </a:lnTo>
                    <a:lnTo>
                      <a:pt x="150" y="343"/>
                    </a:lnTo>
                    <a:lnTo>
                      <a:pt x="261" y="382"/>
                    </a:lnTo>
                    <a:lnTo>
                      <a:pt x="299" y="382"/>
                    </a:lnTo>
                    <a:lnTo>
                      <a:pt x="336" y="382"/>
                    </a:lnTo>
                    <a:lnTo>
                      <a:pt x="336" y="343"/>
                    </a:lnTo>
                    <a:lnTo>
                      <a:pt x="373" y="305"/>
                    </a:lnTo>
                    <a:lnTo>
                      <a:pt x="410" y="268"/>
                    </a:lnTo>
                    <a:lnTo>
                      <a:pt x="448" y="268"/>
                    </a:lnTo>
                    <a:lnTo>
                      <a:pt x="522" y="268"/>
                    </a:lnTo>
                    <a:lnTo>
                      <a:pt x="561" y="268"/>
                    </a:lnTo>
                    <a:lnTo>
                      <a:pt x="561" y="190"/>
                    </a:lnTo>
                    <a:lnTo>
                      <a:pt x="597" y="152"/>
                    </a:lnTo>
                    <a:lnTo>
                      <a:pt x="671" y="77"/>
                    </a:lnTo>
                    <a:lnTo>
                      <a:pt x="710" y="37"/>
                    </a:lnTo>
                    <a:lnTo>
                      <a:pt x="782" y="37"/>
                    </a:lnTo>
                    <a:lnTo>
                      <a:pt x="821" y="37"/>
                    </a:lnTo>
                    <a:lnTo>
                      <a:pt x="858" y="0"/>
                    </a:lnTo>
                    <a:lnTo>
                      <a:pt x="858" y="37"/>
                    </a:lnTo>
                    <a:lnTo>
                      <a:pt x="858" y="114"/>
                    </a:lnTo>
                    <a:lnTo>
                      <a:pt x="858" y="19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6" name="Freeform 323"/>
              <p:cNvSpPr>
                <a:spLocks noChangeArrowheads="1"/>
              </p:cNvSpPr>
              <p:nvPr/>
            </p:nvSpPr>
            <p:spPr bwMode="auto">
              <a:xfrm>
                <a:off x="4765506" y="2116484"/>
                <a:ext cx="189364" cy="172805"/>
              </a:xfrm>
              <a:custGeom>
                <a:avLst/>
                <a:gdLst>
                  <a:gd name="T0" fmla="*/ 485 w 747"/>
                  <a:gd name="T1" fmla="*/ 839 h 840"/>
                  <a:gd name="T2" fmla="*/ 409 w 747"/>
                  <a:gd name="T3" fmla="*/ 802 h 840"/>
                  <a:gd name="T4" fmla="*/ 335 w 747"/>
                  <a:gd name="T5" fmla="*/ 802 h 840"/>
                  <a:gd name="T6" fmla="*/ 298 w 747"/>
                  <a:gd name="T7" fmla="*/ 802 h 840"/>
                  <a:gd name="T8" fmla="*/ 298 w 747"/>
                  <a:gd name="T9" fmla="*/ 764 h 840"/>
                  <a:gd name="T10" fmla="*/ 298 w 747"/>
                  <a:gd name="T11" fmla="*/ 725 h 840"/>
                  <a:gd name="T12" fmla="*/ 298 w 747"/>
                  <a:gd name="T13" fmla="*/ 649 h 840"/>
                  <a:gd name="T14" fmla="*/ 298 w 747"/>
                  <a:gd name="T15" fmla="*/ 572 h 840"/>
                  <a:gd name="T16" fmla="*/ 298 w 747"/>
                  <a:gd name="T17" fmla="*/ 534 h 840"/>
                  <a:gd name="T18" fmla="*/ 260 w 747"/>
                  <a:gd name="T19" fmla="*/ 572 h 840"/>
                  <a:gd name="T20" fmla="*/ 223 w 747"/>
                  <a:gd name="T21" fmla="*/ 572 h 840"/>
                  <a:gd name="T22" fmla="*/ 149 w 747"/>
                  <a:gd name="T23" fmla="*/ 572 h 840"/>
                  <a:gd name="T24" fmla="*/ 110 w 747"/>
                  <a:gd name="T25" fmla="*/ 611 h 840"/>
                  <a:gd name="T26" fmla="*/ 36 w 747"/>
                  <a:gd name="T27" fmla="*/ 686 h 840"/>
                  <a:gd name="T28" fmla="*/ 0 w 747"/>
                  <a:gd name="T29" fmla="*/ 572 h 840"/>
                  <a:gd name="T30" fmla="*/ 0 w 747"/>
                  <a:gd name="T31" fmla="*/ 534 h 840"/>
                  <a:gd name="T32" fmla="*/ 36 w 747"/>
                  <a:gd name="T33" fmla="*/ 496 h 840"/>
                  <a:gd name="T34" fmla="*/ 74 w 747"/>
                  <a:gd name="T35" fmla="*/ 457 h 840"/>
                  <a:gd name="T36" fmla="*/ 36 w 747"/>
                  <a:gd name="T37" fmla="*/ 419 h 840"/>
                  <a:gd name="T38" fmla="*/ 74 w 747"/>
                  <a:gd name="T39" fmla="*/ 381 h 840"/>
                  <a:gd name="T40" fmla="*/ 110 w 747"/>
                  <a:gd name="T41" fmla="*/ 343 h 840"/>
                  <a:gd name="T42" fmla="*/ 149 w 747"/>
                  <a:gd name="T43" fmla="*/ 305 h 840"/>
                  <a:gd name="T44" fmla="*/ 186 w 747"/>
                  <a:gd name="T45" fmla="*/ 265 h 840"/>
                  <a:gd name="T46" fmla="*/ 260 w 747"/>
                  <a:gd name="T47" fmla="*/ 190 h 840"/>
                  <a:gd name="T48" fmla="*/ 298 w 747"/>
                  <a:gd name="T49" fmla="*/ 190 h 840"/>
                  <a:gd name="T50" fmla="*/ 335 w 747"/>
                  <a:gd name="T51" fmla="*/ 152 h 840"/>
                  <a:gd name="T52" fmla="*/ 373 w 747"/>
                  <a:gd name="T53" fmla="*/ 113 h 840"/>
                  <a:gd name="T54" fmla="*/ 409 w 747"/>
                  <a:gd name="T55" fmla="*/ 75 h 840"/>
                  <a:gd name="T56" fmla="*/ 485 w 747"/>
                  <a:gd name="T57" fmla="*/ 75 h 840"/>
                  <a:gd name="T58" fmla="*/ 522 w 747"/>
                  <a:gd name="T59" fmla="*/ 75 h 840"/>
                  <a:gd name="T60" fmla="*/ 596 w 747"/>
                  <a:gd name="T61" fmla="*/ 37 h 840"/>
                  <a:gd name="T62" fmla="*/ 634 w 747"/>
                  <a:gd name="T63" fmla="*/ 0 h 840"/>
                  <a:gd name="T64" fmla="*/ 634 w 747"/>
                  <a:gd name="T65" fmla="*/ 37 h 840"/>
                  <a:gd name="T66" fmla="*/ 709 w 747"/>
                  <a:gd name="T67" fmla="*/ 75 h 840"/>
                  <a:gd name="T68" fmla="*/ 709 w 747"/>
                  <a:gd name="T69" fmla="*/ 113 h 840"/>
                  <a:gd name="T70" fmla="*/ 746 w 747"/>
                  <a:gd name="T71" fmla="*/ 113 h 840"/>
                  <a:gd name="T72" fmla="*/ 746 w 747"/>
                  <a:gd name="T73" fmla="*/ 152 h 840"/>
                  <a:gd name="T74" fmla="*/ 746 w 747"/>
                  <a:gd name="T75" fmla="*/ 229 h 840"/>
                  <a:gd name="T76" fmla="*/ 709 w 747"/>
                  <a:gd name="T77" fmla="*/ 305 h 840"/>
                  <a:gd name="T78" fmla="*/ 671 w 747"/>
                  <a:gd name="T79" fmla="*/ 343 h 840"/>
                  <a:gd name="T80" fmla="*/ 634 w 747"/>
                  <a:gd name="T81" fmla="*/ 457 h 840"/>
                  <a:gd name="T82" fmla="*/ 634 w 747"/>
                  <a:gd name="T83" fmla="*/ 496 h 840"/>
                  <a:gd name="T84" fmla="*/ 596 w 747"/>
                  <a:gd name="T85" fmla="*/ 534 h 840"/>
                  <a:gd name="T86" fmla="*/ 560 w 747"/>
                  <a:gd name="T87" fmla="*/ 572 h 840"/>
                  <a:gd name="T88" fmla="*/ 522 w 747"/>
                  <a:gd name="T89" fmla="*/ 611 h 840"/>
                  <a:gd name="T90" fmla="*/ 485 w 747"/>
                  <a:gd name="T91" fmla="*/ 649 h 840"/>
                  <a:gd name="T92" fmla="*/ 485 w 747"/>
                  <a:gd name="T93" fmla="*/ 686 h 840"/>
                  <a:gd name="T94" fmla="*/ 485 w 747"/>
                  <a:gd name="T95" fmla="*/ 802 h 840"/>
                  <a:gd name="T96" fmla="*/ 485 w 747"/>
                  <a:gd name="T97" fmla="*/ 839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47" h="840">
                    <a:moveTo>
                      <a:pt x="485" y="839"/>
                    </a:moveTo>
                    <a:lnTo>
                      <a:pt x="409" y="802"/>
                    </a:lnTo>
                    <a:lnTo>
                      <a:pt x="335" y="802"/>
                    </a:lnTo>
                    <a:lnTo>
                      <a:pt x="298" y="802"/>
                    </a:lnTo>
                    <a:lnTo>
                      <a:pt x="298" y="764"/>
                    </a:lnTo>
                    <a:lnTo>
                      <a:pt x="298" y="725"/>
                    </a:lnTo>
                    <a:lnTo>
                      <a:pt x="298" y="649"/>
                    </a:lnTo>
                    <a:lnTo>
                      <a:pt x="298" y="572"/>
                    </a:lnTo>
                    <a:lnTo>
                      <a:pt x="298" y="534"/>
                    </a:lnTo>
                    <a:lnTo>
                      <a:pt x="260" y="572"/>
                    </a:lnTo>
                    <a:lnTo>
                      <a:pt x="223" y="572"/>
                    </a:lnTo>
                    <a:lnTo>
                      <a:pt x="149" y="572"/>
                    </a:lnTo>
                    <a:lnTo>
                      <a:pt x="110" y="611"/>
                    </a:lnTo>
                    <a:lnTo>
                      <a:pt x="36" y="686"/>
                    </a:lnTo>
                    <a:lnTo>
                      <a:pt x="0" y="572"/>
                    </a:lnTo>
                    <a:lnTo>
                      <a:pt x="0" y="534"/>
                    </a:lnTo>
                    <a:lnTo>
                      <a:pt x="36" y="496"/>
                    </a:lnTo>
                    <a:lnTo>
                      <a:pt x="74" y="457"/>
                    </a:lnTo>
                    <a:lnTo>
                      <a:pt x="36" y="419"/>
                    </a:lnTo>
                    <a:lnTo>
                      <a:pt x="74" y="381"/>
                    </a:lnTo>
                    <a:lnTo>
                      <a:pt x="110" y="343"/>
                    </a:lnTo>
                    <a:lnTo>
                      <a:pt x="149" y="305"/>
                    </a:lnTo>
                    <a:lnTo>
                      <a:pt x="186" y="265"/>
                    </a:lnTo>
                    <a:lnTo>
                      <a:pt x="260" y="190"/>
                    </a:lnTo>
                    <a:lnTo>
                      <a:pt x="298" y="190"/>
                    </a:lnTo>
                    <a:lnTo>
                      <a:pt x="335" y="152"/>
                    </a:lnTo>
                    <a:lnTo>
                      <a:pt x="373" y="113"/>
                    </a:lnTo>
                    <a:lnTo>
                      <a:pt x="409" y="75"/>
                    </a:lnTo>
                    <a:lnTo>
                      <a:pt x="485" y="75"/>
                    </a:lnTo>
                    <a:lnTo>
                      <a:pt x="522" y="75"/>
                    </a:lnTo>
                    <a:lnTo>
                      <a:pt x="596" y="37"/>
                    </a:lnTo>
                    <a:lnTo>
                      <a:pt x="634" y="0"/>
                    </a:lnTo>
                    <a:lnTo>
                      <a:pt x="634" y="37"/>
                    </a:lnTo>
                    <a:lnTo>
                      <a:pt x="709" y="75"/>
                    </a:lnTo>
                    <a:lnTo>
                      <a:pt x="709" y="113"/>
                    </a:lnTo>
                    <a:lnTo>
                      <a:pt x="746" y="113"/>
                    </a:lnTo>
                    <a:lnTo>
                      <a:pt x="746" y="152"/>
                    </a:lnTo>
                    <a:lnTo>
                      <a:pt x="746" y="229"/>
                    </a:lnTo>
                    <a:lnTo>
                      <a:pt x="709" y="305"/>
                    </a:lnTo>
                    <a:lnTo>
                      <a:pt x="671" y="343"/>
                    </a:lnTo>
                    <a:lnTo>
                      <a:pt x="634" y="457"/>
                    </a:lnTo>
                    <a:lnTo>
                      <a:pt x="634" y="496"/>
                    </a:lnTo>
                    <a:lnTo>
                      <a:pt x="596" y="534"/>
                    </a:lnTo>
                    <a:lnTo>
                      <a:pt x="560" y="572"/>
                    </a:lnTo>
                    <a:lnTo>
                      <a:pt x="522" y="611"/>
                    </a:lnTo>
                    <a:lnTo>
                      <a:pt x="485" y="649"/>
                    </a:lnTo>
                    <a:lnTo>
                      <a:pt x="485" y="686"/>
                    </a:lnTo>
                    <a:lnTo>
                      <a:pt x="485" y="802"/>
                    </a:lnTo>
                    <a:lnTo>
                      <a:pt x="485" y="839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27" name="Freeform 324"/>
              <p:cNvSpPr>
                <a:spLocks noChangeArrowheads="1"/>
              </p:cNvSpPr>
              <p:nvPr/>
            </p:nvSpPr>
            <p:spPr bwMode="auto">
              <a:xfrm>
                <a:off x="4765506" y="2116484"/>
                <a:ext cx="189364" cy="172805"/>
              </a:xfrm>
              <a:custGeom>
                <a:avLst/>
                <a:gdLst>
                  <a:gd name="T0" fmla="*/ 485 w 747"/>
                  <a:gd name="T1" fmla="*/ 839 h 840"/>
                  <a:gd name="T2" fmla="*/ 409 w 747"/>
                  <a:gd name="T3" fmla="*/ 802 h 840"/>
                  <a:gd name="T4" fmla="*/ 335 w 747"/>
                  <a:gd name="T5" fmla="*/ 802 h 840"/>
                  <a:gd name="T6" fmla="*/ 298 w 747"/>
                  <a:gd name="T7" fmla="*/ 802 h 840"/>
                  <a:gd name="T8" fmla="*/ 298 w 747"/>
                  <a:gd name="T9" fmla="*/ 764 h 840"/>
                  <a:gd name="T10" fmla="*/ 298 w 747"/>
                  <a:gd name="T11" fmla="*/ 725 h 840"/>
                  <a:gd name="T12" fmla="*/ 298 w 747"/>
                  <a:gd name="T13" fmla="*/ 649 h 840"/>
                  <a:gd name="T14" fmla="*/ 298 w 747"/>
                  <a:gd name="T15" fmla="*/ 572 h 840"/>
                  <a:gd name="T16" fmla="*/ 298 w 747"/>
                  <a:gd name="T17" fmla="*/ 534 h 840"/>
                  <a:gd name="T18" fmla="*/ 260 w 747"/>
                  <a:gd name="T19" fmla="*/ 572 h 840"/>
                  <a:gd name="T20" fmla="*/ 223 w 747"/>
                  <a:gd name="T21" fmla="*/ 572 h 840"/>
                  <a:gd name="T22" fmla="*/ 149 w 747"/>
                  <a:gd name="T23" fmla="*/ 572 h 840"/>
                  <a:gd name="T24" fmla="*/ 110 w 747"/>
                  <a:gd name="T25" fmla="*/ 611 h 840"/>
                  <a:gd name="T26" fmla="*/ 36 w 747"/>
                  <a:gd name="T27" fmla="*/ 686 h 840"/>
                  <a:gd name="T28" fmla="*/ 0 w 747"/>
                  <a:gd name="T29" fmla="*/ 572 h 840"/>
                  <a:gd name="T30" fmla="*/ 0 w 747"/>
                  <a:gd name="T31" fmla="*/ 534 h 840"/>
                  <a:gd name="T32" fmla="*/ 36 w 747"/>
                  <a:gd name="T33" fmla="*/ 496 h 840"/>
                  <a:gd name="T34" fmla="*/ 74 w 747"/>
                  <a:gd name="T35" fmla="*/ 457 h 840"/>
                  <a:gd name="T36" fmla="*/ 36 w 747"/>
                  <a:gd name="T37" fmla="*/ 419 h 840"/>
                  <a:gd name="T38" fmla="*/ 74 w 747"/>
                  <a:gd name="T39" fmla="*/ 381 h 840"/>
                  <a:gd name="T40" fmla="*/ 110 w 747"/>
                  <a:gd name="T41" fmla="*/ 343 h 840"/>
                  <a:gd name="T42" fmla="*/ 149 w 747"/>
                  <a:gd name="T43" fmla="*/ 305 h 840"/>
                  <a:gd name="T44" fmla="*/ 186 w 747"/>
                  <a:gd name="T45" fmla="*/ 265 h 840"/>
                  <a:gd name="T46" fmla="*/ 260 w 747"/>
                  <a:gd name="T47" fmla="*/ 190 h 840"/>
                  <a:gd name="T48" fmla="*/ 298 w 747"/>
                  <a:gd name="T49" fmla="*/ 190 h 840"/>
                  <a:gd name="T50" fmla="*/ 335 w 747"/>
                  <a:gd name="T51" fmla="*/ 152 h 840"/>
                  <a:gd name="T52" fmla="*/ 373 w 747"/>
                  <a:gd name="T53" fmla="*/ 113 h 840"/>
                  <a:gd name="T54" fmla="*/ 409 w 747"/>
                  <a:gd name="T55" fmla="*/ 75 h 840"/>
                  <a:gd name="T56" fmla="*/ 485 w 747"/>
                  <a:gd name="T57" fmla="*/ 75 h 840"/>
                  <a:gd name="T58" fmla="*/ 522 w 747"/>
                  <a:gd name="T59" fmla="*/ 75 h 840"/>
                  <a:gd name="T60" fmla="*/ 596 w 747"/>
                  <a:gd name="T61" fmla="*/ 37 h 840"/>
                  <a:gd name="T62" fmla="*/ 634 w 747"/>
                  <a:gd name="T63" fmla="*/ 0 h 840"/>
                  <a:gd name="T64" fmla="*/ 634 w 747"/>
                  <a:gd name="T65" fmla="*/ 37 h 840"/>
                  <a:gd name="T66" fmla="*/ 709 w 747"/>
                  <a:gd name="T67" fmla="*/ 75 h 840"/>
                  <a:gd name="T68" fmla="*/ 709 w 747"/>
                  <a:gd name="T69" fmla="*/ 113 h 840"/>
                  <a:gd name="T70" fmla="*/ 746 w 747"/>
                  <a:gd name="T71" fmla="*/ 113 h 840"/>
                  <a:gd name="T72" fmla="*/ 746 w 747"/>
                  <a:gd name="T73" fmla="*/ 152 h 840"/>
                  <a:gd name="T74" fmla="*/ 746 w 747"/>
                  <a:gd name="T75" fmla="*/ 229 h 840"/>
                  <a:gd name="T76" fmla="*/ 709 w 747"/>
                  <a:gd name="T77" fmla="*/ 305 h 840"/>
                  <a:gd name="T78" fmla="*/ 671 w 747"/>
                  <a:gd name="T79" fmla="*/ 343 h 840"/>
                  <a:gd name="T80" fmla="*/ 634 w 747"/>
                  <a:gd name="T81" fmla="*/ 457 h 840"/>
                  <a:gd name="T82" fmla="*/ 634 w 747"/>
                  <a:gd name="T83" fmla="*/ 496 h 840"/>
                  <a:gd name="T84" fmla="*/ 596 w 747"/>
                  <a:gd name="T85" fmla="*/ 534 h 840"/>
                  <a:gd name="T86" fmla="*/ 560 w 747"/>
                  <a:gd name="T87" fmla="*/ 572 h 840"/>
                  <a:gd name="T88" fmla="*/ 522 w 747"/>
                  <a:gd name="T89" fmla="*/ 611 h 840"/>
                  <a:gd name="T90" fmla="*/ 485 w 747"/>
                  <a:gd name="T91" fmla="*/ 649 h 840"/>
                  <a:gd name="T92" fmla="*/ 485 w 747"/>
                  <a:gd name="T93" fmla="*/ 686 h 840"/>
                  <a:gd name="T94" fmla="*/ 485 w 747"/>
                  <a:gd name="T95" fmla="*/ 802 h 840"/>
                  <a:gd name="T96" fmla="*/ 485 w 747"/>
                  <a:gd name="T97" fmla="*/ 839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47" h="840">
                    <a:moveTo>
                      <a:pt x="485" y="839"/>
                    </a:moveTo>
                    <a:lnTo>
                      <a:pt x="409" y="802"/>
                    </a:lnTo>
                    <a:lnTo>
                      <a:pt x="335" y="802"/>
                    </a:lnTo>
                    <a:lnTo>
                      <a:pt x="298" y="802"/>
                    </a:lnTo>
                    <a:lnTo>
                      <a:pt x="298" y="764"/>
                    </a:lnTo>
                    <a:lnTo>
                      <a:pt x="298" y="725"/>
                    </a:lnTo>
                    <a:lnTo>
                      <a:pt x="298" y="649"/>
                    </a:lnTo>
                    <a:lnTo>
                      <a:pt x="298" y="572"/>
                    </a:lnTo>
                    <a:lnTo>
                      <a:pt x="298" y="534"/>
                    </a:lnTo>
                    <a:lnTo>
                      <a:pt x="260" y="572"/>
                    </a:lnTo>
                    <a:lnTo>
                      <a:pt x="223" y="572"/>
                    </a:lnTo>
                    <a:lnTo>
                      <a:pt x="149" y="572"/>
                    </a:lnTo>
                    <a:lnTo>
                      <a:pt x="110" y="611"/>
                    </a:lnTo>
                    <a:lnTo>
                      <a:pt x="36" y="686"/>
                    </a:lnTo>
                    <a:lnTo>
                      <a:pt x="0" y="572"/>
                    </a:lnTo>
                    <a:lnTo>
                      <a:pt x="0" y="534"/>
                    </a:lnTo>
                    <a:lnTo>
                      <a:pt x="36" y="496"/>
                    </a:lnTo>
                    <a:lnTo>
                      <a:pt x="74" y="457"/>
                    </a:lnTo>
                    <a:lnTo>
                      <a:pt x="36" y="419"/>
                    </a:lnTo>
                    <a:lnTo>
                      <a:pt x="74" y="381"/>
                    </a:lnTo>
                    <a:lnTo>
                      <a:pt x="110" y="343"/>
                    </a:lnTo>
                    <a:lnTo>
                      <a:pt x="149" y="305"/>
                    </a:lnTo>
                    <a:lnTo>
                      <a:pt x="186" y="265"/>
                    </a:lnTo>
                    <a:lnTo>
                      <a:pt x="260" y="190"/>
                    </a:lnTo>
                    <a:lnTo>
                      <a:pt x="298" y="190"/>
                    </a:lnTo>
                    <a:lnTo>
                      <a:pt x="335" y="152"/>
                    </a:lnTo>
                    <a:lnTo>
                      <a:pt x="373" y="113"/>
                    </a:lnTo>
                    <a:lnTo>
                      <a:pt x="409" y="75"/>
                    </a:lnTo>
                    <a:lnTo>
                      <a:pt x="485" y="75"/>
                    </a:lnTo>
                    <a:lnTo>
                      <a:pt x="522" y="75"/>
                    </a:lnTo>
                    <a:lnTo>
                      <a:pt x="596" y="37"/>
                    </a:lnTo>
                    <a:lnTo>
                      <a:pt x="634" y="0"/>
                    </a:lnTo>
                    <a:lnTo>
                      <a:pt x="634" y="37"/>
                    </a:lnTo>
                    <a:lnTo>
                      <a:pt x="709" y="75"/>
                    </a:lnTo>
                    <a:lnTo>
                      <a:pt x="709" y="113"/>
                    </a:lnTo>
                    <a:lnTo>
                      <a:pt x="746" y="113"/>
                    </a:lnTo>
                    <a:lnTo>
                      <a:pt x="746" y="152"/>
                    </a:lnTo>
                    <a:lnTo>
                      <a:pt x="746" y="229"/>
                    </a:lnTo>
                    <a:lnTo>
                      <a:pt x="709" y="305"/>
                    </a:lnTo>
                    <a:lnTo>
                      <a:pt x="671" y="343"/>
                    </a:lnTo>
                    <a:lnTo>
                      <a:pt x="634" y="457"/>
                    </a:lnTo>
                    <a:lnTo>
                      <a:pt x="634" y="496"/>
                    </a:lnTo>
                    <a:lnTo>
                      <a:pt x="596" y="534"/>
                    </a:lnTo>
                    <a:lnTo>
                      <a:pt x="560" y="572"/>
                    </a:lnTo>
                    <a:lnTo>
                      <a:pt x="522" y="611"/>
                    </a:lnTo>
                    <a:lnTo>
                      <a:pt x="485" y="649"/>
                    </a:lnTo>
                    <a:lnTo>
                      <a:pt x="485" y="686"/>
                    </a:lnTo>
                    <a:lnTo>
                      <a:pt x="485" y="802"/>
                    </a:lnTo>
                    <a:lnTo>
                      <a:pt x="485" y="839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8" name="Freeform 325"/>
              <p:cNvSpPr>
                <a:spLocks noChangeArrowheads="1"/>
              </p:cNvSpPr>
              <p:nvPr/>
            </p:nvSpPr>
            <p:spPr bwMode="auto">
              <a:xfrm>
                <a:off x="4869205" y="2306662"/>
                <a:ext cx="228814" cy="403213"/>
              </a:xfrm>
              <a:custGeom>
                <a:avLst/>
                <a:gdLst>
                  <a:gd name="T0" fmla="*/ 523 w 898"/>
                  <a:gd name="T1" fmla="*/ 76 h 1950"/>
                  <a:gd name="T2" fmla="*/ 449 w 898"/>
                  <a:gd name="T3" fmla="*/ 229 h 1950"/>
                  <a:gd name="T4" fmla="*/ 411 w 898"/>
                  <a:gd name="T5" fmla="*/ 268 h 1950"/>
                  <a:gd name="T6" fmla="*/ 449 w 898"/>
                  <a:gd name="T7" fmla="*/ 343 h 1950"/>
                  <a:gd name="T8" fmla="*/ 486 w 898"/>
                  <a:gd name="T9" fmla="*/ 421 h 1950"/>
                  <a:gd name="T10" fmla="*/ 673 w 898"/>
                  <a:gd name="T11" fmla="*/ 421 h 1950"/>
                  <a:gd name="T12" fmla="*/ 711 w 898"/>
                  <a:gd name="T13" fmla="*/ 534 h 1950"/>
                  <a:gd name="T14" fmla="*/ 785 w 898"/>
                  <a:gd name="T15" fmla="*/ 687 h 1950"/>
                  <a:gd name="T16" fmla="*/ 785 w 898"/>
                  <a:gd name="T17" fmla="*/ 917 h 1950"/>
                  <a:gd name="T18" fmla="*/ 785 w 898"/>
                  <a:gd name="T19" fmla="*/ 1185 h 1950"/>
                  <a:gd name="T20" fmla="*/ 747 w 898"/>
                  <a:gd name="T21" fmla="*/ 1223 h 1950"/>
                  <a:gd name="T22" fmla="*/ 636 w 898"/>
                  <a:gd name="T23" fmla="*/ 1260 h 1950"/>
                  <a:gd name="T24" fmla="*/ 598 w 898"/>
                  <a:gd name="T25" fmla="*/ 1338 h 1950"/>
                  <a:gd name="T26" fmla="*/ 711 w 898"/>
                  <a:gd name="T27" fmla="*/ 1414 h 1950"/>
                  <a:gd name="T28" fmla="*/ 897 w 898"/>
                  <a:gd name="T29" fmla="*/ 1529 h 1950"/>
                  <a:gd name="T30" fmla="*/ 822 w 898"/>
                  <a:gd name="T31" fmla="*/ 1643 h 1950"/>
                  <a:gd name="T32" fmla="*/ 785 w 898"/>
                  <a:gd name="T33" fmla="*/ 1758 h 1950"/>
                  <a:gd name="T34" fmla="*/ 636 w 898"/>
                  <a:gd name="T35" fmla="*/ 1719 h 1950"/>
                  <a:gd name="T36" fmla="*/ 598 w 898"/>
                  <a:gd name="T37" fmla="*/ 1643 h 1950"/>
                  <a:gd name="T38" fmla="*/ 449 w 898"/>
                  <a:gd name="T39" fmla="*/ 1797 h 1950"/>
                  <a:gd name="T40" fmla="*/ 337 w 898"/>
                  <a:gd name="T41" fmla="*/ 1872 h 1950"/>
                  <a:gd name="T42" fmla="*/ 262 w 898"/>
                  <a:gd name="T43" fmla="*/ 1910 h 1950"/>
                  <a:gd name="T44" fmla="*/ 225 w 898"/>
                  <a:gd name="T45" fmla="*/ 1910 h 1950"/>
                  <a:gd name="T46" fmla="*/ 187 w 898"/>
                  <a:gd name="T47" fmla="*/ 1758 h 1950"/>
                  <a:gd name="T48" fmla="*/ 187 w 898"/>
                  <a:gd name="T49" fmla="*/ 1681 h 1950"/>
                  <a:gd name="T50" fmla="*/ 262 w 898"/>
                  <a:gd name="T51" fmla="*/ 1605 h 1950"/>
                  <a:gd name="T52" fmla="*/ 225 w 898"/>
                  <a:gd name="T53" fmla="*/ 1566 h 1950"/>
                  <a:gd name="T54" fmla="*/ 151 w 898"/>
                  <a:gd name="T55" fmla="*/ 1491 h 1950"/>
                  <a:gd name="T56" fmla="*/ 113 w 898"/>
                  <a:gd name="T57" fmla="*/ 1529 h 1950"/>
                  <a:gd name="T58" fmla="*/ 76 w 898"/>
                  <a:gd name="T59" fmla="*/ 1491 h 1950"/>
                  <a:gd name="T60" fmla="*/ 76 w 898"/>
                  <a:gd name="T61" fmla="*/ 1414 h 1950"/>
                  <a:gd name="T62" fmla="*/ 151 w 898"/>
                  <a:gd name="T63" fmla="*/ 1298 h 1950"/>
                  <a:gd name="T64" fmla="*/ 225 w 898"/>
                  <a:gd name="T65" fmla="*/ 1260 h 1950"/>
                  <a:gd name="T66" fmla="*/ 187 w 898"/>
                  <a:gd name="T67" fmla="*/ 1185 h 1950"/>
                  <a:gd name="T68" fmla="*/ 151 w 898"/>
                  <a:gd name="T69" fmla="*/ 917 h 1950"/>
                  <a:gd name="T70" fmla="*/ 187 w 898"/>
                  <a:gd name="T71" fmla="*/ 764 h 1950"/>
                  <a:gd name="T72" fmla="*/ 187 w 898"/>
                  <a:gd name="T73" fmla="*/ 574 h 1950"/>
                  <a:gd name="T74" fmla="*/ 225 w 898"/>
                  <a:gd name="T75" fmla="*/ 534 h 1950"/>
                  <a:gd name="T76" fmla="*/ 262 w 898"/>
                  <a:gd name="T77" fmla="*/ 458 h 1950"/>
                  <a:gd name="T78" fmla="*/ 262 w 898"/>
                  <a:gd name="T79" fmla="*/ 306 h 1950"/>
                  <a:gd name="T80" fmla="*/ 187 w 898"/>
                  <a:gd name="T81" fmla="*/ 229 h 1950"/>
                  <a:gd name="T82" fmla="*/ 225 w 898"/>
                  <a:gd name="T83" fmla="*/ 113 h 1950"/>
                  <a:gd name="T84" fmla="*/ 300 w 898"/>
                  <a:gd name="T85" fmla="*/ 37 h 1950"/>
                  <a:gd name="T86" fmla="*/ 449 w 898"/>
                  <a:gd name="T87" fmla="*/ 37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98" h="1950">
                    <a:moveTo>
                      <a:pt x="561" y="0"/>
                    </a:moveTo>
                    <a:lnTo>
                      <a:pt x="523" y="76"/>
                    </a:lnTo>
                    <a:lnTo>
                      <a:pt x="486" y="153"/>
                    </a:lnTo>
                    <a:lnTo>
                      <a:pt x="449" y="229"/>
                    </a:lnTo>
                    <a:lnTo>
                      <a:pt x="411" y="229"/>
                    </a:lnTo>
                    <a:lnTo>
                      <a:pt x="411" y="268"/>
                    </a:lnTo>
                    <a:lnTo>
                      <a:pt x="411" y="306"/>
                    </a:lnTo>
                    <a:lnTo>
                      <a:pt x="449" y="343"/>
                    </a:lnTo>
                    <a:lnTo>
                      <a:pt x="449" y="381"/>
                    </a:lnTo>
                    <a:lnTo>
                      <a:pt x="486" y="421"/>
                    </a:lnTo>
                    <a:lnTo>
                      <a:pt x="523" y="458"/>
                    </a:lnTo>
                    <a:lnTo>
                      <a:pt x="673" y="421"/>
                    </a:lnTo>
                    <a:lnTo>
                      <a:pt x="711" y="421"/>
                    </a:lnTo>
                    <a:lnTo>
                      <a:pt x="711" y="534"/>
                    </a:lnTo>
                    <a:lnTo>
                      <a:pt x="747" y="611"/>
                    </a:lnTo>
                    <a:lnTo>
                      <a:pt x="785" y="687"/>
                    </a:lnTo>
                    <a:lnTo>
                      <a:pt x="785" y="764"/>
                    </a:lnTo>
                    <a:lnTo>
                      <a:pt x="785" y="917"/>
                    </a:lnTo>
                    <a:lnTo>
                      <a:pt x="785" y="1108"/>
                    </a:lnTo>
                    <a:lnTo>
                      <a:pt x="785" y="1185"/>
                    </a:lnTo>
                    <a:lnTo>
                      <a:pt x="785" y="1223"/>
                    </a:lnTo>
                    <a:lnTo>
                      <a:pt x="747" y="1223"/>
                    </a:lnTo>
                    <a:lnTo>
                      <a:pt x="673" y="1260"/>
                    </a:lnTo>
                    <a:lnTo>
                      <a:pt x="636" y="1260"/>
                    </a:lnTo>
                    <a:lnTo>
                      <a:pt x="636" y="1298"/>
                    </a:lnTo>
                    <a:lnTo>
                      <a:pt x="598" y="1338"/>
                    </a:lnTo>
                    <a:lnTo>
                      <a:pt x="673" y="1376"/>
                    </a:lnTo>
                    <a:lnTo>
                      <a:pt x="711" y="1414"/>
                    </a:lnTo>
                    <a:lnTo>
                      <a:pt x="747" y="1451"/>
                    </a:lnTo>
                    <a:lnTo>
                      <a:pt x="897" y="1529"/>
                    </a:lnTo>
                    <a:lnTo>
                      <a:pt x="859" y="1605"/>
                    </a:lnTo>
                    <a:lnTo>
                      <a:pt x="822" y="1643"/>
                    </a:lnTo>
                    <a:lnTo>
                      <a:pt x="785" y="1719"/>
                    </a:lnTo>
                    <a:lnTo>
                      <a:pt x="785" y="1758"/>
                    </a:lnTo>
                    <a:lnTo>
                      <a:pt x="673" y="1719"/>
                    </a:lnTo>
                    <a:lnTo>
                      <a:pt x="636" y="1719"/>
                    </a:lnTo>
                    <a:lnTo>
                      <a:pt x="598" y="1681"/>
                    </a:lnTo>
                    <a:lnTo>
                      <a:pt x="598" y="1643"/>
                    </a:lnTo>
                    <a:lnTo>
                      <a:pt x="523" y="1719"/>
                    </a:lnTo>
                    <a:lnTo>
                      <a:pt x="449" y="1797"/>
                    </a:lnTo>
                    <a:lnTo>
                      <a:pt x="373" y="1872"/>
                    </a:lnTo>
                    <a:lnTo>
                      <a:pt x="337" y="1872"/>
                    </a:lnTo>
                    <a:lnTo>
                      <a:pt x="300" y="1910"/>
                    </a:lnTo>
                    <a:lnTo>
                      <a:pt x="262" y="1910"/>
                    </a:lnTo>
                    <a:lnTo>
                      <a:pt x="225" y="1949"/>
                    </a:lnTo>
                    <a:lnTo>
                      <a:pt x="225" y="1910"/>
                    </a:lnTo>
                    <a:lnTo>
                      <a:pt x="225" y="1872"/>
                    </a:lnTo>
                    <a:lnTo>
                      <a:pt x="187" y="1758"/>
                    </a:lnTo>
                    <a:lnTo>
                      <a:pt x="187" y="1719"/>
                    </a:lnTo>
                    <a:lnTo>
                      <a:pt x="187" y="1681"/>
                    </a:lnTo>
                    <a:lnTo>
                      <a:pt x="225" y="1681"/>
                    </a:lnTo>
                    <a:lnTo>
                      <a:pt x="262" y="1605"/>
                    </a:lnTo>
                    <a:lnTo>
                      <a:pt x="262" y="1566"/>
                    </a:lnTo>
                    <a:lnTo>
                      <a:pt x="225" y="1566"/>
                    </a:lnTo>
                    <a:lnTo>
                      <a:pt x="187" y="1529"/>
                    </a:lnTo>
                    <a:lnTo>
                      <a:pt x="151" y="1491"/>
                    </a:lnTo>
                    <a:lnTo>
                      <a:pt x="113" y="1491"/>
                    </a:lnTo>
                    <a:lnTo>
                      <a:pt x="113" y="1529"/>
                    </a:lnTo>
                    <a:lnTo>
                      <a:pt x="113" y="1491"/>
                    </a:lnTo>
                    <a:lnTo>
                      <a:pt x="76" y="1491"/>
                    </a:lnTo>
                    <a:lnTo>
                      <a:pt x="0" y="1451"/>
                    </a:lnTo>
                    <a:lnTo>
                      <a:pt x="76" y="1414"/>
                    </a:lnTo>
                    <a:lnTo>
                      <a:pt x="113" y="1376"/>
                    </a:lnTo>
                    <a:lnTo>
                      <a:pt x="151" y="1298"/>
                    </a:lnTo>
                    <a:lnTo>
                      <a:pt x="187" y="1260"/>
                    </a:lnTo>
                    <a:lnTo>
                      <a:pt x="225" y="1260"/>
                    </a:lnTo>
                    <a:lnTo>
                      <a:pt x="187" y="1223"/>
                    </a:lnTo>
                    <a:lnTo>
                      <a:pt x="187" y="1185"/>
                    </a:lnTo>
                    <a:lnTo>
                      <a:pt x="151" y="1145"/>
                    </a:lnTo>
                    <a:lnTo>
                      <a:pt x="151" y="917"/>
                    </a:lnTo>
                    <a:lnTo>
                      <a:pt x="151" y="802"/>
                    </a:lnTo>
                    <a:lnTo>
                      <a:pt x="187" y="764"/>
                    </a:lnTo>
                    <a:lnTo>
                      <a:pt x="187" y="650"/>
                    </a:lnTo>
                    <a:lnTo>
                      <a:pt x="187" y="574"/>
                    </a:lnTo>
                    <a:lnTo>
                      <a:pt x="187" y="534"/>
                    </a:lnTo>
                    <a:lnTo>
                      <a:pt x="225" y="534"/>
                    </a:lnTo>
                    <a:lnTo>
                      <a:pt x="225" y="496"/>
                    </a:lnTo>
                    <a:lnTo>
                      <a:pt x="262" y="458"/>
                    </a:lnTo>
                    <a:lnTo>
                      <a:pt x="262" y="421"/>
                    </a:lnTo>
                    <a:lnTo>
                      <a:pt x="262" y="306"/>
                    </a:lnTo>
                    <a:lnTo>
                      <a:pt x="225" y="268"/>
                    </a:lnTo>
                    <a:lnTo>
                      <a:pt x="187" y="229"/>
                    </a:lnTo>
                    <a:lnTo>
                      <a:pt x="225" y="153"/>
                    </a:lnTo>
                    <a:lnTo>
                      <a:pt x="225" y="113"/>
                    </a:lnTo>
                    <a:lnTo>
                      <a:pt x="262" y="76"/>
                    </a:lnTo>
                    <a:lnTo>
                      <a:pt x="300" y="37"/>
                    </a:lnTo>
                    <a:lnTo>
                      <a:pt x="337" y="37"/>
                    </a:lnTo>
                    <a:lnTo>
                      <a:pt x="449" y="37"/>
                    </a:lnTo>
                    <a:lnTo>
                      <a:pt x="561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29" name="Freeform 326"/>
              <p:cNvSpPr>
                <a:spLocks noChangeArrowheads="1"/>
              </p:cNvSpPr>
              <p:nvPr/>
            </p:nvSpPr>
            <p:spPr bwMode="auto">
              <a:xfrm>
                <a:off x="4869205" y="2306662"/>
                <a:ext cx="228814" cy="403213"/>
              </a:xfrm>
              <a:custGeom>
                <a:avLst/>
                <a:gdLst>
                  <a:gd name="T0" fmla="*/ 523 w 898"/>
                  <a:gd name="T1" fmla="*/ 76 h 1950"/>
                  <a:gd name="T2" fmla="*/ 449 w 898"/>
                  <a:gd name="T3" fmla="*/ 229 h 1950"/>
                  <a:gd name="T4" fmla="*/ 411 w 898"/>
                  <a:gd name="T5" fmla="*/ 268 h 1950"/>
                  <a:gd name="T6" fmla="*/ 449 w 898"/>
                  <a:gd name="T7" fmla="*/ 343 h 1950"/>
                  <a:gd name="T8" fmla="*/ 486 w 898"/>
                  <a:gd name="T9" fmla="*/ 421 h 1950"/>
                  <a:gd name="T10" fmla="*/ 673 w 898"/>
                  <a:gd name="T11" fmla="*/ 421 h 1950"/>
                  <a:gd name="T12" fmla="*/ 711 w 898"/>
                  <a:gd name="T13" fmla="*/ 534 h 1950"/>
                  <a:gd name="T14" fmla="*/ 785 w 898"/>
                  <a:gd name="T15" fmla="*/ 687 h 1950"/>
                  <a:gd name="T16" fmla="*/ 785 w 898"/>
                  <a:gd name="T17" fmla="*/ 917 h 1950"/>
                  <a:gd name="T18" fmla="*/ 785 w 898"/>
                  <a:gd name="T19" fmla="*/ 1185 h 1950"/>
                  <a:gd name="T20" fmla="*/ 747 w 898"/>
                  <a:gd name="T21" fmla="*/ 1223 h 1950"/>
                  <a:gd name="T22" fmla="*/ 636 w 898"/>
                  <a:gd name="T23" fmla="*/ 1260 h 1950"/>
                  <a:gd name="T24" fmla="*/ 598 w 898"/>
                  <a:gd name="T25" fmla="*/ 1338 h 1950"/>
                  <a:gd name="T26" fmla="*/ 711 w 898"/>
                  <a:gd name="T27" fmla="*/ 1414 h 1950"/>
                  <a:gd name="T28" fmla="*/ 897 w 898"/>
                  <a:gd name="T29" fmla="*/ 1529 h 1950"/>
                  <a:gd name="T30" fmla="*/ 822 w 898"/>
                  <a:gd name="T31" fmla="*/ 1643 h 1950"/>
                  <a:gd name="T32" fmla="*/ 785 w 898"/>
                  <a:gd name="T33" fmla="*/ 1758 h 1950"/>
                  <a:gd name="T34" fmla="*/ 636 w 898"/>
                  <a:gd name="T35" fmla="*/ 1719 h 1950"/>
                  <a:gd name="T36" fmla="*/ 598 w 898"/>
                  <a:gd name="T37" fmla="*/ 1643 h 1950"/>
                  <a:gd name="T38" fmla="*/ 449 w 898"/>
                  <a:gd name="T39" fmla="*/ 1797 h 1950"/>
                  <a:gd name="T40" fmla="*/ 337 w 898"/>
                  <a:gd name="T41" fmla="*/ 1872 h 1950"/>
                  <a:gd name="T42" fmla="*/ 262 w 898"/>
                  <a:gd name="T43" fmla="*/ 1910 h 1950"/>
                  <a:gd name="T44" fmla="*/ 225 w 898"/>
                  <a:gd name="T45" fmla="*/ 1910 h 1950"/>
                  <a:gd name="T46" fmla="*/ 187 w 898"/>
                  <a:gd name="T47" fmla="*/ 1758 h 1950"/>
                  <a:gd name="T48" fmla="*/ 187 w 898"/>
                  <a:gd name="T49" fmla="*/ 1681 h 1950"/>
                  <a:gd name="T50" fmla="*/ 262 w 898"/>
                  <a:gd name="T51" fmla="*/ 1605 h 1950"/>
                  <a:gd name="T52" fmla="*/ 225 w 898"/>
                  <a:gd name="T53" fmla="*/ 1566 h 1950"/>
                  <a:gd name="T54" fmla="*/ 151 w 898"/>
                  <a:gd name="T55" fmla="*/ 1491 h 1950"/>
                  <a:gd name="T56" fmla="*/ 113 w 898"/>
                  <a:gd name="T57" fmla="*/ 1529 h 1950"/>
                  <a:gd name="T58" fmla="*/ 76 w 898"/>
                  <a:gd name="T59" fmla="*/ 1491 h 1950"/>
                  <a:gd name="T60" fmla="*/ 76 w 898"/>
                  <a:gd name="T61" fmla="*/ 1414 h 1950"/>
                  <a:gd name="T62" fmla="*/ 151 w 898"/>
                  <a:gd name="T63" fmla="*/ 1298 h 1950"/>
                  <a:gd name="T64" fmla="*/ 225 w 898"/>
                  <a:gd name="T65" fmla="*/ 1260 h 1950"/>
                  <a:gd name="T66" fmla="*/ 187 w 898"/>
                  <a:gd name="T67" fmla="*/ 1185 h 1950"/>
                  <a:gd name="T68" fmla="*/ 151 w 898"/>
                  <a:gd name="T69" fmla="*/ 917 h 1950"/>
                  <a:gd name="T70" fmla="*/ 187 w 898"/>
                  <a:gd name="T71" fmla="*/ 764 h 1950"/>
                  <a:gd name="T72" fmla="*/ 187 w 898"/>
                  <a:gd name="T73" fmla="*/ 574 h 1950"/>
                  <a:gd name="T74" fmla="*/ 225 w 898"/>
                  <a:gd name="T75" fmla="*/ 534 h 1950"/>
                  <a:gd name="T76" fmla="*/ 262 w 898"/>
                  <a:gd name="T77" fmla="*/ 458 h 1950"/>
                  <a:gd name="T78" fmla="*/ 262 w 898"/>
                  <a:gd name="T79" fmla="*/ 306 h 1950"/>
                  <a:gd name="T80" fmla="*/ 187 w 898"/>
                  <a:gd name="T81" fmla="*/ 229 h 1950"/>
                  <a:gd name="T82" fmla="*/ 225 w 898"/>
                  <a:gd name="T83" fmla="*/ 113 h 1950"/>
                  <a:gd name="T84" fmla="*/ 300 w 898"/>
                  <a:gd name="T85" fmla="*/ 37 h 1950"/>
                  <a:gd name="T86" fmla="*/ 449 w 898"/>
                  <a:gd name="T87" fmla="*/ 37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98" h="1950">
                    <a:moveTo>
                      <a:pt x="561" y="0"/>
                    </a:moveTo>
                    <a:lnTo>
                      <a:pt x="523" y="76"/>
                    </a:lnTo>
                    <a:lnTo>
                      <a:pt x="486" y="153"/>
                    </a:lnTo>
                    <a:lnTo>
                      <a:pt x="449" y="229"/>
                    </a:lnTo>
                    <a:lnTo>
                      <a:pt x="411" y="229"/>
                    </a:lnTo>
                    <a:lnTo>
                      <a:pt x="411" y="268"/>
                    </a:lnTo>
                    <a:lnTo>
                      <a:pt x="411" y="306"/>
                    </a:lnTo>
                    <a:lnTo>
                      <a:pt x="449" y="343"/>
                    </a:lnTo>
                    <a:lnTo>
                      <a:pt x="449" y="381"/>
                    </a:lnTo>
                    <a:lnTo>
                      <a:pt x="486" y="421"/>
                    </a:lnTo>
                    <a:lnTo>
                      <a:pt x="523" y="458"/>
                    </a:lnTo>
                    <a:lnTo>
                      <a:pt x="673" y="421"/>
                    </a:lnTo>
                    <a:lnTo>
                      <a:pt x="711" y="421"/>
                    </a:lnTo>
                    <a:lnTo>
                      <a:pt x="711" y="534"/>
                    </a:lnTo>
                    <a:lnTo>
                      <a:pt x="747" y="611"/>
                    </a:lnTo>
                    <a:lnTo>
                      <a:pt x="785" y="687"/>
                    </a:lnTo>
                    <a:lnTo>
                      <a:pt x="785" y="764"/>
                    </a:lnTo>
                    <a:lnTo>
                      <a:pt x="785" y="917"/>
                    </a:lnTo>
                    <a:lnTo>
                      <a:pt x="785" y="1108"/>
                    </a:lnTo>
                    <a:lnTo>
                      <a:pt x="785" y="1185"/>
                    </a:lnTo>
                    <a:lnTo>
                      <a:pt x="785" y="1223"/>
                    </a:lnTo>
                    <a:lnTo>
                      <a:pt x="747" y="1223"/>
                    </a:lnTo>
                    <a:lnTo>
                      <a:pt x="673" y="1260"/>
                    </a:lnTo>
                    <a:lnTo>
                      <a:pt x="636" y="1260"/>
                    </a:lnTo>
                    <a:lnTo>
                      <a:pt x="636" y="1298"/>
                    </a:lnTo>
                    <a:lnTo>
                      <a:pt x="598" y="1338"/>
                    </a:lnTo>
                    <a:lnTo>
                      <a:pt x="673" y="1376"/>
                    </a:lnTo>
                    <a:lnTo>
                      <a:pt x="711" y="1414"/>
                    </a:lnTo>
                    <a:lnTo>
                      <a:pt x="747" y="1451"/>
                    </a:lnTo>
                    <a:lnTo>
                      <a:pt x="897" y="1529"/>
                    </a:lnTo>
                    <a:lnTo>
                      <a:pt x="859" y="1605"/>
                    </a:lnTo>
                    <a:lnTo>
                      <a:pt x="822" y="1643"/>
                    </a:lnTo>
                    <a:lnTo>
                      <a:pt x="785" y="1719"/>
                    </a:lnTo>
                    <a:lnTo>
                      <a:pt x="785" y="1758"/>
                    </a:lnTo>
                    <a:lnTo>
                      <a:pt x="673" y="1719"/>
                    </a:lnTo>
                    <a:lnTo>
                      <a:pt x="636" y="1719"/>
                    </a:lnTo>
                    <a:lnTo>
                      <a:pt x="598" y="1681"/>
                    </a:lnTo>
                    <a:lnTo>
                      <a:pt x="598" y="1643"/>
                    </a:lnTo>
                    <a:lnTo>
                      <a:pt x="523" y="1719"/>
                    </a:lnTo>
                    <a:lnTo>
                      <a:pt x="449" y="1797"/>
                    </a:lnTo>
                    <a:lnTo>
                      <a:pt x="373" y="1872"/>
                    </a:lnTo>
                    <a:lnTo>
                      <a:pt x="337" y="1872"/>
                    </a:lnTo>
                    <a:lnTo>
                      <a:pt x="300" y="1910"/>
                    </a:lnTo>
                    <a:lnTo>
                      <a:pt x="262" y="1910"/>
                    </a:lnTo>
                    <a:lnTo>
                      <a:pt x="225" y="1949"/>
                    </a:lnTo>
                    <a:lnTo>
                      <a:pt x="225" y="1910"/>
                    </a:lnTo>
                    <a:lnTo>
                      <a:pt x="225" y="1872"/>
                    </a:lnTo>
                    <a:lnTo>
                      <a:pt x="187" y="1758"/>
                    </a:lnTo>
                    <a:lnTo>
                      <a:pt x="187" y="1719"/>
                    </a:lnTo>
                    <a:lnTo>
                      <a:pt x="187" y="1681"/>
                    </a:lnTo>
                    <a:lnTo>
                      <a:pt x="225" y="1681"/>
                    </a:lnTo>
                    <a:lnTo>
                      <a:pt x="262" y="1605"/>
                    </a:lnTo>
                    <a:lnTo>
                      <a:pt x="262" y="1566"/>
                    </a:lnTo>
                    <a:lnTo>
                      <a:pt x="225" y="1566"/>
                    </a:lnTo>
                    <a:lnTo>
                      <a:pt x="187" y="1529"/>
                    </a:lnTo>
                    <a:lnTo>
                      <a:pt x="151" y="1491"/>
                    </a:lnTo>
                    <a:lnTo>
                      <a:pt x="113" y="1491"/>
                    </a:lnTo>
                    <a:lnTo>
                      <a:pt x="113" y="1529"/>
                    </a:lnTo>
                    <a:lnTo>
                      <a:pt x="113" y="1491"/>
                    </a:lnTo>
                    <a:lnTo>
                      <a:pt x="76" y="1491"/>
                    </a:lnTo>
                    <a:lnTo>
                      <a:pt x="0" y="1451"/>
                    </a:lnTo>
                    <a:lnTo>
                      <a:pt x="76" y="1414"/>
                    </a:lnTo>
                    <a:lnTo>
                      <a:pt x="113" y="1376"/>
                    </a:lnTo>
                    <a:lnTo>
                      <a:pt x="151" y="1298"/>
                    </a:lnTo>
                    <a:lnTo>
                      <a:pt x="187" y="1260"/>
                    </a:lnTo>
                    <a:lnTo>
                      <a:pt x="225" y="1260"/>
                    </a:lnTo>
                    <a:lnTo>
                      <a:pt x="187" y="1223"/>
                    </a:lnTo>
                    <a:lnTo>
                      <a:pt x="187" y="1185"/>
                    </a:lnTo>
                    <a:lnTo>
                      <a:pt x="151" y="1145"/>
                    </a:lnTo>
                    <a:lnTo>
                      <a:pt x="151" y="917"/>
                    </a:lnTo>
                    <a:lnTo>
                      <a:pt x="151" y="802"/>
                    </a:lnTo>
                    <a:lnTo>
                      <a:pt x="187" y="764"/>
                    </a:lnTo>
                    <a:lnTo>
                      <a:pt x="187" y="650"/>
                    </a:lnTo>
                    <a:lnTo>
                      <a:pt x="187" y="574"/>
                    </a:lnTo>
                    <a:lnTo>
                      <a:pt x="187" y="534"/>
                    </a:lnTo>
                    <a:lnTo>
                      <a:pt x="225" y="534"/>
                    </a:lnTo>
                    <a:lnTo>
                      <a:pt x="225" y="496"/>
                    </a:lnTo>
                    <a:lnTo>
                      <a:pt x="262" y="458"/>
                    </a:lnTo>
                    <a:lnTo>
                      <a:pt x="262" y="421"/>
                    </a:lnTo>
                    <a:lnTo>
                      <a:pt x="262" y="306"/>
                    </a:lnTo>
                    <a:lnTo>
                      <a:pt x="225" y="268"/>
                    </a:lnTo>
                    <a:lnTo>
                      <a:pt x="187" y="229"/>
                    </a:lnTo>
                    <a:lnTo>
                      <a:pt x="225" y="153"/>
                    </a:lnTo>
                    <a:lnTo>
                      <a:pt x="225" y="113"/>
                    </a:lnTo>
                    <a:lnTo>
                      <a:pt x="262" y="76"/>
                    </a:lnTo>
                    <a:lnTo>
                      <a:pt x="300" y="37"/>
                    </a:lnTo>
                    <a:lnTo>
                      <a:pt x="337" y="37"/>
                    </a:lnTo>
                    <a:lnTo>
                      <a:pt x="449" y="37"/>
                    </a:lnTo>
                    <a:lnTo>
                      <a:pt x="56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0" name="Freeform 327"/>
              <p:cNvSpPr>
                <a:spLocks noChangeArrowheads="1"/>
              </p:cNvSpPr>
              <p:nvPr/>
            </p:nvSpPr>
            <p:spPr bwMode="auto">
              <a:xfrm>
                <a:off x="5441804" y="2789420"/>
                <a:ext cx="75520" cy="70402"/>
              </a:xfrm>
              <a:custGeom>
                <a:avLst/>
                <a:gdLst>
                  <a:gd name="T0" fmla="*/ 0 w 300"/>
                  <a:gd name="T1" fmla="*/ 76 h 345"/>
                  <a:gd name="T2" fmla="*/ 36 w 300"/>
                  <a:gd name="T3" fmla="*/ 76 h 345"/>
                  <a:gd name="T4" fmla="*/ 74 w 300"/>
                  <a:gd name="T5" fmla="*/ 114 h 345"/>
                  <a:gd name="T6" fmla="*/ 74 w 300"/>
                  <a:gd name="T7" fmla="*/ 152 h 345"/>
                  <a:gd name="T8" fmla="*/ 74 w 300"/>
                  <a:gd name="T9" fmla="*/ 230 h 345"/>
                  <a:gd name="T10" fmla="*/ 74 w 300"/>
                  <a:gd name="T11" fmla="*/ 267 h 345"/>
                  <a:gd name="T12" fmla="*/ 112 w 300"/>
                  <a:gd name="T13" fmla="*/ 267 h 345"/>
                  <a:gd name="T14" fmla="*/ 112 w 300"/>
                  <a:gd name="T15" fmla="*/ 305 h 345"/>
                  <a:gd name="T16" fmla="*/ 150 w 300"/>
                  <a:gd name="T17" fmla="*/ 305 h 345"/>
                  <a:gd name="T18" fmla="*/ 150 w 300"/>
                  <a:gd name="T19" fmla="*/ 344 h 345"/>
                  <a:gd name="T20" fmla="*/ 185 w 300"/>
                  <a:gd name="T21" fmla="*/ 344 h 345"/>
                  <a:gd name="T22" fmla="*/ 261 w 300"/>
                  <a:gd name="T23" fmla="*/ 344 h 345"/>
                  <a:gd name="T24" fmla="*/ 299 w 300"/>
                  <a:gd name="T25" fmla="*/ 305 h 345"/>
                  <a:gd name="T26" fmla="*/ 299 w 300"/>
                  <a:gd name="T27" fmla="*/ 267 h 345"/>
                  <a:gd name="T28" fmla="*/ 299 w 300"/>
                  <a:gd name="T29" fmla="*/ 190 h 345"/>
                  <a:gd name="T30" fmla="*/ 299 w 300"/>
                  <a:gd name="T31" fmla="*/ 76 h 345"/>
                  <a:gd name="T32" fmla="*/ 224 w 300"/>
                  <a:gd name="T33" fmla="*/ 76 h 345"/>
                  <a:gd name="T34" fmla="*/ 185 w 300"/>
                  <a:gd name="T35" fmla="*/ 37 h 345"/>
                  <a:gd name="T36" fmla="*/ 150 w 300"/>
                  <a:gd name="T37" fmla="*/ 37 h 345"/>
                  <a:gd name="T38" fmla="*/ 112 w 300"/>
                  <a:gd name="T39" fmla="*/ 37 h 345"/>
                  <a:gd name="T40" fmla="*/ 112 w 300"/>
                  <a:gd name="T41" fmla="*/ 0 h 345"/>
                  <a:gd name="T42" fmla="*/ 74 w 300"/>
                  <a:gd name="T43" fmla="*/ 0 h 345"/>
                  <a:gd name="T44" fmla="*/ 36 w 300"/>
                  <a:gd name="T45" fmla="*/ 37 h 345"/>
                  <a:gd name="T46" fmla="*/ 0 w 300"/>
                  <a:gd name="T47" fmla="*/ 76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0" h="345">
                    <a:moveTo>
                      <a:pt x="0" y="76"/>
                    </a:moveTo>
                    <a:lnTo>
                      <a:pt x="36" y="76"/>
                    </a:lnTo>
                    <a:lnTo>
                      <a:pt x="74" y="114"/>
                    </a:lnTo>
                    <a:lnTo>
                      <a:pt x="74" y="152"/>
                    </a:lnTo>
                    <a:lnTo>
                      <a:pt x="74" y="230"/>
                    </a:lnTo>
                    <a:lnTo>
                      <a:pt x="74" y="267"/>
                    </a:lnTo>
                    <a:lnTo>
                      <a:pt x="112" y="267"/>
                    </a:lnTo>
                    <a:lnTo>
                      <a:pt x="112" y="305"/>
                    </a:lnTo>
                    <a:lnTo>
                      <a:pt x="150" y="305"/>
                    </a:lnTo>
                    <a:lnTo>
                      <a:pt x="150" y="344"/>
                    </a:lnTo>
                    <a:lnTo>
                      <a:pt x="185" y="344"/>
                    </a:lnTo>
                    <a:lnTo>
                      <a:pt x="261" y="344"/>
                    </a:lnTo>
                    <a:lnTo>
                      <a:pt x="299" y="305"/>
                    </a:lnTo>
                    <a:lnTo>
                      <a:pt x="299" y="267"/>
                    </a:lnTo>
                    <a:lnTo>
                      <a:pt x="299" y="190"/>
                    </a:lnTo>
                    <a:lnTo>
                      <a:pt x="299" y="76"/>
                    </a:lnTo>
                    <a:lnTo>
                      <a:pt x="224" y="76"/>
                    </a:lnTo>
                    <a:lnTo>
                      <a:pt x="185" y="37"/>
                    </a:lnTo>
                    <a:lnTo>
                      <a:pt x="150" y="37"/>
                    </a:lnTo>
                    <a:lnTo>
                      <a:pt x="112" y="37"/>
                    </a:lnTo>
                    <a:lnTo>
                      <a:pt x="112" y="0"/>
                    </a:lnTo>
                    <a:lnTo>
                      <a:pt x="74" y="0"/>
                    </a:lnTo>
                    <a:lnTo>
                      <a:pt x="36" y="37"/>
                    </a:lnTo>
                    <a:lnTo>
                      <a:pt x="0" y="76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31" name="Freeform 328"/>
              <p:cNvSpPr>
                <a:spLocks noChangeArrowheads="1"/>
              </p:cNvSpPr>
              <p:nvPr/>
            </p:nvSpPr>
            <p:spPr bwMode="auto">
              <a:xfrm>
                <a:off x="5441804" y="2789420"/>
                <a:ext cx="75520" cy="70402"/>
              </a:xfrm>
              <a:custGeom>
                <a:avLst/>
                <a:gdLst>
                  <a:gd name="T0" fmla="*/ 0 w 300"/>
                  <a:gd name="T1" fmla="*/ 76 h 345"/>
                  <a:gd name="T2" fmla="*/ 36 w 300"/>
                  <a:gd name="T3" fmla="*/ 76 h 345"/>
                  <a:gd name="T4" fmla="*/ 74 w 300"/>
                  <a:gd name="T5" fmla="*/ 114 h 345"/>
                  <a:gd name="T6" fmla="*/ 74 w 300"/>
                  <a:gd name="T7" fmla="*/ 152 h 345"/>
                  <a:gd name="T8" fmla="*/ 74 w 300"/>
                  <a:gd name="T9" fmla="*/ 230 h 345"/>
                  <a:gd name="T10" fmla="*/ 74 w 300"/>
                  <a:gd name="T11" fmla="*/ 267 h 345"/>
                  <a:gd name="T12" fmla="*/ 112 w 300"/>
                  <a:gd name="T13" fmla="*/ 267 h 345"/>
                  <a:gd name="T14" fmla="*/ 112 w 300"/>
                  <a:gd name="T15" fmla="*/ 305 h 345"/>
                  <a:gd name="T16" fmla="*/ 150 w 300"/>
                  <a:gd name="T17" fmla="*/ 305 h 345"/>
                  <a:gd name="T18" fmla="*/ 150 w 300"/>
                  <a:gd name="T19" fmla="*/ 344 h 345"/>
                  <a:gd name="T20" fmla="*/ 185 w 300"/>
                  <a:gd name="T21" fmla="*/ 344 h 345"/>
                  <a:gd name="T22" fmla="*/ 261 w 300"/>
                  <a:gd name="T23" fmla="*/ 344 h 345"/>
                  <a:gd name="T24" fmla="*/ 299 w 300"/>
                  <a:gd name="T25" fmla="*/ 305 h 345"/>
                  <a:gd name="T26" fmla="*/ 299 w 300"/>
                  <a:gd name="T27" fmla="*/ 267 h 345"/>
                  <a:gd name="T28" fmla="*/ 299 w 300"/>
                  <a:gd name="T29" fmla="*/ 190 h 345"/>
                  <a:gd name="T30" fmla="*/ 299 w 300"/>
                  <a:gd name="T31" fmla="*/ 76 h 345"/>
                  <a:gd name="T32" fmla="*/ 224 w 300"/>
                  <a:gd name="T33" fmla="*/ 76 h 345"/>
                  <a:gd name="T34" fmla="*/ 185 w 300"/>
                  <a:gd name="T35" fmla="*/ 37 h 345"/>
                  <a:gd name="T36" fmla="*/ 150 w 300"/>
                  <a:gd name="T37" fmla="*/ 37 h 345"/>
                  <a:gd name="T38" fmla="*/ 112 w 300"/>
                  <a:gd name="T39" fmla="*/ 37 h 345"/>
                  <a:gd name="T40" fmla="*/ 112 w 300"/>
                  <a:gd name="T41" fmla="*/ 0 h 345"/>
                  <a:gd name="T42" fmla="*/ 74 w 300"/>
                  <a:gd name="T43" fmla="*/ 0 h 345"/>
                  <a:gd name="T44" fmla="*/ 36 w 300"/>
                  <a:gd name="T45" fmla="*/ 37 h 345"/>
                  <a:gd name="T46" fmla="*/ 0 w 300"/>
                  <a:gd name="T47" fmla="*/ 76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0" h="345">
                    <a:moveTo>
                      <a:pt x="0" y="76"/>
                    </a:moveTo>
                    <a:lnTo>
                      <a:pt x="36" y="76"/>
                    </a:lnTo>
                    <a:lnTo>
                      <a:pt x="74" y="114"/>
                    </a:lnTo>
                    <a:lnTo>
                      <a:pt x="74" y="152"/>
                    </a:lnTo>
                    <a:lnTo>
                      <a:pt x="74" y="230"/>
                    </a:lnTo>
                    <a:lnTo>
                      <a:pt x="74" y="267"/>
                    </a:lnTo>
                    <a:lnTo>
                      <a:pt x="112" y="267"/>
                    </a:lnTo>
                    <a:lnTo>
                      <a:pt x="112" y="305"/>
                    </a:lnTo>
                    <a:lnTo>
                      <a:pt x="150" y="305"/>
                    </a:lnTo>
                    <a:lnTo>
                      <a:pt x="150" y="344"/>
                    </a:lnTo>
                    <a:lnTo>
                      <a:pt x="185" y="344"/>
                    </a:lnTo>
                    <a:lnTo>
                      <a:pt x="261" y="344"/>
                    </a:lnTo>
                    <a:lnTo>
                      <a:pt x="299" y="305"/>
                    </a:lnTo>
                    <a:lnTo>
                      <a:pt x="299" y="267"/>
                    </a:lnTo>
                    <a:lnTo>
                      <a:pt x="299" y="190"/>
                    </a:lnTo>
                    <a:lnTo>
                      <a:pt x="299" y="76"/>
                    </a:lnTo>
                    <a:lnTo>
                      <a:pt x="224" y="76"/>
                    </a:lnTo>
                    <a:lnTo>
                      <a:pt x="185" y="37"/>
                    </a:lnTo>
                    <a:lnTo>
                      <a:pt x="150" y="37"/>
                    </a:lnTo>
                    <a:lnTo>
                      <a:pt x="112" y="37"/>
                    </a:lnTo>
                    <a:lnTo>
                      <a:pt x="112" y="0"/>
                    </a:lnTo>
                    <a:lnTo>
                      <a:pt x="74" y="0"/>
                    </a:lnTo>
                    <a:lnTo>
                      <a:pt x="36" y="37"/>
                    </a:lnTo>
                    <a:lnTo>
                      <a:pt x="0" y="76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2" name="Freeform 329"/>
              <p:cNvSpPr>
                <a:spLocks noChangeArrowheads="1"/>
              </p:cNvSpPr>
              <p:nvPr/>
            </p:nvSpPr>
            <p:spPr bwMode="auto">
              <a:xfrm>
                <a:off x="5165649" y="2281975"/>
                <a:ext cx="161184" cy="126175"/>
              </a:xfrm>
              <a:custGeom>
                <a:avLst/>
                <a:gdLst>
                  <a:gd name="T0" fmla="*/ 486 w 636"/>
                  <a:gd name="T1" fmla="*/ 0 h 611"/>
                  <a:gd name="T2" fmla="*/ 448 w 636"/>
                  <a:gd name="T3" fmla="*/ 75 h 611"/>
                  <a:gd name="T4" fmla="*/ 373 w 636"/>
                  <a:gd name="T5" fmla="*/ 114 h 611"/>
                  <a:gd name="T6" fmla="*/ 262 w 636"/>
                  <a:gd name="T7" fmla="*/ 190 h 611"/>
                  <a:gd name="T8" fmla="*/ 149 w 636"/>
                  <a:gd name="T9" fmla="*/ 267 h 611"/>
                  <a:gd name="T10" fmla="*/ 0 w 636"/>
                  <a:gd name="T11" fmla="*/ 343 h 611"/>
                  <a:gd name="T12" fmla="*/ 0 w 636"/>
                  <a:gd name="T13" fmla="*/ 496 h 611"/>
                  <a:gd name="T14" fmla="*/ 0 w 636"/>
                  <a:gd name="T15" fmla="*/ 610 h 611"/>
                  <a:gd name="T16" fmla="*/ 186 w 636"/>
                  <a:gd name="T17" fmla="*/ 573 h 611"/>
                  <a:gd name="T18" fmla="*/ 225 w 636"/>
                  <a:gd name="T19" fmla="*/ 535 h 611"/>
                  <a:gd name="T20" fmla="*/ 262 w 636"/>
                  <a:gd name="T21" fmla="*/ 496 h 611"/>
                  <a:gd name="T22" fmla="*/ 300 w 636"/>
                  <a:gd name="T23" fmla="*/ 457 h 611"/>
                  <a:gd name="T24" fmla="*/ 373 w 636"/>
                  <a:gd name="T25" fmla="*/ 419 h 611"/>
                  <a:gd name="T26" fmla="*/ 448 w 636"/>
                  <a:gd name="T27" fmla="*/ 382 h 611"/>
                  <a:gd name="T28" fmla="*/ 560 w 636"/>
                  <a:gd name="T29" fmla="*/ 267 h 611"/>
                  <a:gd name="T30" fmla="*/ 635 w 636"/>
                  <a:gd name="T31" fmla="*/ 228 h 611"/>
                  <a:gd name="T32" fmla="*/ 560 w 636"/>
                  <a:gd name="T33" fmla="*/ 152 h 611"/>
                  <a:gd name="T34" fmla="*/ 522 w 636"/>
                  <a:gd name="T35" fmla="*/ 75 h 611"/>
                  <a:gd name="T36" fmla="*/ 486 w 636"/>
                  <a:gd name="T37" fmla="*/ 0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6" h="611">
                    <a:moveTo>
                      <a:pt x="486" y="0"/>
                    </a:moveTo>
                    <a:lnTo>
                      <a:pt x="448" y="75"/>
                    </a:lnTo>
                    <a:lnTo>
                      <a:pt x="373" y="114"/>
                    </a:lnTo>
                    <a:lnTo>
                      <a:pt x="262" y="190"/>
                    </a:lnTo>
                    <a:lnTo>
                      <a:pt x="149" y="267"/>
                    </a:lnTo>
                    <a:lnTo>
                      <a:pt x="0" y="343"/>
                    </a:lnTo>
                    <a:lnTo>
                      <a:pt x="0" y="496"/>
                    </a:lnTo>
                    <a:lnTo>
                      <a:pt x="0" y="610"/>
                    </a:lnTo>
                    <a:lnTo>
                      <a:pt x="186" y="573"/>
                    </a:lnTo>
                    <a:lnTo>
                      <a:pt x="225" y="535"/>
                    </a:lnTo>
                    <a:lnTo>
                      <a:pt x="262" y="496"/>
                    </a:lnTo>
                    <a:lnTo>
                      <a:pt x="300" y="457"/>
                    </a:lnTo>
                    <a:lnTo>
                      <a:pt x="373" y="419"/>
                    </a:lnTo>
                    <a:lnTo>
                      <a:pt x="448" y="382"/>
                    </a:lnTo>
                    <a:lnTo>
                      <a:pt x="560" y="267"/>
                    </a:lnTo>
                    <a:lnTo>
                      <a:pt x="635" y="228"/>
                    </a:lnTo>
                    <a:lnTo>
                      <a:pt x="560" y="152"/>
                    </a:lnTo>
                    <a:lnTo>
                      <a:pt x="522" y="75"/>
                    </a:lnTo>
                    <a:lnTo>
                      <a:pt x="486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33" name="Freeform 330"/>
              <p:cNvSpPr>
                <a:spLocks noChangeArrowheads="1"/>
              </p:cNvSpPr>
              <p:nvPr/>
            </p:nvSpPr>
            <p:spPr bwMode="auto">
              <a:xfrm>
                <a:off x="5165649" y="2281975"/>
                <a:ext cx="161184" cy="126175"/>
              </a:xfrm>
              <a:custGeom>
                <a:avLst/>
                <a:gdLst>
                  <a:gd name="T0" fmla="*/ 486 w 636"/>
                  <a:gd name="T1" fmla="*/ 0 h 611"/>
                  <a:gd name="T2" fmla="*/ 448 w 636"/>
                  <a:gd name="T3" fmla="*/ 75 h 611"/>
                  <a:gd name="T4" fmla="*/ 373 w 636"/>
                  <a:gd name="T5" fmla="*/ 114 h 611"/>
                  <a:gd name="T6" fmla="*/ 262 w 636"/>
                  <a:gd name="T7" fmla="*/ 190 h 611"/>
                  <a:gd name="T8" fmla="*/ 149 w 636"/>
                  <a:gd name="T9" fmla="*/ 267 h 611"/>
                  <a:gd name="T10" fmla="*/ 0 w 636"/>
                  <a:gd name="T11" fmla="*/ 343 h 611"/>
                  <a:gd name="T12" fmla="*/ 0 w 636"/>
                  <a:gd name="T13" fmla="*/ 496 h 611"/>
                  <a:gd name="T14" fmla="*/ 0 w 636"/>
                  <a:gd name="T15" fmla="*/ 610 h 611"/>
                  <a:gd name="T16" fmla="*/ 186 w 636"/>
                  <a:gd name="T17" fmla="*/ 573 h 611"/>
                  <a:gd name="T18" fmla="*/ 225 w 636"/>
                  <a:gd name="T19" fmla="*/ 535 h 611"/>
                  <a:gd name="T20" fmla="*/ 262 w 636"/>
                  <a:gd name="T21" fmla="*/ 496 h 611"/>
                  <a:gd name="T22" fmla="*/ 300 w 636"/>
                  <a:gd name="T23" fmla="*/ 457 h 611"/>
                  <a:gd name="T24" fmla="*/ 373 w 636"/>
                  <a:gd name="T25" fmla="*/ 419 h 611"/>
                  <a:gd name="T26" fmla="*/ 448 w 636"/>
                  <a:gd name="T27" fmla="*/ 382 h 611"/>
                  <a:gd name="T28" fmla="*/ 560 w 636"/>
                  <a:gd name="T29" fmla="*/ 267 h 611"/>
                  <a:gd name="T30" fmla="*/ 635 w 636"/>
                  <a:gd name="T31" fmla="*/ 228 h 611"/>
                  <a:gd name="T32" fmla="*/ 560 w 636"/>
                  <a:gd name="T33" fmla="*/ 152 h 611"/>
                  <a:gd name="T34" fmla="*/ 522 w 636"/>
                  <a:gd name="T35" fmla="*/ 75 h 611"/>
                  <a:gd name="T36" fmla="*/ 486 w 636"/>
                  <a:gd name="T37" fmla="*/ 0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6" h="611">
                    <a:moveTo>
                      <a:pt x="486" y="0"/>
                    </a:moveTo>
                    <a:lnTo>
                      <a:pt x="448" y="75"/>
                    </a:lnTo>
                    <a:lnTo>
                      <a:pt x="373" y="114"/>
                    </a:lnTo>
                    <a:lnTo>
                      <a:pt x="262" y="190"/>
                    </a:lnTo>
                    <a:lnTo>
                      <a:pt x="149" y="267"/>
                    </a:lnTo>
                    <a:lnTo>
                      <a:pt x="0" y="343"/>
                    </a:lnTo>
                    <a:lnTo>
                      <a:pt x="0" y="496"/>
                    </a:lnTo>
                    <a:lnTo>
                      <a:pt x="0" y="610"/>
                    </a:lnTo>
                    <a:lnTo>
                      <a:pt x="186" y="573"/>
                    </a:lnTo>
                    <a:lnTo>
                      <a:pt x="225" y="535"/>
                    </a:lnTo>
                    <a:lnTo>
                      <a:pt x="262" y="496"/>
                    </a:lnTo>
                    <a:lnTo>
                      <a:pt x="300" y="457"/>
                    </a:lnTo>
                    <a:lnTo>
                      <a:pt x="373" y="419"/>
                    </a:lnTo>
                    <a:lnTo>
                      <a:pt x="448" y="382"/>
                    </a:lnTo>
                    <a:lnTo>
                      <a:pt x="560" y="267"/>
                    </a:lnTo>
                    <a:lnTo>
                      <a:pt x="635" y="228"/>
                    </a:lnTo>
                    <a:lnTo>
                      <a:pt x="560" y="152"/>
                    </a:lnTo>
                    <a:lnTo>
                      <a:pt x="522" y="75"/>
                    </a:lnTo>
                    <a:lnTo>
                      <a:pt x="486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4" name="Freeform 331"/>
              <p:cNvSpPr>
                <a:spLocks noChangeArrowheads="1"/>
              </p:cNvSpPr>
              <p:nvPr/>
            </p:nvSpPr>
            <p:spPr bwMode="auto">
              <a:xfrm>
                <a:off x="5308799" y="2195115"/>
                <a:ext cx="75520" cy="78631"/>
              </a:xfrm>
              <a:custGeom>
                <a:avLst/>
                <a:gdLst>
                  <a:gd name="T0" fmla="*/ 187 w 301"/>
                  <a:gd name="T1" fmla="*/ 0 h 383"/>
                  <a:gd name="T2" fmla="*/ 112 w 301"/>
                  <a:gd name="T3" fmla="*/ 37 h 383"/>
                  <a:gd name="T4" fmla="*/ 112 w 301"/>
                  <a:gd name="T5" fmla="*/ 76 h 383"/>
                  <a:gd name="T6" fmla="*/ 75 w 301"/>
                  <a:gd name="T7" fmla="*/ 114 h 383"/>
                  <a:gd name="T8" fmla="*/ 38 w 301"/>
                  <a:gd name="T9" fmla="*/ 190 h 383"/>
                  <a:gd name="T10" fmla="*/ 38 w 301"/>
                  <a:gd name="T11" fmla="*/ 230 h 383"/>
                  <a:gd name="T12" fmla="*/ 0 w 301"/>
                  <a:gd name="T13" fmla="*/ 267 h 383"/>
                  <a:gd name="T14" fmla="*/ 0 w 301"/>
                  <a:gd name="T15" fmla="*/ 306 h 383"/>
                  <a:gd name="T16" fmla="*/ 38 w 301"/>
                  <a:gd name="T17" fmla="*/ 343 h 383"/>
                  <a:gd name="T18" fmla="*/ 75 w 301"/>
                  <a:gd name="T19" fmla="*/ 382 h 383"/>
                  <a:gd name="T20" fmla="*/ 112 w 301"/>
                  <a:gd name="T21" fmla="*/ 382 h 383"/>
                  <a:gd name="T22" fmla="*/ 150 w 301"/>
                  <a:gd name="T23" fmla="*/ 382 h 383"/>
                  <a:gd name="T24" fmla="*/ 187 w 301"/>
                  <a:gd name="T25" fmla="*/ 306 h 383"/>
                  <a:gd name="T26" fmla="*/ 225 w 301"/>
                  <a:gd name="T27" fmla="*/ 230 h 383"/>
                  <a:gd name="T28" fmla="*/ 262 w 301"/>
                  <a:gd name="T29" fmla="*/ 190 h 383"/>
                  <a:gd name="T30" fmla="*/ 262 w 301"/>
                  <a:gd name="T31" fmla="*/ 153 h 383"/>
                  <a:gd name="T32" fmla="*/ 300 w 301"/>
                  <a:gd name="T33" fmla="*/ 76 h 383"/>
                  <a:gd name="T34" fmla="*/ 225 w 301"/>
                  <a:gd name="T35" fmla="*/ 37 h 383"/>
                  <a:gd name="T36" fmla="*/ 187 w 301"/>
                  <a:gd name="T37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1" h="383">
                    <a:moveTo>
                      <a:pt x="187" y="0"/>
                    </a:moveTo>
                    <a:lnTo>
                      <a:pt x="112" y="37"/>
                    </a:lnTo>
                    <a:lnTo>
                      <a:pt x="112" y="76"/>
                    </a:lnTo>
                    <a:lnTo>
                      <a:pt x="75" y="114"/>
                    </a:lnTo>
                    <a:lnTo>
                      <a:pt x="38" y="190"/>
                    </a:lnTo>
                    <a:lnTo>
                      <a:pt x="38" y="230"/>
                    </a:lnTo>
                    <a:lnTo>
                      <a:pt x="0" y="267"/>
                    </a:lnTo>
                    <a:lnTo>
                      <a:pt x="0" y="306"/>
                    </a:lnTo>
                    <a:lnTo>
                      <a:pt x="38" y="343"/>
                    </a:lnTo>
                    <a:lnTo>
                      <a:pt x="75" y="382"/>
                    </a:lnTo>
                    <a:lnTo>
                      <a:pt x="112" y="382"/>
                    </a:lnTo>
                    <a:lnTo>
                      <a:pt x="150" y="382"/>
                    </a:lnTo>
                    <a:lnTo>
                      <a:pt x="187" y="306"/>
                    </a:lnTo>
                    <a:lnTo>
                      <a:pt x="225" y="230"/>
                    </a:lnTo>
                    <a:lnTo>
                      <a:pt x="262" y="190"/>
                    </a:lnTo>
                    <a:lnTo>
                      <a:pt x="262" y="153"/>
                    </a:lnTo>
                    <a:lnTo>
                      <a:pt x="300" y="76"/>
                    </a:lnTo>
                    <a:lnTo>
                      <a:pt x="225" y="37"/>
                    </a:lnTo>
                    <a:lnTo>
                      <a:pt x="187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35" name="Freeform 332"/>
              <p:cNvSpPr>
                <a:spLocks noChangeArrowheads="1"/>
              </p:cNvSpPr>
              <p:nvPr/>
            </p:nvSpPr>
            <p:spPr bwMode="auto">
              <a:xfrm>
                <a:off x="5308799" y="2195115"/>
                <a:ext cx="75520" cy="78631"/>
              </a:xfrm>
              <a:custGeom>
                <a:avLst/>
                <a:gdLst>
                  <a:gd name="T0" fmla="*/ 187 w 301"/>
                  <a:gd name="T1" fmla="*/ 0 h 383"/>
                  <a:gd name="T2" fmla="*/ 112 w 301"/>
                  <a:gd name="T3" fmla="*/ 37 h 383"/>
                  <a:gd name="T4" fmla="*/ 112 w 301"/>
                  <a:gd name="T5" fmla="*/ 76 h 383"/>
                  <a:gd name="T6" fmla="*/ 75 w 301"/>
                  <a:gd name="T7" fmla="*/ 114 h 383"/>
                  <a:gd name="T8" fmla="*/ 38 w 301"/>
                  <a:gd name="T9" fmla="*/ 190 h 383"/>
                  <a:gd name="T10" fmla="*/ 38 w 301"/>
                  <a:gd name="T11" fmla="*/ 230 h 383"/>
                  <a:gd name="T12" fmla="*/ 0 w 301"/>
                  <a:gd name="T13" fmla="*/ 267 h 383"/>
                  <a:gd name="T14" fmla="*/ 0 w 301"/>
                  <a:gd name="T15" fmla="*/ 306 h 383"/>
                  <a:gd name="T16" fmla="*/ 38 w 301"/>
                  <a:gd name="T17" fmla="*/ 343 h 383"/>
                  <a:gd name="T18" fmla="*/ 75 w 301"/>
                  <a:gd name="T19" fmla="*/ 382 h 383"/>
                  <a:gd name="T20" fmla="*/ 112 w 301"/>
                  <a:gd name="T21" fmla="*/ 382 h 383"/>
                  <a:gd name="T22" fmla="*/ 150 w 301"/>
                  <a:gd name="T23" fmla="*/ 382 h 383"/>
                  <a:gd name="T24" fmla="*/ 187 w 301"/>
                  <a:gd name="T25" fmla="*/ 306 h 383"/>
                  <a:gd name="T26" fmla="*/ 225 w 301"/>
                  <a:gd name="T27" fmla="*/ 230 h 383"/>
                  <a:gd name="T28" fmla="*/ 262 w 301"/>
                  <a:gd name="T29" fmla="*/ 190 h 383"/>
                  <a:gd name="T30" fmla="*/ 262 w 301"/>
                  <a:gd name="T31" fmla="*/ 153 h 383"/>
                  <a:gd name="T32" fmla="*/ 300 w 301"/>
                  <a:gd name="T33" fmla="*/ 76 h 383"/>
                  <a:gd name="T34" fmla="*/ 225 w 301"/>
                  <a:gd name="T35" fmla="*/ 37 h 383"/>
                  <a:gd name="T36" fmla="*/ 187 w 301"/>
                  <a:gd name="T37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1" h="383">
                    <a:moveTo>
                      <a:pt x="187" y="0"/>
                    </a:moveTo>
                    <a:lnTo>
                      <a:pt x="112" y="37"/>
                    </a:lnTo>
                    <a:lnTo>
                      <a:pt x="112" y="76"/>
                    </a:lnTo>
                    <a:lnTo>
                      <a:pt x="75" y="114"/>
                    </a:lnTo>
                    <a:lnTo>
                      <a:pt x="38" y="190"/>
                    </a:lnTo>
                    <a:lnTo>
                      <a:pt x="38" y="230"/>
                    </a:lnTo>
                    <a:lnTo>
                      <a:pt x="0" y="267"/>
                    </a:lnTo>
                    <a:lnTo>
                      <a:pt x="0" y="306"/>
                    </a:lnTo>
                    <a:lnTo>
                      <a:pt x="38" y="343"/>
                    </a:lnTo>
                    <a:lnTo>
                      <a:pt x="75" y="382"/>
                    </a:lnTo>
                    <a:lnTo>
                      <a:pt x="112" y="382"/>
                    </a:lnTo>
                    <a:lnTo>
                      <a:pt x="150" y="382"/>
                    </a:lnTo>
                    <a:lnTo>
                      <a:pt x="187" y="306"/>
                    </a:lnTo>
                    <a:lnTo>
                      <a:pt x="225" y="230"/>
                    </a:lnTo>
                    <a:lnTo>
                      <a:pt x="262" y="190"/>
                    </a:lnTo>
                    <a:lnTo>
                      <a:pt x="262" y="153"/>
                    </a:lnTo>
                    <a:lnTo>
                      <a:pt x="300" y="76"/>
                    </a:lnTo>
                    <a:lnTo>
                      <a:pt x="225" y="37"/>
                    </a:lnTo>
                    <a:lnTo>
                      <a:pt x="187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6" name="Freeform 333"/>
              <p:cNvSpPr>
                <a:spLocks noChangeArrowheads="1"/>
              </p:cNvSpPr>
              <p:nvPr/>
            </p:nvSpPr>
            <p:spPr bwMode="auto">
              <a:xfrm>
                <a:off x="5347122" y="2297518"/>
                <a:ext cx="142023" cy="158176"/>
              </a:xfrm>
              <a:custGeom>
                <a:avLst/>
                <a:gdLst>
                  <a:gd name="T0" fmla="*/ 447 w 561"/>
                  <a:gd name="T1" fmla="*/ 153 h 766"/>
                  <a:gd name="T2" fmla="*/ 486 w 561"/>
                  <a:gd name="T3" fmla="*/ 192 h 766"/>
                  <a:gd name="T4" fmla="*/ 486 w 561"/>
                  <a:gd name="T5" fmla="*/ 230 h 766"/>
                  <a:gd name="T6" fmla="*/ 523 w 561"/>
                  <a:gd name="T7" fmla="*/ 268 h 766"/>
                  <a:gd name="T8" fmla="*/ 560 w 561"/>
                  <a:gd name="T9" fmla="*/ 344 h 766"/>
                  <a:gd name="T10" fmla="*/ 523 w 561"/>
                  <a:gd name="T11" fmla="*/ 344 h 766"/>
                  <a:gd name="T12" fmla="*/ 486 w 561"/>
                  <a:gd name="T13" fmla="*/ 344 h 766"/>
                  <a:gd name="T14" fmla="*/ 447 w 561"/>
                  <a:gd name="T15" fmla="*/ 344 h 766"/>
                  <a:gd name="T16" fmla="*/ 410 w 561"/>
                  <a:gd name="T17" fmla="*/ 382 h 766"/>
                  <a:gd name="T18" fmla="*/ 410 w 561"/>
                  <a:gd name="T19" fmla="*/ 421 h 766"/>
                  <a:gd name="T20" fmla="*/ 336 w 561"/>
                  <a:gd name="T21" fmla="*/ 574 h 766"/>
                  <a:gd name="T22" fmla="*/ 299 w 561"/>
                  <a:gd name="T23" fmla="*/ 651 h 766"/>
                  <a:gd name="T24" fmla="*/ 299 w 561"/>
                  <a:gd name="T25" fmla="*/ 689 h 766"/>
                  <a:gd name="T26" fmla="*/ 261 w 561"/>
                  <a:gd name="T27" fmla="*/ 727 h 766"/>
                  <a:gd name="T28" fmla="*/ 261 w 561"/>
                  <a:gd name="T29" fmla="*/ 765 h 766"/>
                  <a:gd name="T30" fmla="*/ 224 w 561"/>
                  <a:gd name="T31" fmla="*/ 727 h 766"/>
                  <a:gd name="T32" fmla="*/ 186 w 561"/>
                  <a:gd name="T33" fmla="*/ 689 h 766"/>
                  <a:gd name="T34" fmla="*/ 186 w 561"/>
                  <a:gd name="T35" fmla="*/ 651 h 766"/>
                  <a:gd name="T36" fmla="*/ 150 w 561"/>
                  <a:gd name="T37" fmla="*/ 613 h 766"/>
                  <a:gd name="T38" fmla="*/ 112 w 561"/>
                  <a:gd name="T39" fmla="*/ 574 h 766"/>
                  <a:gd name="T40" fmla="*/ 112 w 561"/>
                  <a:gd name="T41" fmla="*/ 535 h 766"/>
                  <a:gd name="T42" fmla="*/ 75 w 561"/>
                  <a:gd name="T43" fmla="*/ 460 h 766"/>
                  <a:gd name="T44" fmla="*/ 37 w 561"/>
                  <a:gd name="T45" fmla="*/ 421 h 766"/>
                  <a:gd name="T46" fmla="*/ 37 w 561"/>
                  <a:gd name="T47" fmla="*/ 382 h 766"/>
                  <a:gd name="T48" fmla="*/ 37 w 561"/>
                  <a:gd name="T49" fmla="*/ 344 h 766"/>
                  <a:gd name="T50" fmla="*/ 75 w 561"/>
                  <a:gd name="T51" fmla="*/ 268 h 766"/>
                  <a:gd name="T52" fmla="*/ 37 w 561"/>
                  <a:gd name="T53" fmla="*/ 268 h 766"/>
                  <a:gd name="T54" fmla="*/ 0 w 561"/>
                  <a:gd name="T55" fmla="*/ 230 h 766"/>
                  <a:gd name="T56" fmla="*/ 0 w 561"/>
                  <a:gd name="T57" fmla="*/ 192 h 766"/>
                  <a:gd name="T58" fmla="*/ 37 w 561"/>
                  <a:gd name="T59" fmla="*/ 153 h 766"/>
                  <a:gd name="T60" fmla="*/ 75 w 561"/>
                  <a:gd name="T61" fmla="*/ 115 h 766"/>
                  <a:gd name="T62" fmla="*/ 112 w 561"/>
                  <a:gd name="T63" fmla="*/ 77 h 766"/>
                  <a:gd name="T64" fmla="*/ 186 w 561"/>
                  <a:gd name="T65" fmla="*/ 0 h 766"/>
                  <a:gd name="T66" fmla="*/ 261 w 561"/>
                  <a:gd name="T67" fmla="*/ 77 h 766"/>
                  <a:gd name="T68" fmla="*/ 261 w 561"/>
                  <a:gd name="T69" fmla="*/ 192 h 766"/>
                  <a:gd name="T70" fmla="*/ 261 w 561"/>
                  <a:gd name="T71" fmla="*/ 230 h 766"/>
                  <a:gd name="T72" fmla="*/ 299 w 561"/>
                  <a:gd name="T73" fmla="*/ 268 h 766"/>
                  <a:gd name="T74" fmla="*/ 336 w 561"/>
                  <a:gd name="T75" fmla="*/ 268 h 766"/>
                  <a:gd name="T76" fmla="*/ 336 w 561"/>
                  <a:gd name="T77" fmla="*/ 230 h 766"/>
                  <a:gd name="T78" fmla="*/ 336 w 561"/>
                  <a:gd name="T79" fmla="*/ 192 h 766"/>
                  <a:gd name="T80" fmla="*/ 336 w 561"/>
                  <a:gd name="T81" fmla="*/ 153 h 766"/>
                  <a:gd name="T82" fmla="*/ 410 w 561"/>
                  <a:gd name="T83" fmla="*/ 153 h 766"/>
                  <a:gd name="T84" fmla="*/ 447 w 561"/>
                  <a:gd name="T85" fmla="*/ 153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1" h="766">
                    <a:moveTo>
                      <a:pt x="447" y="153"/>
                    </a:moveTo>
                    <a:lnTo>
                      <a:pt x="486" y="192"/>
                    </a:lnTo>
                    <a:lnTo>
                      <a:pt x="486" y="230"/>
                    </a:lnTo>
                    <a:lnTo>
                      <a:pt x="523" y="268"/>
                    </a:lnTo>
                    <a:lnTo>
                      <a:pt x="560" y="344"/>
                    </a:lnTo>
                    <a:lnTo>
                      <a:pt x="523" y="344"/>
                    </a:lnTo>
                    <a:lnTo>
                      <a:pt x="486" y="344"/>
                    </a:lnTo>
                    <a:lnTo>
                      <a:pt x="447" y="344"/>
                    </a:lnTo>
                    <a:lnTo>
                      <a:pt x="410" y="382"/>
                    </a:lnTo>
                    <a:lnTo>
                      <a:pt x="410" y="421"/>
                    </a:lnTo>
                    <a:lnTo>
                      <a:pt x="336" y="574"/>
                    </a:lnTo>
                    <a:lnTo>
                      <a:pt x="299" y="651"/>
                    </a:lnTo>
                    <a:lnTo>
                      <a:pt x="299" y="689"/>
                    </a:lnTo>
                    <a:lnTo>
                      <a:pt x="261" y="727"/>
                    </a:lnTo>
                    <a:lnTo>
                      <a:pt x="261" y="765"/>
                    </a:lnTo>
                    <a:lnTo>
                      <a:pt x="224" y="727"/>
                    </a:lnTo>
                    <a:lnTo>
                      <a:pt x="186" y="689"/>
                    </a:lnTo>
                    <a:lnTo>
                      <a:pt x="186" y="651"/>
                    </a:lnTo>
                    <a:lnTo>
                      <a:pt x="150" y="613"/>
                    </a:lnTo>
                    <a:lnTo>
                      <a:pt x="112" y="574"/>
                    </a:lnTo>
                    <a:lnTo>
                      <a:pt x="112" y="535"/>
                    </a:lnTo>
                    <a:lnTo>
                      <a:pt x="75" y="460"/>
                    </a:lnTo>
                    <a:lnTo>
                      <a:pt x="37" y="421"/>
                    </a:lnTo>
                    <a:lnTo>
                      <a:pt x="37" y="382"/>
                    </a:lnTo>
                    <a:lnTo>
                      <a:pt x="37" y="344"/>
                    </a:lnTo>
                    <a:lnTo>
                      <a:pt x="75" y="268"/>
                    </a:lnTo>
                    <a:lnTo>
                      <a:pt x="37" y="268"/>
                    </a:lnTo>
                    <a:lnTo>
                      <a:pt x="0" y="230"/>
                    </a:lnTo>
                    <a:lnTo>
                      <a:pt x="0" y="192"/>
                    </a:lnTo>
                    <a:lnTo>
                      <a:pt x="37" y="153"/>
                    </a:lnTo>
                    <a:lnTo>
                      <a:pt x="75" y="115"/>
                    </a:lnTo>
                    <a:lnTo>
                      <a:pt x="112" y="77"/>
                    </a:lnTo>
                    <a:lnTo>
                      <a:pt x="186" y="0"/>
                    </a:lnTo>
                    <a:lnTo>
                      <a:pt x="261" y="77"/>
                    </a:lnTo>
                    <a:lnTo>
                      <a:pt x="261" y="192"/>
                    </a:lnTo>
                    <a:lnTo>
                      <a:pt x="261" y="230"/>
                    </a:lnTo>
                    <a:lnTo>
                      <a:pt x="299" y="268"/>
                    </a:lnTo>
                    <a:lnTo>
                      <a:pt x="336" y="268"/>
                    </a:lnTo>
                    <a:lnTo>
                      <a:pt x="336" y="230"/>
                    </a:lnTo>
                    <a:lnTo>
                      <a:pt x="336" y="192"/>
                    </a:lnTo>
                    <a:lnTo>
                      <a:pt x="336" y="153"/>
                    </a:lnTo>
                    <a:lnTo>
                      <a:pt x="410" y="153"/>
                    </a:lnTo>
                    <a:lnTo>
                      <a:pt x="447" y="153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37" name="Freeform 334"/>
              <p:cNvSpPr>
                <a:spLocks noChangeArrowheads="1"/>
              </p:cNvSpPr>
              <p:nvPr/>
            </p:nvSpPr>
            <p:spPr bwMode="auto">
              <a:xfrm>
                <a:off x="5347122" y="2297518"/>
                <a:ext cx="142023" cy="158176"/>
              </a:xfrm>
              <a:custGeom>
                <a:avLst/>
                <a:gdLst>
                  <a:gd name="T0" fmla="*/ 447 w 561"/>
                  <a:gd name="T1" fmla="*/ 153 h 766"/>
                  <a:gd name="T2" fmla="*/ 486 w 561"/>
                  <a:gd name="T3" fmla="*/ 192 h 766"/>
                  <a:gd name="T4" fmla="*/ 486 w 561"/>
                  <a:gd name="T5" fmla="*/ 230 h 766"/>
                  <a:gd name="T6" fmla="*/ 523 w 561"/>
                  <a:gd name="T7" fmla="*/ 268 h 766"/>
                  <a:gd name="T8" fmla="*/ 560 w 561"/>
                  <a:gd name="T9" fmla="*/ 344 h 766"/>
                  <a:gd name="T10" fmla="*/ 523 w 561"/>
                  <a:gd name="T11" fmla="*/ 344 h 766"/>
                  <a:gd name="T12" fmla="*/ 486 w 561"/>
                  <a:gd name="T13" fmla="*/ 344 h 766"/>
                  <a:gd name="T14" fmla="*/ 447 w 561"/>
                  <a:gd name="T15" fmla="*/ 344 h 766"/>
                  <a:gd name="T16" fmla="*/ 410 w 561"/>
                  <a:gd name="T17" fmla="*/ 382 h 766"/>
                  <a:gd name="T18" fmla="*/ 410 w 561"/>
                  <a:gd name="T19" fmla="*/ 421 h 766"/>
                  <a:gd name="T20" fmla="*/ 336 w 561"/>
                  <a:gd name="T21" fmla="*/ 574 h 766"/>
                  <a:gd name="T22" fmla="*/ 299 w 561"/>
                  <a:gd name="T23" fmla="*/ 651 h 766"/>
                  <a:gd name="T24" fmla="*/ 299 w 561"/>
                  <a:gd name="T25" fmla="*/ 689 h 766"/>
                  <a:gd name="T26" fmla="*/ 261 w 561"/>
                  <a:gd name="T27" fmla="*/ 727 h 766"/>
                  <a:gd name="T28" fmla="*/ 261 w 561"/>
                  <a:gd name="T29" fmla="*/ 765 h 766"/>
                  <a:gd name="T30" fmla="*/ 224 w 561"/>
                  <a:gd name="T31" fmla="*/ 727 h 766"/>
                  <a:gd name="T32" fmla="*/ 186 w 561"/>
                  <a:gd name="T33" fmla="*/ 689 h 766"/>
                  <a:gd name="T34" fmla="*/ 186 w 561"/>
                  <a:gd name="T35" fmla="*/ 651 h 766"/>
                  <a:gd name="T36" fmla="*/ 150 w 561"/>
                  <a:gd name="T37" fmla="*/ 613 h 766"/>
                  <a:gd name="T38" fmla="*/ 112 w 561"/>
                  <a:gd name="T39" fmla="*/ 574 h 766"/>
                  <a:gd name="T40" fmla="*/ 112 w 561"/>
                  <a:gd name="T41" fmla="*/ 535 h 766"/>
                  <a:gd name="T42" fmla="*/ 75 w 561"/>
                  <a:gd name="T43" fmla="*/ 460 h 766"/>
                  <a:gd name="T44" fmla="*/ 37 w 561"/>
                  <a:gd name="T45" fmla="*/ 421 h 766"/>
                  <a:gd name="T46" fmla="*/ 37 w 561"/>
                  <a:gd name="T47" fmla="*/ 382 h 766"/>
                  <a:gd name="T48" fmla="*/ 37 w 561"/>
                  <a:gd name="T49" fmla="*/ 344 h 766"/>
                  <a:gd name="T50" fmla="*/ 75 w 561"/>
                  <a:gd name="T51" fmla="*/ 268 h 766"/>
                  <a:gd name="T52" fmla="*/ 37 w 561"/>
                  <a:gd name="T53" fmla="*/ 268 h 766"/>
                  <a:gd name="T54" fmla="*/ 0 w 561"/>
                  <a:gd name="T55" fmla="*/ 230 h 766"/>
                  <a:gd name="T56" fmla="*/ 0 w 561"/>
                  <a:gd name="T57" fmla="*/ 192 h 766"/>
                  <a:gd name="T58" fmla="*/ 37 w 561"/>
                  <a:gd name="T59" fmla="*/ 153 h 766"/>
                  <a:gd name="T60" fmla="*/ 75 w 561"/>
                  <a:gd name="T61" fmla="*/ 115 h 766"/>
                  <a:gd name="T62" fmla="*/ 112 w 561"/>
                  <a:gd name="T63" fmla="*/ 77 h 766"/>
                  <a:gd name="T64" fmla="*/ 186 w 561"/>
                  <a:gd name="T65" fmla="*/ 0 h 766"/>
                  <a:gd name="T66" fmla="*/ 261 w 561"/>
                  <a:gd name="T67" fmla="*/ 77 h 766"/>
                  <a:gd name="T68" fmla="*/ 261 w 561"/>
                  <a:gd name="T69" fmla="*/ 192 h 766"/>
                  <a:gd name="T70" fmla="*/ 261 w 561"/>
                  <a:gd name="T71" fmla="*/ 230 h 766"/>
                  <a:gd name="T72" fmla="*/ 299 w 561"/>
                  <a:gd name="T73" fmla="*/ 268 h 766"/>
                  <a:gd name="T74" fmla="*/ 336 w 561"/>
                  <a:gd name="T75" fmla="*/ 268 h 766"/>
                  <a:gd name="T76" fmla="*/ 336 w 561"/>
                  <a:gd name="T77" fmla="*/ 230 h 766"/>
                  <a:gd name="T78" fmla="*/ 336 w 561"/>
                  <a:gd name="T79" fmla="*/ 192 h 766"/>
                  <a:gd name="T80" fmla="*/ 336 w 561"/>
                  <a:gd name="T81" fmla="*/ 153 h 766"/>
                  <a:gd name="T82" fmla="*/ 410 w 561"/>
                  <a:gd name="T83" fmla="*/ 153 h 766"/>
                  <a:gd name="T84" fmla="*/ 447 w 561"/>
                  <a:gd name="T85" fmla="*/ 153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1" h="766">
                    <a:moveTo>
                      <a:pt x="447" y="153"/>
                    </a:moveTo>
                    <a:lnTo>
                      <a:pt x="486" y="192"/>
                    </a:lnTo>
                    <a:lnTo>
                      <a:pt x="486" y="230"/>
                    </a:lnTo>
                    <a:lnTo>
                      <a:pt x="523" y="268"/>
                    </a:lnTo>
                    <a:lnTo>
                      <a:pt x="560" y="344"/>
                    </a:lnTo>
                    <a:lnTo>
                      <a:pt x="523" y="344"/>
                    </a:lnTo>
                    <a:lnTo>
                      <a:pt x="486" y="344"/>
                    </a:lnTo>
                    <a:lnTo>
                      <a:pt x="447" y="344"/>
                    </a:lnTo>
                    <a:lnTo>
                      <a:pt x="410" y="382"/>
                    </a:lnTo>
                    <a:lnTo>
                      <a:pt x="410" y="421"/>
                    </a:lnTo>
                    <a:lnTo>
                      <a:pt x="336" y="574"/>
                    </a:lnTo>
                    <a:lnTo>
                      <a:pt x="299" y="651"/>
                    </a:lnTo>
                    <a:lnTo>
                      <a:pt x="299" y="689"/>
                    </a:lnTo>
                    <a:lnTo>
                      <a:pt x="261" y="727"/>
                    </a:lnTo>
                    <a:lnTo>
                      <a:pt x="261" y="765"/>
                    </a:lnTo>
                    <a:lnTo>
                      <a:pt x="224" y="727"/>
                    </a:lnTo>
                    <a:lnTo>
                      <a:pt x="186" y="689"/>
                    </a:lnTo>
                    <a:lnTo>
                      <a:pt x="186" y="651"/>
                    </a:lnTo>
                    <a:lnTo>
                      <a:pt x="150" y="613"/>
                    </a:lnTo>
                    <a:lnTo>
                      <a:pt x="112" y="574"/>
                    </a:lnTo>
                    <a:lnTo>
                      <a:pt x="112" y="535"/>
                    </a:lnTo>
                    <a:lnTo>
                      <a:pt x="75" y="460"/>
                    </a:lnTo>
                    <a:lnTo>
                      <a:pt x="37" y="421"/>
                    </a:lnTo>
                    <a:lnTo>
                      <a:pt x="37" y="382"/>
                    </a:lnTo>
                    <a:lnTo>
                      <a:pt x="37" y="344"/>
                    </a:lnTo>
                    <a:lnTo>
                      <a:pt x="75" y="268"/>
                    </a:lnTo>
                    <a:lnTo>
                      <a:pt x="37" y="268"/>
                    </a:lnTo>
                    <a:lnTo>
                      <a:pt x="0" y="230"/>
                    </a:lnTo>
                    <a:lnTo>
                      <a:pt x="0" y="192"/>
                    </a:lnTo>
                    <a:lnTo>
                      <a:pt x="37" y="153"/>
                    </a:lnTo>
                    <a:lnTo>
                      <a:pt x="75" y="115"/>
                    </a:lnTo>
                    <a:lnTo>
                      <a:pt x="112" y="77"/>
                    </a:lnTo>
                    <a:lnTo>
                      <a:pt x="186" y="0"/>
                    </a:lnTo>
                    <a:lnTo>
                      <a:pt x="261" y="77"/>
                    </a:lnTo>
                    <a:lnTo>
                      <a:pt x="261" y="192"/>
                    </a:lnTo>
                    <a:lnTo>
                      <a:pt x="261" y="230"/>
                    </a:lnTo>
                    <a:lnTo>
                      <a:pt x="299" y="268"/>
                    </a:lnTo>
                    <a:lnTo>
                      <a:pt x="336" y="268"/>
                    </a:lnTo>
                    <a:lnTo>
                      <a:pt x="336" y="230"/>
                    </a:lnTo>
                    <a:lnTo>
                      <a:pt x="336" y="192"/>
                    </a:lnTo>
                    <a:lnTo>
                      <a:pt x="336" y="153"/>
                    </a:lnTo>
                    <a:lnTo>
                      <a:pt x="410" y="153"/>
                    </a:lnTo>
                    <a:lnTo>
                      <a:pt x="447" y="153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8" name="Freeform 335"/>
              <p:cNvSpPr>
                <a:spLocks noChangeArrowheads="1"/>
              </p:cNvSpPr>
              <p:nvPr/>
            </p:nvSpPr>
            <p:spPr bwMode="auto">
              <a:xfrm>
                <a:off x="5404608" y="2147571"/>
                <a:ext cx="314479" cy="309038"/>
              </a:xfrm>
              <a:custGeom>
                <a:avLst/>
                <a:gdLst>
                  <a:gd name="T0" fmla="*/ 709 w 1234"/>
                  <a:gd name="T1" fmla="*/ 497 h 1493"/>
                  <a:gd name="T2" fmla="*/ 709 w 1234"/>
                  <a:gd name="T3" fmla="*/ 687 h 1493"/>
                  <a:gd name="T4" fmla="*/ 709 w 1234"/>
                  <a:gd name="T5" fmla="*/ 878 h 1493"/>
                  <a:gd name="T6" fmla="*/ 747 w 1234"/>
                  <a:gd name="T7" fmla="*/ 955 h 1493"/>
                  <a:gd name="T8" fmla="*/ 822 w 1234"/>
                  <a:gd name="T9" fmla="*/ 994 h 1493"/>
                  <a:gd name="T10" fmla="*/ 896 w 1234"/>
                  <a:gd name="T11" fmla="*/ 1033 h 1493"/>
                  <a:gd name="T12" fmla="*/ 1046 w 1234"/>
                  <a:gd name="T13" fmla="*/ 1108 h 1493"/>
                  <a:gd name="T14" fmla="*/ 1083 w 1234"/>
                  <a:gd name="T15" fmla="*/ 1186 h 1493"/>
                  <a:gd name="T16" fmla="*/ 1158 w 1234"/>
                  <a:gd name="T17" fmla="*/ 1261 h 1493"/>
                  <a:gd name="T18" fmla="*/ 1233 w 1234"/>
                  <a:gd name="T19" fmla="*/ 1339 h 1493"/>
                  <a:gd name="T20" fmla="*/ 1233 w 1234"/>
                  <a:gd name="T21" fmla="*/ 1492 h 1493"/>
                  <a:gd name="T22" fmla="*/ 1158 w 1234"/>
                  <a:gd name="T23" fmla="*/ 1415 h 1493"/>
                  <a:gd name="T24" fmla="*/ 1083 w 1234"/>
                  <a:gd name="T25" fmla="*/ 1339 h 1493"/>
                  <a:gd name="T26" fmla="*/ 1009 w 1234"/>
                  <a:gd name="T27" fmla="*/ 1261 h 1493"/>
                  <a:gd name="T28" fmla="*/ 933 w 1234"/>
                  <a:gd name="T29" fmla="*/ 1223 h 1493"/>
                  <a:gd name="T30" fmla="*/ 859 w 1234"/>
                  <a:gd name="T31" fmla="*/ 1299 h 1493"/>
                  <a:gd name="T32" fmla="*/ 859 w 1234"/>
                  <a:gd name="T33" fmla="*/ 1376 h 1493"/>
                  <a:gd name="T34" fmla="*/ 784 w 1234"/>
                  <a:gd name="T35" fmla="*/ 1452 h 1493"/>
                  <a:gd name="T36" fmla="*/ 709 w 1234"/>
                  <a:gd name="T37" fmla="*/ 1415 h 1493"/>
                  <a:gd name="T38" fmla="*/ 673 w 1234"/>
                  <a:gd name="T39" fmla="*/ 1339 h 1493"/>
                  <a:gd name="T40" fmla="*/ 636 w 1234"/>
                  <a:gd name="T41" fmla="*/ 1261 h 1493"/>
                  <a:gd name="T42" fmla="*/ 560 w 1234"/>
                  <a:gd name="T43" fmla="*/ 1146 h 1493"/>
                  <a:gd name="T44" fmla="*/ 448 w 1234"/>
                  <a:gd name="T45" fmla="*/ 1071 h 1493"/>
                  <a:gd name="T46" fmla="*/ 300 w 1234"/>
                  <a:gd name="T47" fmla="*/ 994 h 1493"/>
                  <a:gd name="T48" fmla="*/ 262 w 1234"/>
                  <a:gd name="T49" fmla="*/ 918 h 1493"/>
                  <a:gd name="T50" fmla="*/ 300 w 1234"/>
                  <a:gd name="T51" fmla="*/ 878 h 1493"/>
                  <a:gd name="T52" fmla="*/ 224 w 1234"/>
                  <a:gd name="T53" fmla="*/ 726 h 1493"/>
                  <a:gd name="T54" fmla="*/ 186 w 1234"/>
                  <a:gd name="T55" fmla="*/ 687 h 1493"/>
                  <a:gd name="T56" fmla="*/ 262 w 1234"/>
                  <a:gd name="T57" fmla="*/ 651 h 1493"/>
                  <a:gd name="T58" fmla="*/ 112 w 1234"/>
                  <a:gd name="T59" fmla="*/ 534 h 1493"/>
                  <a:gd name="T60" fmla="*/ 75 w 1234"/>
                  <a:gd name="T61" fmla="*/ 459 h 1493"/>
                  <a:gd name="T62" fmla="*/ 75 w 1234"/>
                  <a:gd name="T63" fmla="*/ 382 h 1493"/>
                  <a:gd name="T64" fmla="*/ 0 w 1234"/>
                  <a:gd name="T65" fmla="*/ 0 h 1493"/>
                  <a:gd name="T66" fmla="*/ 112 w 1234"/>
                  <a:gd name="T67" fmla="*/ 0 h 1493"/>
                  <a:gd name="T68" fmla="*/ 186 w 1234"/>
                  <a:gd name="T69" fmla="*/ 38 h 1493"/>
                  <a:gd name="T70" fmla="*/ 224 w 1234"/>
                  <a:gd name="T71" fmla="*/ 77 h 1493"/>
                  <a:gd name="T72" fmla="*/ 224 w 1234"/>
                  <a:gd name="T73" fmla="*/ 77 h 1493"/>
                  <a:gd name="T74" fmla="*/ 224 w 1234"/>
                  <a:gd name="T75" fmla="*/ 191 h 1493"/>
                  <a:gd name="T76" fmla="*/ 262 w 1234"/>
                  <a:gd name="T77" fmla="*/ 230 h 1493"/>
                  <a:gd name="T78" fmla="*/ 336 w 1234"/>
                  <a:gd name="T79" fmla="*/ 267 h 1493"/>
                  <a:gd name="T80" fmla="*/ 487 w 1234"/>
                  <a:gd name="T81" fmla="*/ 230 h 1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34" h="1493">
                    <a:moveTo>
                      <a:pt x="487" y="230"/>
                    </a:moveTo>
                    <a:lnTo>
                      <a:pt x="709" y="497"/>
                    </a:lnTo>
                    <a:lnTo>
                      <a:pt x="709" y="651"/>
                    </a:lnTo>
                    <a:lnTo>
                      <a:pt x="709" y="687"/>
                    </a:lnTo>
                    <a:lnTo>
                      <a:pt x="709" y="765"/>
                    </a:lnTo>
                    <a:lnTo>
                      <a:pt x="709" y="878"/>
                    </a:lnTo>
                    <a:lnTo>
                      <a:pt x="747" y="918"/>
                    </a:lnTo>
                    <a:lnTo>
                      <a:pt x="747" y="955"/>
                    </a:lnTo>
                    <a:lnTo>
                      <a:pt x="784" y="955"/>
                    </a:lnTo>
                    <a:lnTo>
                      <a:pt x="822" y="994"/>
                    </a:lnTo>
                    <a:lnTo>
                      <a:pt x="859" y="994"/>
                    </a:lnTo>
                    <a:lnTo>
                      <a:pt x="896" y="1033"/>
                    </a:lnTo>
                    <a:lnTo>
                      <a:pt x="972" y="1071"/>
                    </a:lnTo>
                    <a:lnTo>
                      <a:pt x="1046" y="1108"/>
                    </a:lnTo>
                    <a:lnTo>
                      <a:pt x="1083" y="1146"/>
                    </a:lnTo>
                    <a:lnTo>
                      <a:pt x="1083" y="1186"/>
                    </a:lnTo>
                    <a:lnTo>
                      <a:pt x="1120" y="1223"/>
                    </a:lnTo>
                    <a:lnTo>
                      <a:pt x="1158" y="1261"/>
                    </a:lnTo>
                    <a:lnTo>
                      <a:pt x="1194" y="1261"/>
                    </a:lnTo>
                    <a:lnTo>
                      <a:pt x="1233" y="1339"/>
                    </a:lnTo>
                    <a:lnTo>
                      <a:pt x="1233" y="1415"/>
                    </a:lnTo>
                    <a:lnTo>
                      <a:pt x="1233" y="1492"/>
                    </a:lnTo>
                    <a:lnTo>
                      <a:pt x="1194" y="1452"/>
                    </a:lnTo>
                    <a:lnTo>
                      <a:pt x="1158" y="1415"/>
                    </a:lnTo>
                    <a:lnTo>
                      <a:pt x="1120" y="1376"/>
                    </a:lnTo>
                    <a:lnTo>
                      <a:pt x="1083" y="1339"/>
                    </a:lnTo>
                    <a:lnTo>
                      <a:pt x="1046" y="1299"/>
                    </a:lnTo>
                    <a:lnTo>
                      <a:pt x="1009" y="1261"/>
                    </a:lnTo>
                    <a:lnTo>
                      <a:pt x="972" y="1261"/>
                    </a:lnTo>
                    <a:lnTo>
                      <a:pt x="933" y="1223"/>
                    </a:lnTo>
                    <a:lnTo>
                      <a:pt x="896" y="1223"/>
                    </a:lnTo>
                    <a:lnTo>
                      <a:pt x="859" y="1299"/>
                    </a:lnTo>
                    <a:lnTo>
                      <a:pt x="859" y="1339"/>
                    </a:lnTo>
                    <a:lnTo>
                      <a:pt x="859" y="1376"/>
                    </a:lnTo>
                    <a:lnTo>
                      <a:pt x="822" y="1415"/>
                    </a:lnTo>
                    <a:lnTo>
                      <a:pt x="784" y="1452"/>
                    </a:lnTo>
                    <a:lnTo>
                      <a:pt x="747" y="1452"/>
                    </a:lnTo>
                    <a:lnTo>
                      <a:pt x="709" y="1415"/>
                    </a:lnTo>
                    <a:lnTo>
                      <a:pt x="673" y="1376"/>
                    </a:lnTo>
                    <a:lnTo>
                      <a:pt x="673" y="1339"/>
                    </a:lnTo>
                    <a:lnTo>
                      <a:pt x="673" y="1299"/>
                    </a:lnTo>
                    <a:lnTo>
                      <a:pt x="636" y="1261"/>
                    </a:lnTo>
                    <a:lnTo>
                      <a:pt x="597" y="1186"/>
                    </a:lnTo>
                    <a:lnTo>
                      <a:pt x="560" y="1146"/>
                    </a:lnTo>
                    <a:lnTo>
                      <a:pt x="522" y="1071"/>
                    </a:lnTo>
                    <a:lnTo>
                      <a:pt x="448" y="1071"/>
                    </a:lnTo>
                    <a:lnTo>
                      <a:pt x="336" y="1071"/>
                    </a:lnTo>
                    <a:lnTo>
                      <a:pt x="300" y="994"/>
                    </a:lnTo>
                    <a:lnTo>
                      <a:pt x="262" y="955"/>
                    </a:lnTo>
                    <a:lnTo>
                      <a:pt x="262" y="918"/>
                    </a:lnTo>
                    <a:lnTo>
                      <a:pt x="224" y="878"/>
                    </a:lnTo>
                    <a:lnTo>
                      <a:pt x="300" y="878"/>
                    </a:lnTo>
                    <a:lnTo>
                      <a:pt x="262" y="765"/>
                    </a:lnTo>
                    <a:lnTo>
                      <a:pt x="224" y="726"/>
                    </a:lnTo>
                    <a:lnTo>
                      <a:pt x="224" y="687"/>
                    </a:lnTo>
                    <a:lnTo>
                      <a:pt x="186" y="687"/>
                    </a:lnTo>
                    <a:lnTo>
                      <a:pt x="224" y="651"/>
                    </a:lnTo>
                    <a:lnTo>
                      <a:pt x="262" y="651"/>
                    </a:lnTo>
                    <a:lnTo>
                      <a:pt x="224" y="612"/>
                    </a:lnTo>
                    <a:lnTo>
                      <a:pt x="112" y="534"/>
                    </a:lnTo>
                    <a:lnTo>
                      <a:pt x="112" y="497"/>
                    </a:lnTo>
                    <a:lnTo>
                      <a:pt x="75" y="459"/>
                    </a:lnTo>
                    <a:lnTo>
                      <a:pt x="75" y="420"/>
                    </a:lnTo>
                    <a:lnTo>
                      <a:pt x="75" y="382"/>
                    </a:lnTo>
                    <a:lnTo>
                      <a:pt x="75" y="77"/>
                    </a:lnTo>
                    <a:lnTo>
                      <a:pt x="0" y="0"/>
                    </a:lnTo>
                    <a:lnTo>
                      <a:pt x="75" y="0"/>
                    </a:lnTo>
                    <a:lnTo>
                      <a:pt x="112" y="0"/>
                    </a:lnTo>
                    <a:lnTo>
                      <a:pt x="150" y="0"/>
                    </a:lnTo>
                    <a:lnTo>
                      <a:pt x="186" y="38"/>
                    </a:lnTo>
                    <a:lnTo>
                      <a:pt x="224" y="38"/>
                    </a:lnTo>
                    <a:lnTo>
                      <a:pt x="224" y="77"/>
                    </a:lnTo>
                    <a:lnTo>
                      <a:pt x="262" y="77"/>
                    </a:lnTo>
                    <a:lnTo>
                      <a:pt x="224" y="77"/>
                    </a:lnTo>
                    <a:lnTo>
                      <a:pt x="224" y="113"/>
                    </a:lnTo>
                    <a:lnTo>
                      <a:pt x="224" y="191"/>
                    </a:lnTo>
                    <a:lnTo>
                      <a:pt x="224" y="230"/>
                    </a:lnTo>
                    <a:lnTo>
                      <a:pt x="262" y="230"/>
                    </a:lnTo>
                    <a:lnTo>
                      <a:pt x="262" y="267"/>
                    </a:lnTo>
                    <a:lnTo>
                      <a:pt x="336" y="267"/>
                    </a:lnTo>
                    <a:lnTo>
                      <a:pt x="411" y="267"/>
                    </a:lnTo>
                    <a:lnTo>
                      <a:pt x="487" y="23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39" name="Freeform 336"/>
              <p:cNvSpPr>
                <a:spLocks noChangeArrowheads="1"/>
              </p:cNvSpPr>
              <p:nvPr/>
            </p:nvSpPr>
            <p:spPr bwMode="auto">
              <a:xfrm>
                <a:off x="5404608" y="2147571"/>
                <a:ext cx="314479" cy="309038"/>
              </a:xfrm>
              <a:custGeom>
                <a:avLst/>
                <a:gdLst>
                  <a:gd name="T0" fmla="*/ 709 w 1234"/>
                  <a:gd name="T1" fmla="*/ 497 h 1493"/>
                  <a:gd name="T2" fmla="*/ 709 w 1234"/>
                  <a:gd name="T3" fmla="*/ 687 h 1493"/>
                  <a:gd name="T4" fmla="*/ 709 w 1234"/>
                  <a:gd name="T5" fmla="*/ 878 h 1493"/>
                  <a:gd name="T6" fmla="*/ 747 w 1234"/>
                  <a:gd name="T7" fmla="*/ 955 h 1493"/>
                  <a:gd name="T8" fmla="*/ 822 w 1234"/>
                  <a:gd name="T9" fmla="*/ 994 h 1493"/>
                  <a:gd name="T10" fmla="*/ 896 w 1234"/>
                  <a:gd name="T11" fmla="*/ 1033 h 1493"/>
                  <a:gd name="T12" fmla="*/ 1046 w 1234"/>
                  <a:gd name="T13" fmla="*/ 1108 h 1493"/>
                  <a:gd name="T14" fmla="*/ 1083 w 1234"/>
                  <a:gd name="T15" fmla="*/ 1186 h 1493"/>
                  <a:gd name="T16" fmla="*/ 1158 w 1234"/>
                  <a:gd name="T17" fmla="*/ 1261 h 1493"/>
                  <a:gd name="T18" fmla="*/ 1233 w 1234"/>
                  <a:gd name="T19" fmla="*/ 1339 h 1493"/>
                  <a:gd name="T20" fmla="*/ 1233 w 1234"/>
                  <a:gd name="T21" fmla="*/ 1492 h 1493"/>
                  <a:gd name="T22" fmla="*/ 1158 w 1234"/>
                  <a:gd name="T23" fmla="*/ 1415 h 1493"/>
                  <a:gd name="T24" fmla="*/ 1083 w 1234"/>
                  <a:gd name="T25" fmla="*/ 1339 h 1493"/>
                  <a:gd name="T26" fmla="*/ 1009 w 1234"/>
                  <a:gd name="T27" fmla="*/ 1261 h 1493"/>
                  <a:gd name="T28" fmla="*/ 933 w 1234"/>
                  <a:gd name="T29" fmla="*/ 1223 h 1493"/>
                  <a:gd name="T30" fmla="*/ 859 w 1234"/>
                  <a:gd name="T31" fmla="*/ 1299 h 1493"/>
                  <a:gd name="T32" fmla="*/ 859 w 1234"/>
                  <a:gd name="T33" fmla="*/ 1376 h 1493"/>
                  <a:gd name="T34" fmla="*/ 784 w 1234"/>
                  <a:gd name="T35" fmla="*/ 1452 h 1493"/>
                  <a:gd name="T36" fmla="*/ 709 w 1234"/>
                  <a:gd name="T37" fmla="*/ 1415 h 1493"/>
                  <a:gd name="T38" fmla="*/ 673 w 1234"/>
                  <a:gd name="T39" fmla="*/ 1339 h 1493"/>
                  <a:gd name="T40" fmla="*/ 636 w 1234"/>
                  <a:gd name="T41" fmla="*/ 1261 h 1493"/>
                  <a:gd name="T42" fmla="*/ 560 w 1234"/>
                  <a:gd name="T43" fmla="*/ 1146 h 1493"/>
                  <a:gd name="T44" fmla="*/ 448 w 1234"/>
                  <a:gd name="T45" fmla="*/ 1071 h 1493"/>
                  <a:gd name="T46" fmla="*/ 300 w 1234"/>
                  <a:gd name="T47" fmla="*/ 994 h 1493"/>
                  <a:gd name="T48" fmla="*/ 262 w 1234"/>
                  <a:gd name="T49" fmla="*/ 918 h 1493"/>
                  <a:gd name="T50" fmla="*/ 300 w 1234"/>
                  <a:gd name="T51" fmla="*/ 878 h 1493"/>
                  <a:gd name="T52" fmla="*/ 224 w 1234"/>
                  <a:gd name="T53" fmla="*/ 726 h 1493"/>
                  <a:gd name="T54" fmla="*/ 186 w 1234"/>
                  <a:gd name="T55" fmla="*/ 687 h 1493"/>
                  <a:gd name="T56" fmla="*/ 262 w 1234"/>
                  <a:gd name="T57" fmla="*/ 651 h 1493"/>
                  <a:gd name="T58" fmla="*/ 112 w 1234"/>
                  <a:gd name="T59" fmla="*/ 534 h 1493"/>
                  <a:gd name="T60" fmla="*/ 75 w 1234"/>
                  <a:gd name="T61" fmla="*/ 459 h 1493"/>
                  <a:gd name="T62" fmla="*/ 75 w 1234"/>
                  <a:gd name="T63" fmla="*/ 382 h 1493"/>
                  <a:gd name="T64" fmla="*/ 0 w 1234"/>
                  <a:gd name="T65" fmla="*/ 0 h 1493"/>
                  <a:gd name="T66" fmla="*/ 112 w 1234"/>
                  <a:gd name="T67" fmla="*/ 0 h 1493"/>
                  <a:gd name="T68" fmla="*/ 186 w 1234"/>
                  <a:gd name="T69" fmla="*/ 38 h 1493"/>
                  <a:gd name="T70" fmla="*/ 224 w 1234"/>
                  <a:gd name="T71" fmla="*/ 77 h 1493"/>
                  <a:gd name="T72" fmla="*/ 224 w 1234"/>
                  <a:gd name="T73" fmla="*/ 77 h 1493"/>
                  <a:gd name="T74" fmla="*/ 224 w 1234"/>
                  <a:gd name="T75" fmla="*/ 191 h 1493"/>
                  <a:gd name="T76" fmla="*/ 262 w 1234"/>
                  <a:gd name="T77" fmla="*/ 230 h 1493"/>
                  <a:gd name="T78" fmla="*/ 336 w 1234"/>
                  <a:gd name="T79" fmla="*/ 267 h 1493"/>
                  <a:gd name="T80" fmla="*/ 487 w 1234"/>
                  <a:gd name="T81" fmla="*/ 230 h 1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34" h="1493">
                    <a:moveTo>
                      <a:pt x="487" y="230"/>
                    </a:moveTo>
                    <a:lnTo>
                      <a:pt x="709" y="497"/>
                    </a:lnTo>
                    <a:lnTo>
                      <a:pt x="709" y="651"/>
                    </a:lnTo>
                    <a:lnTo>
                      <a:pt x="709" y="687"/>
                    </a:lnTo>
                    <a:lnTo>
                      <a:pt x="709" y="765"/>
                    </a:lnTo>
                    <a:lnTo>
                      <a:pt x="709" y="878"/>
                    </a:lnTo>
                    <a:lnTo>
                      <a:pt x="747" y="918"/>
                    </a:lnTo>
                    <a:lnTo>
                      <a:pt x="747" y="955"/>
                    </a:lnTo>
                    <a:lnTo>
                      <a:pt x="784" y="955"/>
                    </a:lnTo>
                    <a:lnTo>
                      <a:pt x="822" y="994"/>
                    </a:lnTo>
                    <a:lnTo>
                      <a:pt x="859" y="994"/>
                    </a:lnTo>
                    <a:lnTo>
                      <a:pt x="896" y="1033"/>
                    </a:lnTo>
                    <a:lnTo>
                      <a:pt x="972" y="1071"/>
                    </a:lnTo>
                    <a:lnTo>
                      <a:pt x="1046" y="1108"/>
                    </a:lnTo>
                    <a:lnTo>
                      <a:pt x="1083" y="1146"/>
                    </a:lnTo>
                    <a:lnTo>
                      <a:pt x="1083" y="1186"/>
                    </a:lnTo>
                    <a:lnTo>
                      <a:pt x="1120" y="1223"/>
                    </a:lnTo>
                    <a:lnTo>
                      <a:pt x="1158" y="1261"/>
                    </a:lnTo>
                    <a:lnTo>
                      <a:pt x="1194" y="1261"/>
                    </a:lnTo>
                    <a:lnTo>
                      <a:pt x="1233" y="1339"/>
                    </a:lnTo>
                    <a:lnTo>
                      <a:pt x="1233" y="1415"/>
                    </a:lnTo>
                    <a:lnTo>
                      <a:pt x="1233" y="1492"/>
                    </a:lnTo>
                    <a:lnTo>
                      <a:pt x="1194" y="1452"/>
                    </a:lnTo>
                    <a:lnTo>
                      <a:pt x="1158" y="1415"/>
                    </a:lnTo>
                    <a:lnTo>
                      <a:pt x="1120" y="1376"/>
                    </a:lnTo>
                    <a:lnTo>
                      <a:pt x="1083" y="1339"/>
                    </a:lnTo>
                    <a:lnTo>
                      <a:pt x="1046" y="1299"/>
                    </a:lnTo>
                    <a:lnTo>
                      <a:pt x="1009" y="1261"/>
                    </a:lnTo>
                    <a:lnTo>
                      <a:pt x="972" y="1261"/>
                    </a:lnTo>
                    <a:lnTo>
                      <a:pt x="933" y="1223"/>
                    </a:lnTo>
                    <a:lnTo>
                      <a:pt x="896" y="1223"/>
                    </a:lnTo>
                    <a:lnTo>
                      <a:pt x="859" y="1299"/>
                    </a:lnTo>
                    <a:lnTo>
                      <a:pt x="859" y="1339"/>
                    </a:lnTo>
                    <a:lnTo>
                      <a:pt x="859" y="1376"/>
                    </a:lnTo>
                    <a:lnTo>
                      <a:pt x="822" y="1415"/>
                    </a:lnTo>
                    <a:lnTo>
                      <a:pt x="784" y="1452"/>
                    </a:lnTo>
                    <a:lnTo>
                      <a:pt x="747" y="1452"/>
                    </a:lnTo>
                    <a:lnTo>
                      <a:pt x="709" y="1415"/>
                    </a:lnTo>
                    <a:lnTo>
                      <a:pt x="673" y="1376"/>
                    </a:lnTo>
                    <a:lnTo>
                      <a:pt x="673" y="1339"/>
                    </a:lnTo>
                    <a:lnTo>
                      <a:pt x="673" y="1299"/>
                    </a:lnTo>
                    <a:lnTo>
                      <a:pt x="636" y="1261"/>
                    </a:lnTo>
                    <a:lnTo>
                      <a:pt x="597" y="1186"/>
                    </a:lnTo>
                    <a:lnTo>
                      <a:pt x="560" y="1146"/>
                    </a:lnTo>
                    <a:lnTo>
                      <a:pt x="522" y="1071"/>
                    </a:lnTo>
                    <a:lnTo>
                      <a:pt x="448" y="1071"/>
                    </a:lnTo>
                    <a:lnTo>
                      <a:pt x="336" y="1071"/>
                    </a:lnTo>
                    <a:lnTo>
                      <a:pt x="300" y="994"/>
                    </a:lnTo>
                    <a:lnTo>
                      <a:pt x="262" y="955"/>
                    </a:lnTo>
                    <a:lnTo>
                      <a:pt x="262" y="918"/>
                    </a:lnTo>
                    <a:lnTo>
                      <a:pt x="224" y="878"/>
                    </a:lnTo>
                    <a:lnTo>
                      <a:pt x="300" y="878"/>
                    </a:lnTo>
                    <a:lnTo>
                      <a:pt x="262" y="765"/>
                    </a:lnTo>
                    <a:lnTo>
                      <a:pt x="224" y="726"/>
                    </a:lnTo>
                    <a:lnTo>
                      <a:pt x="224" y="687"/>
                    </a:lnTo>
                    <a:lnTo>
                      <a:pt x="186" y="687"/>
                    </a:lnTo>
                    <a:lnTo>
                      <a:pt x="224" y="651"/>
                    </a:lnTo>
                    <a:lnTo>
                      <a:pt x="262" y="651"/>
                    </a:lnTo>
                    <a:lnTo>
                      <a:pt x="224" y="612"/>
                    </a:lnTo>
                    <a:lnTo>
                      <a:pt x="112" y="534"/>
                    </a:lnTo>
                    <a:lnTo>
                      <a:pt x="112" y="497"/>
                    </a:lnTo>
                    <a:lnTo>
                      <a:pt x="75" y="459"/>
                    </a:lnTo>
                    <a:lnTo>
                      <a:pt x="75" y="420"/>
                    </a:lnTo>
                    <a:lnTo>
                      <a:pt x="75" y="382"/>
                    </a:lnTo>
                    <a:lnTo>
                      <a:pt x="75" y="77"/>
                    </a:lnTo>
                    <a:lnTo>
                      <a:pt x="0" y="0"/>
                    </a:lnTo>
                    <a:lnTo>
                      <a:pt x="75" y="0"/>
                    </a:lnTo>
                    <a:lnTo>
                      <a:pt x="112" y="0"/>
                    </a:lnTo>
                    <a:lnTo>
                      <a:pt x="150" y="0"/>
                    </a:lnTo>
                    <a:lnTo>
                      <a:pt x="186" y="38"/>
                    </a:lnTo>
                    <a:lnTo>
                      <a:pt x="224" y="38"/>
                    </a:lnTo>
                    <a:lnTo>
                      <a:pt x="224" y="77"/>
                    </a:lnTo>
                    <a:lnTo>
                      <a:pt x="262" y="77"/>
                    </a:lnTo>
                    <a:lnTo>
                      <a:pt x="224" y="77"/>
                    </a:lnTo>
                    <a:lnTo>
                      <a:pt x="224" y="113"/>
                    </a:lnTo>
                    <a:lnTo>
                      <a:pt x="224" y="191"/>
                    </a:lnTo>
                    <a:lnTo>
                      <a:pt x="224" y="230"/>
                    </a:lnTo>
                    <a:lnTo>
                      <a:pt x="262" y="230"/>
                    </a:lnTo>
                    <a:lnTo>
                      <a:pt x="262" y="267"/>
                    </a:lnTo>
                    <a:lnTo>
                      <a:pt x="336" y="267"/>
                    </a:lnTo>
                    <a:lnTo>
                      <a:pt x="411" y="267"/>
                    </a:lnTo>
                    <a:lnTo>
                      <a:pt x="487" y="23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0" name="Freeform 337"/>
              <p:cNvSpPr>
                <a:spLocks noChangeArrowheads="1"/>
              </p:cNvSpPr>
              <p:nvPr/>
            </p:nvSpPr>
            <p:spPr bwMode="auto">
              <a:xfrm>
                <a:off x="6082033" y="2234431"/>
                <a:ext cx="18035" cy="47544"/>
              </a:xfrm>
              <a:custGeom>
                <a:avLst/>
                <a:gdLst>
                  <a:gd name="T0" fmla="*/ 0 w 76"/>
                  <a:gd name="T1" fmla="*/ 0 h 232"/>
                  <a:gd name="T2" fmla="*/ 37 w 76"/>
                  <a:gd name="T3" fmla="*/ 0 h 232"/>
                  <a:gd name="T4" fmla="*/ 37 w 76"/>
                  <a:gd name="T5" fmla="*/ 39 h 232"/>
                  <a:gd name="T6" fmla="*/ 75 w 76"/>
                  <a:gd name="T7" fmla="*/ 39 h 232"/>
                  <a:gd name="T8" fmla="*/ 75 w 76"/>
                  <a:gd name="T9" fmla="*/ 77 h 232"/>
                  <a:gd name="T10" fmla="*/ 37 w 76"/>
                  <a:gd name="T11" fmla="*/ 77 h 232"/>
                  <a:gd name="T12" fmla="*/ 75 w 76"/>
                  <a:gd name="T13" fmla="*/ 77 h 232"/>
                  <a:gd name="T14" fmla="*/ 75 w 76"/>
                  <a:gd name="T15" fmla="*/ 114 h 232"/>
                  <a:gd name="T16" fmla="*/ 75 w 76"/>
                  <a:gd name="T17" fmla="*/ 153 h 232"/>
                  <a:gd name="T18" fmla="*/ 75 w 76"/>
                  <a:gd name="T19" fmla="*/ 192 h 232"/>
                  <a:gd name="T20" fmla="*/ 37 w 76"/>
                  <a:gd name="T21" fmla="*/ 192 h 232"/>
                  <a:gd name="T22" fmla="*/ 37 w 76"/>
                  <a:gd name="T23" fmla="*/ 231 h 232"/>
                  <a:gd name="T24" fmla="*/ 0 w 76"/>
                  <a:gd name="T25" fmla="*/ 231 h 232"/>
                  <a:gd name="T26" fmla="*/ 0 w 76"/>
                  <a:gd name="T27" fmla="*/ 192 h 232"/>
                  <a:gd name="T28" fmla="*/ 0 w 76"/>
                  <a:gd name="T29" fmla="*/ 153 h 232"/>
                  <a:gd name="T30" fmla="*/ 0 w 76"/>
                  <a:gd name="T31" fmla="*/ 114 h 232"/>
                  <a:gd name="T32" fmla="*/ 0 w 76"/>
                  <a:gd name="T33" fmla="*/ 77 h 232"/>
                  <a:gd name="T34" fmla="*/ 0 w 76"/>
                  <a:gd name="T35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" h="232">
                    <a:moveTo>
                      <a:pt x="0" y="0"/>
                    </a:moveTo>
                    <a:lnTo>
                      <a:pt x="37" y="0"/>
                    </a:lnTo>
                    <a:lnTo>
                      <a:pt x="37" y="39"/>
                    </a:lnTo>
                    <a:lnTo>
                      <a:pt x="75" y="39"/>
                    </a:lnTo>
                    <a:lnTo>
                      <a:pt x="75" y="77"/>
                    </a:lnTo>
                    <a:lnTo>
                      <a:pt x="37" y="77"/>
                    </a:lnTo>
                    <a:lnTo>
                      <a:pt x="75" y="77"/>
                    </a:lnTo>
                    <a:lnTo>
                      <a:pt x="75" y="114"/>
                    </a:lnTo>
                    <a:lnTo>
                      <a:pt x="75" y="153"/>
                    </a:lnTo>
                    <a:lnTo>
                      <a:pt x="75" y="192"/>
                    </a:lnTo>
                    <a:lnTo>
                      <a:pt x="37" y="192"/>
                    </a:lnTo>
                    <a:lnTo>
                      <a:pt x="37" y="231"/>
                    </a:lnTo>
                    <a:lnTo>
                      <a:pt x="0" y="231"/>
                    </a:lnTo>
                    <a:lnTo>
                      <a:pt x="0" y="192"/>
                    </a:lnTo>
                    <a:lnTo>
                      <a:pt x="0" y="153"/>
                    </a:lnTo>
                    <a:lnTo>
                      <a:pt x="0" y="114"/>
                    </a:ln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1" name="Freeform 338"/>
              <p:cNvSpPr>
                <a:spLocks noChangeArrowheads="1"/>
              </p:cNvSpPr>
              <p:nvPr/>
            </p:nvSpPr>
            <p:spPr bwMode="auto">
              <a:xfrm>
                <a:off x="6082033" y="2234431"/>
                <a:ext cx="18035" cy="47544"/>
              </a:xfrm>
              <a:custGeom>
                <a:avLst/>
                <a:gdLst>
                  <a:gd name="T0" fmla="*/ 0 w 76"/>
                  <a:gd name="T1" fmla="*/ 0 h 232"/>
                  <a:gd name="T2" fmla="*/ 37 w 76"/>
                  <a:gd name="T3" fmla="*/ 0 h 232"/>
                  <a:gd name="T4" fmla="*/ 37 w 76"/>
                  <a:gd name="T5" fmla="*/ 39 h 232"/>
                  <a:gd name="T6" fmla="*/ 75 w 76"/>
                  <a:gd name="T7" fmla="*/ 39 h 232"/>
                  <a:gd name="T8" fmla="*/ 75 w 76"/>
                  <a:gd name="T9" fmla="*/ 77 h 232"/>
                  <a:gd name="T10" fmla="*/ 37 w 76"/>
                  <a:gd name="T11" fmla="*/ 77 h 232"/>
                  <a:gd name="T12" fmla="*/ 75 w 76"/>
                  <a:gd name="T13" fmla="*/ 77 h 232"/>
                  <a:gd name="T14" fmla="*/ 75 w 76"/>
                  <a:gd name="T15" fmla="*/ 114 h 232"/>
                  <a:gd name="T16" fmla="*/ 75 w 76"/>
                  <a:gd name="T17" fmla="*/ 153 h 232"/>
                  <a:gd name="T18" fmla="*/ 75 w 76"/>
                  <a:gd name="T19" fmla="*/ 192 h 232"/>
                  <a:gd name="T20" fmla="*/ 37 w 76"/>
                  <a:gd name="T21" fmla="*/ 192 h 232"/>
                  <a:gd name="T22" fmla="*/ 37 w 76"/>
                  <a:gd name="T23" fmla="*/ 231 h 232"/>
                  <a:gd name="T24" fmla="*/ 0 w 76"/>
                  <a:gd name="T25" fmla="*/ 231 h 232"/>
                  <a:gd name="T26" fmla="*/ 0 w 76"/>
                  <a:gd name="T27" fmla="*/ 192 h 232"/>
                  <a:gd name="T28" fmla="*/ 0 w 76"/>
                  <a:gd name="T29" fmla="*/ 153 h 232"/>
                  <a:gd name="T30" fmla="*/ 0 w 76"/>
                  <a:gd name="T31" fmla="*/ 114 h 232"/>
                  <a:gd name="T32" fmla="*/ 0 w 76"/>
                  <a:gd name="T33" fmla="*/ 77 h 232"/>
                  <a:gd name="T34" fmla="*/ 0 w 76"/>
                  <a:gd name="T35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" h="232">
                    <a:moveTo>
                      <a:pt x="0" y="0"/>
                    </a:moveTo>
                    <a:lnTo>
                      <a:pt x="37" y="0"/>
                    </a:lnTo>
                    <a:lnTo>
                      <a:pt x="37" y="39"/>
                    </a:lnTo>
                    <a:lnTo>
                      <a:pt x="75" y="39"/>
                    </a:lnTo>
                    <a:lnTo>
                      <a:pt x="75" y="77"/>
                    </a:lnTo>
                    <a:lnTo>
                      <a:pt x="37" y="77"/>
                    </a:lnTo>
                    <a:lnTo>
                      <a:pt x="75" y="77"/>
                    </a:lnTo>
                    <a:lnTo>
                      <a:pt x="75" y="114"/>
                    </a:lnTo>
                    <a:lnTo>
                      <a:pt x="75" y="153"/>
                    </a:lnTo>
                    <a:lnTo>
                      <a:pt x="75" y="192"/>
                    </a:lnTo>
                    <a:lnTo>
                      <a:pt x="37" y="192"/>
                    </a:lnTo>
                    <a:lnTo>
                      <a:pt x="37" y="231"/>
                    </a:lnTo>
                    <a:lnTo>
                      <a:pt x="0" y="231"/>
                    </a:lnTo>
                    <a:lnTo>
                      <a:pt x="0" y="192"/>
                    </a:lnTo>
                    <a:lnTo>
                      <a:pt x="0" y="153"/>
                    </a:lnTo>
                    <a:lnTo>
                      <a:pt x="0" y="114"/>
                    </a:ln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2" name="Freeform 339"/>
              <p:cNvSpPr>
                <a:spLocks noChangeArrowheads="1"/>
              </p:cNvSpPr>
              <p:nvPr/>
            </p:nvSpPr>
            <p:spPr bwMode="auto">
              <a:xfrm>
                <a:off x="5823912" y="2147571"/>
                <a:ext cx="342658" cy="394984"/>
              </a:xfrm>
              <a:custGeom>
                <a:avLst/>
                <a:gdLst>
                  <a:gd name="T0" fmla="*/ 1047 w 1345"/>
                  <a:gd name="T1" fmla="*/ 420 h 1911"/>
                  <a:gd name="T2" fmla="*/ 1084 w 1345"/>
                  <a:gd name="T3" fmla="*/ 459 h 1911"/>
                  <a:gd name="T4" fmla="*/ 1047 w 1345"/>
                  <a:gd name="T5" fmla="*/ 497 h 1911"/>
                  <a:gd name="T6" fmla="*/ 1084 w 1345"/>
                  <a:gd name="T7" fmla="*/ 534 h 1911"/>
                  <a:gd name="T8" fmla="*/ 1084 w 1345"/>
                  <a:gd name="T9" fmla="*/ 612 h 1911"/>
                  <a:gd name="T10" fmla="*/ 1047 w 1345"/>
                  <a:gd name="T11" fmla="*/ 651 h 1911"/>
                  <a:gd name="T12" fmla="*/ 1009 w 1345"/>
                  <a:gd name="T13" fmla="*/ 687 h 1911"/>
                  <a:gd name="T14" fmla="*/ 1047 w 1345"/>
                  <a:gd name="T15" fmla="*/ 802 h 1911"/>
                  <a:gd name="T16" fmla="*/ 1047 w 1345"/>
                  <a:gd name="T17" fmla="*/ 878 h 1911"/>
                  <a:gd name="T18" fmla="*/ 1009 w 1345"/>
                  <a:gd name="T19" fmla="*/ 955 h 1911"/>
                  <a:gd name="T20" fmla="*/ 1084 w 1345"/>
                  <a:gd name="T21" fmla="*/ 1033 h 1911"/>
                  <a:gd name="T22" fmla="*/ 1084 w 1345"/>
                  <a:gd name="T23" fmla="*/ 1146 h 1911"/>
                  <a:gd name="T24" fmla="*/ 1121 w 1345"/>
                  <a:gd name="T25" fmla="*/ 1223 h 1911"/>
                  <a:gd name="T26" fmla="*/ 1234 w 1345"/>
                  <a:gd name="T27" fmla="*/ 1223 h 1911"/>
                  <a:gd name="T28" fmla="*/ 1271 w 1345"/>
                  <a:gd name="T29" fmla="*/ 1146 h 1911"/>
                  <a:gd name="T30" fmla="*/ 1271 w 1345"/>
                  <a:gd name="T31" fmla="*/ 1033 h 1911"/>
                  <a:gd name="T32" fmla="*/ 1308 w 1345"/>
                  <a:gd name="T33" fmla="*/ 878 h 1911"/>
                  <a:gd name="T34" fmla="*/ 1308 w 1345"/>
                  <a:gd name="T35" fmla="*/ 726 h 1911"/>
                  <a:gd name="T36" fmla="*/ 1271 w 1345"/>
                  <a:gd name="T37" fmla="*/ 573 h 1911"/>
                  <a:gd name="T38" fmla="*/ 1234 w 1345"/>
                  <a:gd name="T39" fmla="*/ 534 h 1911"/>
                  <a:gd name="T40" fmla="*/ 1195 w 1345"/>
                  <a:gd name="T41" fmla="*/ 382 h 1911"/>
                  <a:gd name="T42" fmla="*/ 1308 w 1345"/>
                  <a:gd name="T43" fmla="*/ 153 h 1911"/>
                  <a:gd name="T44" fmla="*/ 1271 w 1345"/>
                  <a:gd name="T45" fmla="*/ 113 h 1911"/>
                  <a:gd name="T46" fmla="*/ 1308 w 1345"/>
                  <a:gd name="T47" fmla="*/ 38 h 1911"/>
                  <a:gd name="T48" fmla="*/ 1271 w 1345"/>
                  <a:gd name="T49" fmla="*/ 38 h 1911"/>
                  <a:gd name="T50" fmla="*/ 1195 w 1345"/>
                  <a:gd name="T51" fmla="*/ 38 h 1911"/>
                  <a:gd name="T52" fmla="*/ 1084 w 1345"/>
                  <a:gd name="T53" fmla="*/ 38 h 1911"/>
                  <a:gd name="T54" fmla="*/ 1009 w 1345"/>
                  <a:gd name="T55" fmla="*/ 0 h 1911"/>
                  <a:gd name="T56" fmla="*/ 972 w 1345"/>
                  <a:gd name="T57" fmla="*/ 38 h 1911"/>
                  <a:gd name="T58" fmla="*/ 934 w 1345"/>
                  <a:gd name="T59" fmla="*/ 77 h 1911"/>
                  <a:gd name="T60" fmla="*/ 934 w 1345"/>
                  <a:gd name="T61" fmla="*/ 153 h 1911"/>
                  <a:gd name="T62" fmla="*/ 972 w 1345"/>
                  <a:gd name="T63" fmla="*/ 267 h 1911"/>
                  <a:gd name="T64" fmla="*/ 1009 w 1345"/>
                  <a:gd name="T65" fmla="*/ 420 h 1911"/>
                  <a:gd name="T66" fmla="*/ 823 w 1345"/>
                  <a:gd name="T67" fmla="*/ 1261 h 1911"/>
                  <a:gd name="T68" fmla="*/ 823 w 1345"/>
                  <a:gd name="T69" fmla="*/ 1339 h 1911"/>
                  <a:gd name="T70" fmla="*/ 747 w 1345"/>
                  <a:gd name="T71" fmla="*/ 1339 h 1911"/>
                  <a:gd name="T72" fmla="*/ 711 w 1345"/>
                  <a:gd name="T73" fmla="*/ 1299 h 1911"/>
                  <a:gd name="T74" fmla="*/ 0 w 1345"/>
                  <a:gd name="T75" fmla="*/ 1758 h 1911"/>
                  <a:gd name="T76" fmla="*/ 76 w 1345"/>
                  <a:gd name="T77" fmla="*/ 1720 h 1911"/>
                  <a:gd name="T78" fmla="*/ 113 w 1345"/>
                  <a:gd name="T79" fmla="*/ 1720 h 1911"/>
                  <a:gd name="T80" fmla="*/ 187 w 1345"/>
                  <a:gd name="T81" fmla="*/ 1720 h 1911"/>
                  <a:gd name="T82" fmla="*/ 187 w 1345"/>
                  <a:gd name="T83" fmla="*/ 1643 h 1911"/>
                  <a:gd name="T84" fmla="*/ 262 w 1345"/>
                  <a:gd name="T85" fmla="*/ 1643 h 1911"/>
                  <a:gd name="T86" fmla="*/ 373 w 1345"/>
                  <a:gd name="T87" fmla="*/ 1643 h 1911"/>
                  <a:gd name="T88" fmla="*/ 449 w 1345"/>
                  <a:gd name="T89" fmla="*/ 1682 h 1911"/>
                  <a:gd name="T90" fmla="*/ 487 w 1345"/>
                  <a:gd name="T91" fmla="*/ 1797 h 1911"/>
                  <a:gd name="T92" fmla="*/ 561 w 1345"/>
                  <a:gd name="T93" fmla="*/ 1873 h 1911"/>
                  <a:gd name="T94" fmla="*/ 412 w 1345"/>
                  <a:gd name="T95" fmla="*/ 1910 h 1911"/>
                  <a:gd name="T96" fmla="*/ 301 w 1345"/>
                  <a:gd name="T97" fmla="*/ 1873 h 1911"/>
                  <a:gd name="T98" fmla="*/ 151 w 1345"/>
                  <a:gd name="T99" fmla="*/ 1835 h 1911"/>
                  <a:gd name="T100" fmla="*/ 38 w 1345"/>
                  <a:gd name="T101" fmla="*/ 1758 h 1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45" h="1911">
                    <a:moveTo>
                      <a:pt x="1009" y="420"/>
                    </a:moveTo>
                    <a:lnTo>
                      <a:pt x="1047" y="420"/>
                    </a:lnTo>
                    <a:lnTo>
                      <a:pt x="1047" y="459"/>
                    </a:lnTo>
                    <a:lnTo>
                      <a:pt x="1084" y="459"/>
                    </a:lnTo>
                    <a:lnTo>
                      <a:pt x="1084" y="497"/>
                    </a:lnTo>
                    <a:lnTo>
                      <a:pt x="1047" y="497"/>
                    </a:lnTo>
                    <a:lnTo>
                      <a:pt x="1084" y="497"/>
                    </a:lnTo>
                    <a:lnTo>
                      <a:pt x="1084" y="534"/>
                    </a:lnTo>
                    <a:lnTo>
                      <a:pt x="1084" y="573"/>
                    </a:lnTo>
                    <a:lnTo>
                      <a:pt x="1084" y="612"/>
                    </a:lnTo>
                    <a:lnTo>
                      <a:pt x="1047" y="612"/>
                    </a:lnTo>
                    <a:lnTo>
                      <a:pt x="1047" y="651"/>
                    </a:lnTo>
                    <a:lnTo>
                      <a:pt x="1009" y="651"/>
                    </a:lnTo>
                    <a:lnTo>
                      <a:pt x="1009" y="687"/>
                    </a:lnTo>
                    <a:lnTo>
                      <a:pt x="1009" y="726"/>
                    </a:lnTo>
                    <a:lnTo>
                      <a:pt x="1047" y="802"/>
                    </a:lnTo>
                    <a:lnTo>
                      <a:pt x="1047" y="841"/>
                    </a:lnTo>
                    <a:lnTo>
                      <a:pt x="1047" y="878"/>
                    </a:lnTo>
                    <a:lnTo>
                      <a:pt x="1047" y="918"/>
                    </a:lnTo>
                    <a:lnTo>
                      <a:pt x="1009" y="955"/>
                    </a:lnTo>
                    <a:lnTo>
                      <a:pt x="1047" y="994"/>
                    </a:lnTo>
                    <a:lnTo>
                      <a:pt x="1084" y="1033"/>
                    </a:lnTo>
                    <a:lnTo>
                      <a:pt x="1084" y="1108"/>
                    </a:lnTo>
                    <a:lnTo>
                      <a:pt x="1084" y="1146"/>
                    </a:lnTo>
                    <a:lnTo>
                      <a:pt x="1084" y="1186"/>
                    </a:lnTo>
                    <a:lnTo>
                      <a:pt x="1121" y="1223"/>
                    </a:lnTo>
                    <a:lnTo>
                      <a:pt x="1195" y="1223"/>
                    </a:lnTo>
                    <a:lnTo>
                      <a:pt x="1234" y="1223"/>
                    </a:lnTo>
                    <a:lnTo>
                      <a:pt x="1234" y="1186"/>
                    </a:lnTo>
                    <a:lnTo>
                      <a:pt x="1271" y="1146"/>
                    </a:lnTo>
                    <a:lnTo>
                      <a:pt x="1271" y="1071"/>
                    </a:lnTo>
                    <a:lnTo>
                      <a:pt x="1271" y="1033"/>
                    </a:lnTo>
                    <a:lnTo>
                      <a:pt x="1308" y="994"/>
                    </a:lnTo>
                    <a:lnTo>
                      <a:pt x="1308" y="878"/>
                    </a:lnTo>
                    <a:lnTo>
                      <a:pt x="1308" y="765"/>
                    </a:lnTo>
                    <a:lnTo>
                      <a:pt x="1308" y="726"/>
                    </a:lnTo>
                    <a:lnTo>
                      <a:pt x="1308" y="651"/>
                    </a:lnTo>
                    <a:lnTo>
                      <a:pt x="1271" y="573"/>
                    </a:lnTo>
                    <a:lnTo>
                      <a:pt x="1271" y="534"/>
                    </a:lnTo>
                    <a:lnTo>
                      <a:pt x="1234" y="534"/>
                    </a:lnTo>
                    <a:lnTo>
                      <a:pt x="1234" y="459"/>
                    </a:lnTo>
                    <a:lnTo>
                      <a:pt x="1195" y="382"/>
                    </a:lnTo>
                    <a:lnTo>
                      <a:pt x="1344" y="191"/>
                    </a:lnTo>
                    <a:lnTo>
                      <a:pt x="1308" y="153"/>
                    </a:lnTo>
                    <a:lnTo>
                      <a:pt x="1271" y="153"/>
                    </a:lnTo>
                    <a:lnTo>
                      <a:pt x="1271" y="113"/>
                    </a:lnTo>
                    <a:lnTo>
                      <a:pt x="1308" y="77"/>
                    </a:lnTo>
                    <a:lnTo>
                      <a:pt x="1308" y="38"/>
                    </a:lnTo>
                    <a:lnTo>
                      <a:pt x="1308" y="0"/>
                    </a:lnTo>
                    <a:lnTo>
                      <a:pt x="1271" y="38"/>
                    </a:lnTo>
                    <a:lnTo>
                      <a:pt x="1234" y="38"/>
                    </a:lnTo>
                    <a:lnTo>
                      <a:pt x="1195" y="38"/>
                    </a:lnTo>
                    <a:lnTo>
                      <a:pt x="1121" y="38"/>
                    </a:lnTo>
                    <a:lnTo>
                      <a:pt x="1084" y="38"/>
                    </a:lnTo>
                    <a:lnTo>
                      <a:pt x="1047" y="38"/>
                    </a:lnTo>
                    <a:lnTo>
                      <a:pt x="1009" y="0"/>
                    </a:lnTo>
                    <a:lnTo>
                      <a:pt x="972" y="0"/>
                    </a:lnTo>
                    <a:lnTo>
                      <a:pt x="972" y="38"/>
                    </a:lnTo>
                    <a:lnTo>
                      <a:pt x="972" y="77"/>
                    </a:lnTo>
                    <a:lnTo>
                      <a:pt x="934" y="77"/>
                    </a:lnTo>
                    <a:lnTo>
                      <a:pt x="934" y="113"/>
                    </a:lnTo>
                    <a:lnTo>
                      <a:pt x="934" y="153"/>
                    </a:lnTo>
                    <a:lnTo>
                      <a:pt x="972" y="191"/>
                    </a:lnTo>
                    <a:lnTo>
                      <a:pt x="972" y="267"/>
                    </a:lnTo>
                    <a:lnTo>
                      <a:pt x="972" y="382"/>
                    </a:lnTo>
                    <a:lnTo>
                      <a:pt x="1009" y="420"/>
                    </a:lnTo>
                    <a:close/>
                    <a:moveTo>
                      <a:pt x="747" y="1261"/>
                    </a:moveTo>
                    <a:lnTo>
                      <a:pt x="823" y="1261"/>
                    </a:lnTo>
                    <a:lnTo>
                      <a:pt x="823" y="1299"/>
                    </a:lnTo>
                    <a:lnTo>
                      <a:pt x="823" y="1339"/>
                    </a:lnTo>
                    <a:lnTo>
                      <a:pt x="785" y="1339"/>
                    </a:lnTo>
                    <a:lnTo>
                      <a:pt x="747" y="1339"/>
                    </a:lnTo>
                    <a:lnTo>
                      <a:pt x="711" y="1339"/>
                    </a:lnTo>
                    <a:lnTo>
                      <a:pt x="711" y="1299"/>
                    </a:lnTo>
                    <a:lnTo>
                      <a:pt x="747" y="1261"/>
                    </a:lnTo>
                    <a:close/>
                    <a:moveTo>
                      <a:pt x="0" y="1758"/>
                    </a:moveTo>
                    <a:lnTo>
                      <a:pt x="38" y="1758"/>
                    </a:lnTo>
                    <a:lnTo>
                      <a:pt x="76" y="1720"/>
                    </a:lnTo>
                    <a:lnTo>
                      <a:pt x="113" y="1758"/>
                    </a:lnTo>
                    <a:lnTo>
                      <a:pt x="113" y="1720"/>
                    </a:lnTo>
                    <a:lnTo>
                      <a:pt x="151" y="1720"/>
                    </a:lnTo>
                    <a:lnTo>
                      <a:pt x="187" y="1720"/>
                    </a:lnTo>
                    <a:lnTo>
                      <a:pt x="187" y="1682"/>
                    </a:lnTo>
                    <a:lnTo>
                      <a:pt x="187" y="1643"/>
                    </a:lnTo>
                    <a:lnTo>
                      <a:pt x="225" y="1643"/>
                    </a:lnTo>
                    <a:lnTo>
                      <a:pt x="262" y="1643"/>
                    </a:lnTo>
                    <a:lnTo>
                      <a:pt x="301" y="1643"/>
                    </a:lnTo>
                    <a:lnTo>
                      <a:pt x="373" y="1643"/>
                    </a:lnTo>
                    <a:lnTo>
                      <a:pt x="449" y="1643"/>
                    </a:lnTo>
                    <a:lnTo>
                      <a:pt x="449" y="1682"/>
                    </a:lnTo>
                    <a:lnTo>
                      <a:pt x="487" y="1758"/>
                    </a:lnTo>
                    <a:lnTo>
                      <a:pt x="487" y="1797"/>
                    </a:lnTo>
                    <a:lnTo>
                      <a:pt x="524" y="1797"/>
                    </a:lnTo>
                    <a:lnTo>
                      <a:pt x="561" y="1873"/>
                    </a:lnTo>
                    <a:lnTo>
                      <a:pt x="487" y="1910"/>
                    </a:lnTo>
                    <a:lnTo>
                      <a:pt x="412" y="1910"/>
                    </a:lnTo>
                    <a:lnTo>
                      <a:pt x="338" y="1910"/>
                    </a:lnTo>
                    <a:lnTo>
                      <a:pt x="301" y="1873"/>
                    </a:lnTo>
                    <a:lnTo>
                      <a:pt x="225" y="1835"/>
                    </a:lnTo>
                    <a:lnTo>
                      <a:pt x="151" y="1835"/>
                    </a:lnTo>
                    <a:lnTo>
                      <a:pt x="113" y="1797"/>
                    </a:lnTo>
                    <a:lnTo>
                      <a:pt x="38" y="1758"/>
                    </a:lnTo>
                    <a:lnTo>
                      <a:pt x="0" y="1758"/>
                    </a:lnTo>
                    <a:close/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3" name="Freeform 340"/>
              <p:cNvSpPr>
                <a:spLocks noChangeArrowheads="1"/>
              </p:cNvSpPr>
              <p:nvPr/>
            </p:nvSpPr>
            <p:spPr bwMode="auto">
              <a:xfrm>
                <a:off x="6062871" y="2147571"/>
                <a:ext cx="103699" cy="253265"/>
              </a:xfrm>
              <a:custGeom>
                <a:avLst/>
                <a:gdLst>
                  <a:gd name="T0" fmla="*/ 112 w 411"/>
                  <a:gd name="T1" fmla="*/ 420 h 1224"/>
                  <a:gd name="T2" fmla="*/ 150 w 411"/>
                  <a:gd name="T3" fmla="*/ 459 h 1224"/>
                  <a:gd name="T4" fmla="*/ 112 w 411"/>
                  <a:gd name="T5" fmla="*/ 497 h 1224"/>
                  <a:gd name="T6" fmla="*/ 150 w 411"/>
                  <a:gd name="T7" fmla="*/ 534 h 1224"/>
                  <a:gd name="T8" fmla="*/ 150 w 411"/>
                  <a:gd name="T9" fmla="*/ 612 h 1224"/>
                  <a:gd name="T10" fmla="*/ 112 w 411"/>
                  <a:gd name="T11" fmla="*/ 651 h 1224"/>
                  <a:gd name="T12" fmla="*/ 75 w 411"/>
                  <a:gd name="T13" fmla="*/ 687 h 1224"/>
                  <a:gd name="T14" fmla="*/ 112 w 411"/>
                  <a:gd name="T15" fmla="*/ 802 h 1224"/>
                  <a:gd name="T16" fmla="*/ 112 w 411"/>
                  <a:gd name="T17" fmla="*/ 878 h 1224"/>
                  <a:gd name="T18" fmla="*/ 75 w 411"/>
                  <a:gd name="T19" fmla="*/ 955 h 1224"/>
                  <a:gd name="T20" fmla="*/ 150 w 411"/>
                  <a:gd name="T21" fmla="*/ 1033 h 1224"/>
                  <a:gd name="T22" fmla="*/ 150 w 411"/>
                  <a:gd name="T23" fmla="*/ 1146 h 1224"/>
                  <a:gd name="T24" fmla="*/ 187 w 411"/>
                  <a:gd name="T25" fmla="*/ 1223 h 1224"/>
                  <a:gd name="T26" fmla="*/ 300 w 411"/>
                  <a:gd name="T27" fmla="*/ 1223 h 1224"/>
                  <a:gd name="T28" fmla="*/ 337 w 411"/>
                  <a:gd name="T29" fmla="*/ 1146 h 1224"/>
                  <a:gd name="T30" fmla="*/ 337 w 411"/>
                  <a:gd name="T31" fmla="*/ 1033 h 1224"/>
                  <a:gd name="T32" fmla="*/ 373 w 411"/>
                  <a:gd name="T33" fmla="*/ 878 h 1224"/>
                  <a:gd name="T34" fmla="*/ 373 w 411"/>
                  <a:gd name="T35" fmla="*/ 726 h 1224"/>
                  <a:gd name="T36" fmla="*/ 337 w 411"/>
                  <a:gd name="T37" fmla="*/ 573 h 1224"/>
                  <a:gd name="T38" fmla="*/ 300 w 411"/>
                  <a:gd name="T39" fmla="*/ 534 h 1224"/>
                  <a:gd name="T40" fmla="*/ 261 w 411"/>
                  <a:gd name="T41" fmla="*/ 382 h 1224"/>
                  <a:gd name="T42" fmla="*/ 373 w 411"/>
                  <a:gd name="T43" fmla="*/ 153 h 1224"/>
                  <a:gd name="T44" fmla="*/ 337 w 411"/>
                  <a:gd name="T45" fmla="*/ 113 h 1224"/>
                  <a:gd name="T46" fmla="*/ 373 w 411"/>
                  <a:gd name="T47" fmla="*/ 38 h 1224"/>
                  <a:gd name="T48" fmla="*/ 337 w 411"/>
                  <a:gd name="T49" fmla="*/ 38 h 1224"/>
                  <a:gd name="T50" fmla="*/ 261 w 411"/>
                  <a:gd name="T51" fmla="*/ 38 h 1224"/>
                  <a:gd name="T52" fmla="*/ 150 w 411"/>
                  <a:gd name="T53" fmla="*/ 38 h 1224"/>
                  <a:gd name="T54" fmla="*/ 75 w 411"/>
                  <a:gd name="T55" fmla="*/ 0 h 1224"/>
                  <a:gd name="T56" fmla="*/ 37 w 411"/>
                  <a:gd name="T57" fmla="*/ 38 h 1224"/>
                  <a:gd name="T58" fmla="*/ 0 w 411"/>
                  <a:gd name="T59" fmla="*/ 77 h 1224"/>
                  <a:gd name="T60" fmla="*/ 0 w 411"/>
                  <a:gd name="T61" fmla="*/ 153 h 1224"/>
                  <a:gd name="T62" fmla="*/ 37 w 411"/>
                  <a:gd name="T63" fmla="*/ 267 h 1224"/>
                  <a:gd name="T64" fmla="*/ 75 w 411"/>
                  <a:gd name="T65" fmla="*/ 420 h 1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1" h="1224">
                    <a:moveTo>
                      <a:pt x="75" y="420"/>
                    </a:moveTo>
                    <a:lnTo>
                      <a:pt x="112" y="420"/>
                    </a:lnTo>
                    <a:lnTo>
                      <a:pt x="112" y="459"/>
                    </a:lnTo>
                    <a:lnTo>
                      <a:pt x="150" y="459"/>
                    </a:lnTo>
                    <a:lnTo>
                      <a:pt x="150" y="497"/>
                    </a:lnTo>
                    <a:lnTo>
                      <a:pt x="112" y="497"/>
                    </a:lnTo>
                    <a:lnTo>
                      <a:pt x="150" y="497"/>
                    </a:lnTo>
                    <a:lnTo>
                      <a:pt x="150" y="534"/>
                    </a:lnTo>
                    <a:lnTo>
                      <a:pt x="150" y="573"/>
                    </a:lnTo>
                    <a:lnTo>
                      <a:pt x="150" y="612"/>
                    </a:lnTo>
                    <a:lnTo>
                      <a:pt x="112" y="612"/>
                    </a:lnTo>
                    <a:lnTo>
                      <a:pt x="112" y="651"/>
                    </a:lnTo>
                    <a:lnTo>
                      <a:pt x="75" y="651"/>
                    </a:lnTo>
                    <a:lnTo>
                      <a:pt x="75" y="687"/>
                    </a:lnTo>
                    <a:lnTo>
                      <a:pt x="75" y="726"/>
                    </a:lnTo>
                    <a:lnTo>
                      <a:pt x="112" y="802"/>
                    </a:lnTo>
                    <a:lnTo>
                      <a:pt x="112" y="841"/>
                    </a:lnTo>
                    <a:lnTo>
                      <a:pt x="112" y="878"/>
                    </a:lnTo>
                    <a:lnTo>
                      <a:pt x="112" y="918"/>
                    </a:lnTo>
                    <a:lnTo>
                      <a:pt x="75" y="955"/>
                    </a:lnTo>
                    <a:lnTo>
                      <a:pt x="112" y="994"/>
                    </a:lnTo>
                    <a:lnTo>
                      <a:pt x="150" y="1033"/>
                    </a:lnTo>
                    <a:lnTo>
                      <a:pt x="150" y="1108"/>
                    </a:lnTo>
                    <a:lnTo>
                      <a:pt x="150" y="1146"/>
                    </a:lnTo>
                    <a:lnTo>
                      <a:pt x="150" y="1186"/>
                    </a:lnTo>
                    <a:lnTo>
                      <a:pt x="187" y="1223"/>
                    </a:lnTo>
                    <a:lnTo>
                      <a:pt x="261" y="1223"/>
                    </a:lnTo>
                    <a:lnTo>
                      <a:pt x="300" y="1223"/>
                    </a:lnTo>
                    <a:lnTo>
                      <a:pt x="300" y="1186"/>
                    </a:lnTo>
                    <a:lnTo>
                      <a:pt x="337" y="1146"/>
                    </a:lnTo>
                    <a:lnTo>
                      <a:pt x="337" y="1071"/>
                    </a:lnTo>
                    <a:lnTo>
                      <a:pt x="337" y="1033"/>
                    </a:lnTo>
                    <a:lnTo>
                      <a:pt x="373" y="994"/>
                    </a:lnTo>
                    <a:lnTo>
                      <a:pt x="373" y="878"/>
                    </a:lnTo>
                    <a:lnTo>
                      <a:pt x="373" y="765"/>
                    </a:lnTo>
                    <a:lnTo>
                      <a:pt x="373" y="726"/>
                    </a:lnTo>
                    <a:lnTo>
                      <a:pt x="373" y="651"/>
                    </a:lnTo>
                    <a:lnTo>
                      <a:pt x="337" y="573"/>
                    </a:lnTo>
                    <a:lnTo>
                      <a:pt x="337" y="534"/>
                    </a:lnTo>
                    <a:lnTo>
                      <a:pt x="300" y="534"/>
                    </a:lnTo>
                    <a:lnTo>
                      <a:pt x="300" y="459"/>
                    </a:lnTo>
                    <a:lnTo>
                      <a:pt x="261" y="382"/>
                    </a:lnTo>
                    <a:lnTo>
                      <a:pt x="410" y="191"/>
                    </a:lnTo>
                    <a:lnTo>
                      <a:pt x="373" y="153"/>
                    </a:lnTo>
                    <a:lnTo>
                      <a:pt x="337" y="153"/>
                    </a:lnTo>
                    <a:lnTo>
                      <a:pt x="337" y="113"/>
                    </a:lnTo>
                    <a:lnTo>
                      <a:pt x="373" y="77"/>
                    </a:lnTo>
                    <a:lnTo>
                      <a:pt x="373" y="38"/>
                    </a:lnTo>
                    <a:lnTo>
                      <a:pt x="373" y="0"/>
                    </a:lnTo>
                    <a:lnTo>
                      <a:pt x="337" y="38"/>
                    </a:lnTo>
                    <a:lnTo>
                      <a:pt x="300" y="38"/>
                    </a:lnTo>
                    <a:lnTo>
                      <a:pt x="261" y="38"/>
                    </a:lnTo>
                    <a:lnTo>
                      <a:pt x="187" y="38"/>
                    </a:lnTo>
                    <a:lnTo>
                      <a:pt x="150" y="38"/>
                    </a:lnTo>
                    <a:lnTo>
                      <a:pt x="112" y="38"/>
                    </a:lnTo>
                    <a:lnTo>
                      <a:pt x="75" y="0"/>
                    </a:lnTo>
                    <a:lnTo>
                      <a:pt x="37" y="0"/>
                    </a:lnTo>
                    <a:lnTo>
                      <a:pt x="37" y="38"/>
                    </a:lnTo>
                    <a:lnTo>
                      <a:pt x="37" y="77"/>
                    </a:lnTo>
                    <a:lnTo>
                      <a:pt x="0" y="77"/>
                    </a:lnTo>
                    <a:lnTo>
                      <a:pt x="0" y="113"/>
                    </a:lnTo>
                    <a:lnTo>
                      <a:pt x="0" y="153"/>
                    </a:lnTo>
                    <a:lnTo>
                      <a:pt x="37" y="191"/>
                    </a:lnTo>
                    <a:lnTo>
                      <a:pt x="37" y="267"/>
                    </a:lnTo>
                    <a:lnTo>
                      <a:pt x="37" y="382"/>
                    </a:lnTo>
                    <a:lnTo>
                      <a:pt x="75" y="42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4" name="Freeform 341"/>
              <p:cNvSpPr>
                <a:spLocks noChangeArrowheads="1"/>
              </p:cNvSpPr>
              <p:nvPr/>
            </p:nvSpPr>
            <p:spPr bwMode="auto">
              <a:xfrm>
                <a:off x="6005386" y="2409065"/>
                <a:ext cx="28179" cy="15543"/>
              </a:xfrm>
              <a:custGeom>
                <a:avLst/>
                <a:gdLst>
                  <a:gd name="T0" fmla="*/ 36 w 113"/>
                  <a:gd name="T1" fmla="*/ 0 h 79"/>
                  <a:gd name="T2" fmla="*/ 112 w 113"/>
                  <a:gd name="T3" fmla="*/ 0 h 79"/>
                  <a:gd name="T4" fmla="*/ 112 w 113"/>
                  <a:gd name="T5" fmla="*/ 38 h 79"/>
                  <a:gd name="T6" fmla="*/ 112 w 113"/>
                  <a:gd name="T7" fmla="*/ 78 h 79"/>
                  <a:gd name="T8" fmla="*/ 75 w 113"/>
                  <a:gd name="T9" fmla="*/ 78 h 79"/>
                  <a:gd name="T10" fmla="*/ 36 w 113"/>
                  <a:gd name="T11" fmla="*/ 78 h 79"/>
                  <a:gd name="T12" fmla="*/ 0 w 113"/>
                  <a:gd name="T13" fmla="*/ 78 h 79"/>
                  <a:gd name="T14" fmla="*/ 0 w 113"/>
                  <a:gd name="T15" fmla="*/ 38 h 79"/>
                  <a:gd name="T16" fmla="*/ 36 w 113"/>
                  <a:gd name="T1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79">
                    <a:moveTo>
                      <a:pt x="36" y="0"/>
                    </a:moveTo>
                    <a:lnTo>
                      <a:pt x="112" y="0"/>
                    </a:lnTo>
                    <a:lnTo>
                      <a:pt x="112" y="38"/>
                    </a:lnTo>
                    <a:lnTo>
                      <a:pt x="112" y="78"/>
                    </a:lnTo>
                    <a:lnTo>
                      <a:pt x="75" y="78"/>
                    </a:lnTo>
                    <a:lnTo>
                      <a:pt x="36" y="78"/>
                    </a:lnTo>
                    <a:lnTo>
                      <a:pt x="0" y="78"/>
                    </a:lnTo>
                    <a:lnTo>
                      <a:pt x="0" y="38"/>
                    </a:lnTo>
                    <a:lnTo>
                      <a:pt x="36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5" name="Freeform 342"/>
              <p:cNvSpPr>
                <a:spLocks noChangeArrowheads="1"/>
              </p:cNvSpPr>
              <p:nvPr/>
            </p:nvSpPr>
            <p:spPr bwMode="auto">
              <a:xfrm>
                <a:off x="5823912" y="2488610"/>
                <a:ext cx="142023" cy="54859"/>
              </a:xfrm>
              <a:custGeom>
                <a:avLst/>
                <a:gdLst>
                  <a:gd name="T0" fmla="*/ 0 w 562"/>
                  <a:gd name="T1" fmla="*/ 114 h 268"/>
                  <a:gd name="T2" fmla="*/ 38 w 562"/>
                  <a:gd name="T3" fmla="*/ 114 h 268"/>
                  <a:gd name="T4" fmla="*/ 76 w 562"/>
                  <a:gd name="T5" fmla="*/ 77 h 268"/>
                  <a:gd name="T6" fmla="*/ 113 w 562"/>
                  <a:gd name="T7" fmla="*/ 114 h 268"/>
                  <a:gd name="T8" fmla="*/ 113 w 562"/>
                  <a:gd name="T9" fmla="*/ 77 h 268"/>
                  <a:gd name="T10" fmla="*/ 151 w 562"/>
                  <a:gd name="T11" fmla="*/ 77 h 268"/>
                  <a:gd name="T12" fmla="*/ 187 w 562"/>
                  <a:gd name="T13" fmla="*/ 77 h 268"/>
                  <a:gd name="T14" fmla="*/ 187 w 562"/>
                  <a:gd name="T15" fmla="*/ 38 h 268"/>
                  <a:gd name="T16" fmla="*/ 187 w 562"/>
                  <a:gd name="T17" fmla="*/ 0 h 268"/>
                  <a:gd name="T18" fmla="*/ 225 w 562"/>
                  <a:gd name="T19" fmla="*/ 0 h 268"/>
                  <a:gd name="T20" fmla="*/ 262 w 562"/>
                  <a:gd name="T21" fmla="*/ 0 h 268"/>
                  <a:gd name="T22" fmla="*/ 301 w 562"/>
                  <a:gd name="T23" fmla="*/ 0 h 268"/>
                  <a:gd name="T24" fmla="*/ 373 w 562"/>
                  <a:gd name="T25" fmla="*/ 0 h 268"/>
                  <a:gd name="T26" fmla="*/ 449 w 562"/>
                  <a:gd name="T27" fmla="*/ 0 h 268"/>
                  <a:gd name="T28" fmla="*/ 449 w 562"/>
                  <a:gd name="T29" fmla="*/ 38 h 268"/>
                  <a:gd name="T30" fmla="*/ 487 w 562"/>
                  <a:gd name="T31" fmla="*/ 114 h 268"/>
                  <a:gd name="T32" fmla="*/ 487 w 562"/>
                  <a:gd name="T33" fmla="*/ 154 h 268"/>
                  <a:gd name="T34" fmla="*/ 524 w 562"/>
                  <a:gd name="T35" fmla="*/ 154 h 268"/>
                  <a:gd name="T36" fmla="*/ 561 w 562"/>
                  <a:gd name="T37" fmla="*/ 230 h 268"/>
                  <a:gd name="T38" fmla="*/ 487 w 562"/>
                  <a:gd name="T39" fmla="*/ 267 h 268"/>
                  <a:gd name="T40" fmla="*/ 412 w 562"/>
                  <a:gd name="T41" fmla="*/ 267 h 268"/>
                  <a:gd name="T42" fmla="*/ 338 w 562"/>
                  <a:gd name="T43" fmla="*/ 267 h 268"/>
                  <a:gd name="T44" fmla="*/ 301 w 562"/>
                  <a:gd name="T45" fmla="*/ 230 h 268"/>
                  <a:gd name="T46" fmla="*/ 225 w 562"/>
                  <a:gd name="T47" fmla="*/ 191 h 268"/>
                  <a:gd name="T48" fmla="*/ 151 w 562"/>
                  <a:gd name="T49" fmla="*/ 191 h 268"/>
                  <a:gd name="T50" fmla="*/ 113 w 562"/>
                  <a:gd name="T51" fmla="*/ 154 h 268"/>
                  <a:gd name="T52" fmla="*/ 38 w 562"/>
                  <a:gd name="T53" fmla="*/ 114 h 268"/>
                  <a:gd name="T54" fmla="*/ 0 w 562"/>
                  <a:gd name="T55" fmla="*/ 11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62" h="268">
                    <a:moveTo>
                      <a:pt x="0" y="114"/>
                    </a:moveTo>
                    <a:lnTo>
                      <a:pt x="38" y="114"/>
                    </a:lnTo>
                    <a:lnTo>
                      <a:pt x="76" y="77"/>
                    </a:lnTo>
                    <a:lnTo>
                      <a:pt x="113" y="114"/>
                    </a:lnTo>
                    <a:lnTo>
                      <a:pt x="113" y="77"/>
                    </a:lnTo>
                    <a:lnTo>
                      <a:pt x="151" y="77"/>
                    </a:lnTo>
                    <a:lnTo>
                      <a:pt x="187" y="77"/>
                    </a:lnTo>
                    <a:lnTo>
                      <a:pt x="187" y="38"/>
                    </a:lnTo>
                    <a:lnTo>
                      <a:pt x="187" y="0"/>
                    </a:lnTo>
                    <a:lnTo>
                      <a:pt x="225" y="0"/>
                    </a:lnTo>
                    <a:lnTo>
                      <a:pt x="262" y="0"/>
                    </a:lnTo>
                    <a:lnTo>
                      <a:pt x="301" y="0"/>
                    </a:lnTo>
                    <a:lnTo>
                      <a:pt x="373" y="0"/>
                    </a:lnTo>
                    <a:lnTo>
                      <a:pt x="449" y="0"/>
                    </a:lnTo>
                    <a:lnTo>
                      <a:pt x="449" y="38"/>
                    </a:lnTo>
                    <a:lnTo>
                      <a:pt x="487" y="114"/>
                    </a:lnTo>
                    <a:lnTo>
                      <a:pt x="487" y="154"/>
                    </a:lnTo>
                    <a:lnTo>
                      <a:pt x="524" y="154"/>
                    </a:lnTo>
                    <a:lnTo>
                      <a:pt x="561" y="230"/>
                    </a:lnTo>
                    <a:lnTo>
                      <a:pt x="487" y="267"/>
                    </a:lnTo>
                    <a:lnTo>
                      <a:pt x="412" y="267"/>
                    </a:lnTo>
                    <a:lnTo>
                      <a:pt x="338" y="267"/>
                    </a:lnTo>
                    <a:lnTo>
                      <a:pt x="301" y="230"/>
                    </a:lnTo>
                    <a:lnTo>
                      <a:pt x="225" y="191"/>
                    </a:lnTo>
                    <a:lnTo>
                      <a:pt x="151" y="191"/>
                    </a:lnTo>
                    <a:lnTo>
                      <a:pt x="113" y="154"/>
                    </a:lnTo>
                    <a:lnTo>
                      <a:pt x="38" y="114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6" name="Freeform 343"/>
              <p:cNvSpPr>
                <a:spLocks noChangeArrowheads="1"/>
              </p:cNvSpPr>
              <p:nvPr/>
            </p:nvSpPr>
            <p:spPr bwMode="auto">
              <a:xfrm>
                <a:off x="5814895" y="1870533"/>
                <a:ext cx="915257" cy="776253"/>
              </a:xfrm>
              <a:custGeom>
                <a:avLst/>
                <a:gdLst>
                  <a:gd name="T0" fmla="*/ 3322 w 3584"/>
                  <a:gd name="T1" fmla="*/ 727 h 3747"/>
                  <a:gd name="T2" fmla="*/ 2911 w 3584"/>
                  <a:gd name="T3" fmla="*/ 687 h 3747"/>
                  <a:gd name="T4" fmla="*/ 2686 w 3584"/>
                  <a:gd name="T5" fmla="*/ 918 h 3747"/>
                  <a:gd name="T6" fmla="*/ 2464 w 3584"/>
                  <a:gd name="T7" fmla="*/ 765 h 3747"/>
                  <a:gd name="T8" fmla="*/ 2426 w 3584"/>
                  <a:gd name="T9" fmla="*/ 651 h 3747"/>
                  <a:gd name="T10" fmla="*/ 2686 w 3584"/>
                  <a:gd name="T11" fmla="*/ 534 h 3747"/>
                  <a:gd name="T12" fmla="*/ 2725 w 3584"/>
                  <a:gd name="T13" fmla="*/ 191 h 3747"/>
                  <a:gd name="T14" fmla="*/ 1082 w 3584"/>
                  <a:gd name="T15" fmla="*/ 2524 h 3747"/>
                  <a:gd name="T16" fmla="*/ 1193 w 3584"/>
                  <a:gd name="T17" fmla="*/ 2867 h 3747"/>
                  <a:gd name="T18" fmla="*/ 1455 w 3584"/>
                  <a:gd name="T19" fmla="*/ 2944 h 3747"/>
                  <a:gd name="T20" fmla="*/ 1604 w 3584"/>
                  <a:gd name="T21" fmla="*/ 2790 h 3747"/>
                  <a:gd name="T22" fmla="*/ 1866 w 3584"/>
                  <a:gd name="T23" fmla="*/ 2561 h 3747"/>
                  <a:gd name="T24" fmla="*/ 1716 w 3584"/>
                  <a:gd name="T25" fmla="*/ 2140 h 3747"/>
                  <a:gd name="T26" fmla="*/ 1567 w 3584"/>
                  <a:gd name="T27" fmla="*/ 1758 h 3747"/>
                  <a:gd name="T28" fmla="*/ 1380 w 3584"/>
                  <a:gd name="T29" fmla="*/ 1567 h 3747"/>
                  <a:gd name="T30" fmla="*/ 1343 w 3584"/>
                  <a:gd name="T31" fmla="*/ 2063 h 3747"/>
                  <a:gd name="T32" fmla="*/ 1269 w 3584"/>
                  <a:gd name="T33" fmla="*/ 2524 h 3747"/>
                  <a:gd name="T34" fmla="*/ 1978 w 3584"/>
                  <a:gd name="T35" fmla="*/ 802 h 3747"/>
                  <a:gd name="T36" fmla="*/ 2128 w 3584"/>
                  <a:gd name="T37" fmla="*/ 1070 h 3747"/>
                  <a:gd name="T38" fmla="*/ 2165 w 3584"/>
                  <a:gd name="T39" fmla="*/ 879 h 3747"/>
                  <a:gd name="T40" fmla="*/ 2464 w 3584"/>
                  <a:gd name="T41" fmla="*/ 1033 h 3747"/>
                  <a:gd name="T42" fmla="*/ 2464 w 3584"/>
                  <a:gd name="T43" fmla="*/ 1338 h 3747"/>
                  <a:gd name="T44" fmla="*/ 2500 w 3584"/>
                  <a:gd name="T45" fmla="*/ 1033 h 3747"/>
                  <a:gd name="T46" fmla="*/ 2276 w 3584"/>
                  <a:gd name="T47" fmla="*/ 1261 h 3747"/>
                  <a:gd name="T48" fmla="*/ 1792 w 3584"/>
                  <a:gd name="T49" fmla="*/ 955 h 3747"/>
                  <a:gd name="T50" fmla="*/ 1792 w 3584"/>
                  <a:gd name="T51" fmla="*/ 1338 h 3747"/>
                  <a:gd name="T52" fmla="*/ 1792 w 3584"/>
                  <a:gd name="T53" fmla="*/ 1872 h 3747"/>
                  <a:gd name="T54" fmla="*/ 1978 w 3584"/>
                  <a:gd name="T55" fmla="*/ 2179 h 3747"/>
                  <a:gd name="T56" fmla="*/ 2201 w 3584"/>
                  <a:gd name="T57" fmla="*/ 2293 h 3747"/>
                  <a:gd name="T58" fmla="*/ 2240 w 3584"/>
                  <a:gd name="T59" fmla="*/ 2103 h 3747"/>
                  <a:gd name="T60" fmla="*/ 2015 w 3584"/>
                  <a:gd name="T61" fmla="*/ 1910 h 3747"/>
                  <a:gd name="T62" fmla="*/ 2314 w 3584"/>
                  <a:gd name="T63" fmla="*/ 1950 h 3747"/>
                  <a:gd name="T64" fmla="*/ 2128 w 3584"/>
                  <a:gd name="T65" fmla="*/ 1720 h 3747"/>
                  <a:gd name="T66" fmla="*/ 2015 w 3584"/>
                  <a:gd name="T67" fmla="*/ 1376 h 3747"/>
                  <a:gd name="T68" fmla="*/ 1940 w 3584"/>
                  <a:gd name="T69" fmla="*/ 1720 h 3747"/>
                  <a:gd name="T70" fmla="*/ 1829 w 3584"/>
                  <a:gd name="T71" fmla="*/ 1376 h 3747"/>
                  <a:gd name="T72" fmla="*/ 1903 w 3584"/>
                  <a:gd name="T73" fmla="*/ 1070 h 3747"/>
                  <a:gd name="T74" fmla="*/ 3247 w 3584"/>
                  <a:gd name="T75" fmla="*/ 1872 h 3747"/>
                  <a:gd name="T76" fmla="*/ 3284 w 3584"/>
                  <a:gd name="T77" fmla="*/ 1797 h 3747"/>
                  <a:gd name="T78" fmla="*/ 2874 w 3584"/>
                  <a:gd name="T79" fmla="*/ 1910 h 3747"/>
                  <a:gd name="T80" fmla="*/ 2800 w 3584"/>
                  <a:gd name="T81" fmla="*/ 2371 h 3747"/>
                  <a:gd name="T82" fmla="*/ 2874 w 3584"/>
                  <a:gd name="T83" fmla="*/ 2063 h 3747"/>
                  <a:gd name="T84" fmla="*/ 2538 w 3584"/>
                  <a:gd name="T85" fmla="*/ 2446 h 3747"/>
                  <a:gd name="T86" fmla="*/ 2538 w 3584"/>
                  <a:gd name="T87" fmla="*/ 2561 h 3747"/>
                  <a:gd name="T88" fmla="*/ 2389 w 3584"/>
                  <a:gd name="T89" fmla="*/ 2676 h 3747"/>
                  <a:gd name="T90" fmla="*/ 2351 w 3584"/>
                  <a:gd name="T91" fmla="*/ 2828 h 3747"/>
                  <a:gd name="T92" fmla="*/ 2128 w 3584"/>
                  <a:gd name="T93" fmla="*/ 2981 h 3747"/>
                  <a:gd name="T94" fmla="*/ 1903 w 3584"/>
                  <a:gd name="T95" fmla="*/ 3135 h 3747"/>
                  <a:gd name="T96" fmla="*/ 1643 w 3584"/>
                  <a:gd name="T97" fmla="*/ 3479 h 3747"/>
                  <a:gd name="T98" fmla="*/ 1455 w 3584"/>
                  <a:gd name="T99" fmla="*/ 3708 h 3747"/>
                  <a:gd name="T100" fmla="*/ 1829 w 3584"/>
                  <a:gd name="T101" fmla="*/ 3440 h 3747"/>
                  <a:gd name="T102" fmla="*/ 2089 w 3584"/>
                  <a:gd name="T103" fmla="*/ 3095 h 3747"/>
                  <a:gd name="T104" fmla="*/ 1343 w 3584"/>
                  <a:gd name="T105" fmla="*/ 3211 h 3747"/>
                  <a:gd name="T106" fmla="*/ 1119 w 3584"/>
                  <a:gd name="T107" fmla="*/ 3288 h 3747"/>
                  <a:gd name="T108" fmla="*/ 409 w 3584"/>
                  <a:gd name="T109" fmla="*/ 3401 h 3747"/>
                  <a:gd name="T110" fmla="*/ 74 w 3584"/>
                  <a:gd name="T111" fmla="*/ 3479 h 3747"/>
                  <a:gd name="T112" fmla="*/ 260 w 3584"/>
                  <a:gd name="T113" fmla="*/ 3593 h 3747"/>
                  <a:gd name="T114" fmla="*/ 560 w 3584"/>
                  <a:gd name="T115" fmla="*/ 3669 h 3747"/>
                  <a:gd name="T116" fmla="*/ 1269 w 3584"/>
                  <a:gd name="T117" fmla="*/ 3746 h 3747"/>
                  <a:gd name="T118" fmla="*/ 1231 w 3584"/>
                  <a:gd name="T119" fmla="*/ 3363 h 3747"/>
                  <a:gd name="T120" fmla="*/ 710 w 3584"/>
                  <a:gd name="T121" fmla="*/ 3288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84" h="3747">
                    <a:moveTo>
                      <a:pt x="2949" y="0"/>
                    </a:moveTo>
                    <a:lnTo>
                      <a:pt x="3583" y="612"/>
                    </a:lnTo>
                    <a:lnTo>
                      <a:pt x="3583" y="651"/>
                    </a:lnTo>
                    <a:lnTo>
                      <a:pt x="3547" y="687"/>
                    </a:lnTo>
                    <a:lnTo>
                      <a:pt x="3472" y="687"/>
                    </a:lnTo>
                    <a:lnTo>
                      <a:pt x="3396" y="727"/>
                    </a:lnTo>
                    <a:lnTo>
                      <a:pt x="3359" y="727"/>
                    </a:lnTo>
                    <a:lnTo>
                      <a:pt x="3322" y="727"/>
                    </a:lnTo>
                    <a:lnTo>
                      <a:pt x="3284" y="687"/>
                    </a:lnTo>
                    <a:lnTo>
                      <a:pt x="3210" y="687"/>
                    </a:lnTo>
                    <a:lnTo>
                      <a:pt x="3172" y="687"/>
                    </a:lnTo>
                    <a:lnTo>
                      <a:pt x="3136" y="687"/>
                    </a:lnTo>
                    <a:lnTo>
                      <a:pt x="3061" y="687"/>
                    </a:lnTo>
                    <a:lnTo>
                      <a:pt x="2987" y="687"/>
                    </a:lnTo>
                    <a:lnTo>
                      <a:pt x="2949" y="687"/>
                    </a:lnTo>
                    <a:lnTo>
                      <a:pt x="2911" y="687"/>
                    </a:lnTo>
                    <a:lnTo>
                      <a:pt x="2874" y="727"/>
                    </a:lnTo>
                    <a:lnTo>
                      <a:pt x="2836" y="727"/>
                    </a:lnTo>
                    <a:lnTo>
                      <a:pt x="2800" y="765"/>
                    </a:lnTo>
                    <a:lnTo>
                      <a:pt x="2762" y="802"/>
                    </a:lnTo>
                    <a:lnTo>
                      <a:pt x="2762" y="879"/>
                    </a:lnTo>
                    <a:lnTo>
                      <a:pt x="2762" y="918"/>
                    </a:lnTo>
                    <a:lnTo>
                      <a:pt x="2725" y="918"/>
                    </a:lnTo>
                    <a:lnTo>
                      <a:pt x="2686" y="918"/>
                    </a:lnTo>
                    <a:lnTo>
                      <a:pt x="2650" y="879"/>
                    </a:lnTo>
                    <a:lnTo>
                      <a:pt x="2613" y="802"/>
                    </a:lnTo>
                    <a:lnTo>
                      <a:pt x="2613" y="765"/>
                    </a:lnTo>
                    <a:lnTo>
                      <a:pt x="2613" y="687"/>
                    </a:lnTo>
                    <a:lnTo>
                      <a:pt x="2575" y="727"/>
                    </a:lnTo>
                    <a:lnTo>
                      <a:pt x="2538" y="727"/>
                    </a:lnTo>
                    <a:lnTo>
                      <a:pt x="2500" y="765"/>
                    </a:lnTo>
                    <a:lnTo>
                      <a:pt x="2464" y="765"/>
                    </a:lnTo>
                    <a:lnTo>
                      <a:pt x="2500" y="841"/>
                    </a:lnTo>
                    <a:lnTo>
                      <a:pt x="2464" y="879"/>
                    </a:lnTo>
                    <a:lnTo>
                      <a:pt x="2464" y="841"/>
                    </a:lnTo>
                    <a:lnTo>
                      <a:pt x="2389" y="841"/>
                    </a:lnTo>
                    <a:lnTo>
                      <a:pt x="2351" y="841"/>
                    </a:lnTo>
                    <a:lnTo>
                      <a:pt x="2389" y="802"/>
                    </a:lnTo>
                    <a:lnTo>
                      <a:pt x="2426" y="687"/>
                    </a:lnTo>
                    <a:lnTo>
                      <a:pt x="2426" y="651"/>
                    </a:lnTo>
                    <a:lnTo>
                      <a:pt x="2426" y="612"/>
                    </a:lnTo>
                    <a:lnTo>
                      <a:pt x="2464" y="534"/>
                    </a:lnTo>
                    <a:lnTo>
                      <a:pt x="2464" y="497"/>
                    </a:lnTo>
                    <a:lnTo>
                      <a:pt x="2500" y="534"/>
                    </a:lnTo>
                    <a:lnTo>
                      <a:pt x="2538" y="534"/>
                    </a:lnTo>
                    <a:lnTo>
                      <a:pt x="2575" y="534"/>
                    </a:lnTo>
                    <a:lnTo>
                      <a:pt x="2613" y="534"/>
                    </a:lnTo>
                    <a:lnTo>
                      <a:pt x="2686" y="534"/>
                    </a:lnTo>
                    <a:lnTo>
                      <a:pt x="2725" y="534"/>
                    </a:lnTo>
                    <a:lnTo>
                      <a:pt x="2725" y="459"/>
                    </a:lnTo>
                    <a:lnTo>
                      <a:pt x="2686" y="344"/>
                    </a:lnTo>
                    <a:lnTo>
                      <a:pt x="2686" y="306"/>
                    </a:lnTo>
                    <a:lnTo>
                      <a:pt x="2650" y="230"/>
                    </a:lnTo>
                    <a:lnTo>
                      <a:pt x="2650" y="191"/>
                    </a:lnTo>
                    <a:lnTo>
                      <a:pt x="2686" y="191"/>
                    </a:lnTo>
                    <a:lnTo>
                      <a:pt x="2725" y="191"/>
                    </a:lnTo>
                    <a:lnTo>
                      <a:pt x="2762" y="153"/>
                    </a:lnTo>
                    <a:lnTo>
                      <a:pt x="2800" y="153"/>
                    </a:lnTo>
                    <a:lnTo>
                      <a:pt x="2836" y="114"/>
                    </a:lnTo>
                    <a:lnTo>
                      <a:pt x="2874" y="77"/>
                    </a:lnTo>
                    <a:lnTo>
                      <a:pt x="2911" y="38"/>
                    </a:lnTo>
                    <a:lnTo>
                      <a:pt x="2949" y="0"/>
                    </a:lnTo>
                    <a:close/>
                    <a:moveTo>
                      <a:pt x="1119" y="2524"/>
                    </a:moveTo>
                    <a:lnTo>
                      <a:pt x="1082" y="2524"/>
                    </a:lnTo>
                    <a:lnTo>
                      <a:pt x="1045" y="2561"/>
                    </a:lnTo>
                    <a:lnTo>
                      <a:pt x="1007" y="2561"/>
                    </a:lnTo>
                    <a:lnTo>
                      <a:pt x="1007" y="2637"/>
                    </a:lnTo>
                    <a:lnTo>
                      <a:pt x="1007" y="2676"/>
                    </a:lnTo>
                    <a:lnTo>
                      <a:pt x="1045" y="2714"/>
                    </a:lnTo>
                    <a:lnTo>
                      <a:pt x="1119" y="2790"/>
                    </a:lnTo>
                    <a:lnTo>
                      <a:pt x="1193" y="2828"/>
                    </a:lnTo>
                    <a:lnTo>
                      <a:pt x="1193" y="2867"/>
                    </a:lnTo>
                    <a:lnTo>
                      <a:pt x="1231" y="2905"/>
                    </a:lnTo>
                    <a:lnTo>
                      <a:pt x="1231" y="2867"/>
                    </a:lnTo>
                    <a:lnTo>
                      <a:pt x="1269" y="2867"/>
                    </a:lnTo>
                    <a:lnTo>
                      <a:pt x="1307" y="2867"/>
                    </a:lnTo>
                    <a:lnTo>
                      <a:pt x="1343" y="2905"/>
                    </a:lnTo>
                    <a:lnTo>
                      <a:pt x="1380" y="2905"/>
                    </a:lnTo>
                    <a:lnTo>
                      <a:pt x="1418" y="2905"/>
                    </a:lnTo>
                    <a:lnTo>
                      <a:pt x="1455" y="2944"/>
                    </a:lnTo>
                    <a:lnTo>
                      <a:pt x="1455" y="2905"/>
                    </a:lnTo>
                    <a:lnTo>
                      <a:pt x="1493" y="2905"/>
                    </a:lnTo>
                    <a:lnTo>
                      <a:pt x="1493" y="2867"/>
                    </a:lnTo>
                    <a:lnTo>
                      <a:pt x="1529" y="2828"/>
                    </a:lnTo>
                    <a:lnTo>
                      <a:pt x="1567" y="2790"/>
                    </a:lnTo>
                    <a:lnTo>
                      <a:pt x="1567" y="2828"/>
                    </a:lnTo>
                    <a:lnTo>
                      <a:pt x="1604" y="2828"/>
                    </a:lnTo>
                    <a:lnTo>
                      <a:pt x="1604" y="2790"/>
                    </a:lnTo>
                    <a:lnTo>
                      <a:pt x="1643" y="2790"/>
                    </a:lnTo>
                    <a:lnTo>
                      <a:pt x="1643" y="2714"/>
                    </a:lnTo>
                    <a:lnTo>
                      <a:pt x="1680" y="2676"/>
                    </a:lnTo>
                    <a:lnTo>
                      <a:pt x="1716" y="2676"/>
                    </a:lnTo>
                    <a:lnTo>
                      <a:pt x="1754" y="2637"/>
                    </a:lnTo>
                    <a:lnTo>
                      <a:pt x="1792" y="2637"/>
                    </a:lnTo>
                    <a:lnTo>
                      <a:pt x="1829" y="2637"/>
                    </a:lnTo>
                    <a:lnTo>
                      <a:pt x="1866" y="2561"/>
                    </a:lnTo>
                    <a:lnTo>
                      <a:pt x="1829" y="2484"/>
                    </a:lnTo>
                    <a:lnTo>
                      <a:pt x="1829" y="2407"/>
                    </a:lnTo>
                    <a:lnTo>
                      <a:pt x="1829" y="2371"/>
                    </a:lnTo>
                    <a:lnTo>
                      <a:pt x="1792" y="2331"/>
                    </a:lnTo>
                    <a:lnTo>
                      <a:pt x="1754" y="2293"/>
                    </a:lnTo>
                    <a:lnTo>
                      <a:pt x="1754" y="2255"/>
                    </a:lnTo>
                    <a:lnTo>
                      <a:pt x="1754" y="2216"/>
                    </a:lnTo>
                    <a:lnTo>
                      <a:pt x="1716" y="2140"/>
                    </a:lnTo>
                    <a:lnTo>
                      <a:pt x="1716" y="2103"/>
                    </a:lnTo>
                    <a:lnTo>
                      <a:pt x="1680" y="2063"/>
                    </a:lnTo>
                    <a:lnTo>
                      <a:pt x="1643" y="2063"/>
                    </a:lnTo>
                    <a:lnTo>
                      <a:pt x="1604" y="2025"/>
                    </a:lnTo>
                    <a:lnTo>
                      <a:pt x="1567" y="1950"/>
                    </a:lnTo>
                    <a:lnTo>
                      <a:pt x="1529" y="1872"/>
                    </a:lnTo>
                    <a:lnTo>
                      <a:pt x="1567" y="1835"/>
                    </a:lnTo>
                    <a:lnTo>
                      <a:pt x="1567" y="1758"/>
                    </a:lnTo>
                    <a:lnTo>
                      <a:pt x="1604" y="1720"/>
                    </a:lnTo>
                    <a:lnTo>
                      <a:pt x="1567" y="1720"/>
                    </a:lnTo>
                    <a:lnTo>
                      <a:pt x="1493" y="1682"/>
                    </a:lnTo>
                    <a:lnTo>
                      <a:pt x="1455" y="1720"/>
                    </a:lnTo>
                    <a:lnTo>
                      <a:pt x="1418" y="1682"/>
                    </a:lnTo>
                    <a:lnTo>
                      <a:pt x="1380" y="1643"/>
                    </a:lnTo>
                    <a:lnTo>
                      <a:pt x="1380" y="1605"/>
                    </a:lnTo>
                    <a:lnTo>
                      <a:pt x="1380" y="1567"/>
                    </a:lnTo>
                    <a:lnTo>
                      <a:pt x="1380" y="1529"/>
                    </a:lnTo>
                    <a:lnTo>
                      <a:pt x="1231" y="1720"/>
                    </a:lnTo>
                    <a:lnTo>
                      <a:pt x="1269" y="1797"/>
                    </a:lnTo>
                    <a:lnTo>
                      <a:pt x="1269" y="1872"/>
                    </a:lnTo>
                    <a:lnTo>
                      <a:pt x="1307" y="1872"/>
                    </a:lnTo>
                    <a:lnTo>
                      <a:pt x="1307" y="1910"/>
                    </a:lnTo>
                    <a:lnTo>
                      <a:pt x="1343" y="1988"/>
                    </a:lnTo>
                    <a:lnTo>
                      <a:pt x="1343" y="2063"/>
                    </a:lnTo>
                    <a:lnTo>
                      <a:pt x="1343" y="2103"/>
                    </a:lnTo>
                    <a:lnTo>
                      <a:pt x="1343" y="2216"/>
                    </a:lnTo>
                    <a:lnTo>
                      <a:pt x="1343" y="2331"/>
                    </a:lnTo>
                    <a:lnTo>
                      <a:pt x="1307" y="2371"/>
                    </a:lnTo>
                    <a:lnTo>
                      <a:pt x="1307" y="2407"/>
                    </a:lnTo>
                    <a:lnTo>
                      <a:pt x="1307" y="2446"/>
                    </a:lnTo>
                    <a:lnTo>
                      <a:pt x="1307" y="2484"/>
                    </a:lnTo>
                    <a:lnTo>
                      <a:pt x="1269" y="2524"/>
                    </a:lnTo>
                    <a:lnTo>
                      <a:pt x="1269" y="2561"/>
                    </a:lnTo>
                    <a:lnTo>
                      <a:pt x="1231" y="2561"/>
                    </a:lnTo>
                    <a:lnTo>
                      <a:pt x="1157" y="2561"/>
                    </a:lnTo>
                    <a:lnTo>
                      <a:pt x="1119" y="2524"/>
                    </a:lnTo>
                    <a:close/>
                    <a:moveTo>
                      <a:pt x="2053" y="841"/>
                    </a:moveTo>
                    <a:lnTo>
                      <a:pt x="2053" y="802"/>
                    </a:lnTo>
                    <a:lnTo>
                      <a:pt x="2015" y="802"/>
                    </a:lnTo>
                    <a:lnTo>
                      <a:pt x="1978" y="802"/>
                    </a:lnTo>
                    <a:lnTo>
                      <a:pt x="1978" y="841"/>
                    </a:lnTo>
                    <a:lnTo>
                      <a:pt x="1940" y="879"/>
                    </a:lnTo>
                    <a:lnTo>
                      <a:pt x="1978" y="918"/>
                    </a:lnTo>
                    <a:lnTo>
                      <a:pt x="2015" y="955"/>
                    </a:lnTo>
                    <a:lnTo>
                      <a:pt x="2053" y="955"/>
                    </a:lnTo>
                    <a:lnTo>
                      <a:pt x="2053" y="994"/>
                    </a:lnTo>
                    <a:lnTo>
                      <a:pt x="2128" y="1033"/>
                    </a:lnTo>
                    <a:lnTo>
                      <a:pt x="2128" y="1070"/>
                    </a:lnTo>
                    <a:lnTo>
                      <a:pt x="2165" y="1070"/>
                    </a:lnTo>
                    <a:lnTo>
                      <a:pt x="2240" y="1070"/>
                    </a:lnTo>
                    <a:lnTo>
                      <a:pt x="2276" y="1070"/>
                    </a:lnTo>
                    <a:lnTo>
                      <a:pt x="2240" y="1033"/>
                    </a:lnTo>
                    <a:lnTo>
                      <a:pt x="2201" y="994"/>
                    </a:lnTo>
                    <a:lnTo>
                      <a:pt x="2165" y="955"/>
                    </a:lnTo>
                    <a:lnTo>
                      <a:pt x="2165" y="918"/>
                    </a:lnTo>
                    <a:lnTo>
                      <a:pt x="2165" y="879"/>
                    </a:lnTo>
                    <a:lnTo>
                      <a:pt x="2165" y="802"/>
                    </a:lnTo>
                    <a:lnTo>
                      <a:pt x="2165" y="765"/>
                    </a:lnTo>
                    <a:lnTo>
                      <a:pt x="2128" y="727"/>
                    </a:lnTo>
                    <a:lnTo>
                      <a:pt x="2089" y="765"/>
                    </a:lnTo>
                    <a:lnTo>
                      <a:pt x="2089" y="802"/>
                    </a:lnTo>
                    <a:lnTo>
                      <a:pt x="2053" y="841"/>
                    </a:lnTo>
                    <a:close/>
                    <a:moveTo>
                      <a:pt x="2500" y="1033"/>
                    </a:moveTo>
                    <a:lnTo>
                      <a:pt x="2464" y="1033"/>
                    </a:lnTo>
                    <a:lnTo>
                      <a:pt x="2464" y="1108"/>
                    </a:lnTo>
                    <a:lnTo>
                      <a:pt x="2389" y="1451"/>
                    </a:lnTo>
                    <a:lnTo>
                      <a:pt x="2389" y="1491"/>
                    </a:lnTo>
                    <a:lnTo>
                      <a:pt x="2426" y="1491"/>
                    </a:lnTo>
                    <a:lnTo>
                      <a:pt x="2464" y="1491"/>
                    </a:lnTo>
                    <a:lnTo>
                      <a:pt x="2464" y="1451"/>
                    </a:lnTo>
                    <a:lnTo>
                      <a:pt x="2464" y="1415"/>
                    </a:lnTo>
                    <a:lnTo>
                      <a:pt x="2464" y="1338"/>
                    </a:lnTo>
                    <a:lnTo>
                      <a:pt x="2500" y="1299"/>
                    </a:lnTo>
                    <a:lnTo>
                      <a:pt x="2538" y="1223"/>
                    </a:lnTo>
                    <a:lnTo>
                      <a:pt x="2538" y="1146"/>
                    </a:lnTo>
                    <a:lnTo>
                      <a:pt x="2575" y="1108"/>
                    </a:lnTo>
                    <a:lnTo>
                      <a:pt x="2575" y="1070"/>
                    </a:lnTo>
                    <a:lnTo>
                      <a:pt x="2575" y="1033"/>
                    </a:lnTo>
                    <a:lnTo>
                      <a:pt x="2538" y="1033"/>
                    </a:lnTo>
                    <a:lnTo>
                      <a:pt x="2500" y="1033"/>
                    </a:lnTo>
                    <a:close/>
                    <a:moveTo>
                      <a:pt x="2165" y="1491"/>
                    </a:moveTo>
                    <a:lnTo>
                      <a:pt x="2165" y="1529"/>
                    </a:lnTo>
                    <a:lnTo>
                      <a:pt x="2201" y="1529"/>
                    </a:lnTo>
                    <a:lnTo>
                      <a:pt x="2240" y="1491"/>
                    </a:lnTo>
                    <a:lnTo>
                      <a:pt x="2276" y="1451"/>
                    </a:lnTo>
                    <a:lnTo>
                      <a:pt x="2276" y="1415"/>
                    </a:lnTo>
                    <a:lnTo>
                      <a:pt x="2276" y="1299"/>
                    </a:lnTo>
                    <a:lnTo>
                      <a:pt x="2276" y="1261"/>
                    </a:lnTo>
                    <a:lnTo>
                      <a:pt x="2240" y="1261"/>
                    </a:lnTo>
                    <a:lnTo>
                      <a:pt x="2240" y="1299"/>
                    </a:lnTo>
                    <a:lnTo>
                      <a:pt x="2240" y="1338"/>
                    </a:lnTo>
                    <a:lnTo>
                      <a:pt x="2201" y="1415"/>
                    </a:lnTo>
                    <a:lnTo>
                      <a:pt x="2165" y="1451"/>
                    </a:lnTo>
                    <a:lnTo>
                      <a:pt x="2165" y="1491"/>
                    </a:lnTo>
                    <a:close/>
                    <a:moveTo>
                      <a:pt x="1829" y="955"/>
                    </a:moveTo>
                    <a:lnTo>
                      <a:pt x="1792" y="955"/>
                    </a:lnTo>
                    <a:lnTo>
                      <a:pt x="1792" y="994"/>
                    </a:lnTo>
                    <a:lnTo>
                      <a:pt x="1829" y="1033"/>
                    </a:lnTo>
                    <a:lnTo>
                      <a:pt x="1829" y="1108"/>
                    </a:lnTo>
                    <a:lnTo>
                      <a:pt x="1829" y="1186"/>
                    </a:lnTo>
                    <a:lnTo>
                      <a:pt x="1829" y="1223"/>
                    </a:lnTo>
                    <a:lnTo>
                      <a:pt x="1792" y="1261"/>
                    </a:lnTo>
                    <a:lnTo>
                      <a:pt x="1792" y="1299"/>
                    </a:lnTo>
                    <a:lnTo>
                      <a:pt x="1792" y="1338"/>
                    </a:lnTo>
                    <a:lnTo>
                      <a:pt x="1754" y="1376"/>
                    </a:lnTo>
                    <a:lnTo>
                      <a:pt x="1716" y="1415"/>
                    </a:lnTo>
                    <a:lnTo>
                      <a:pt x="1716" y="1451"/>
                    </a:lnTo>
                    <a:lnTo>
                      <a:pt x="1716" y="1720"/>
                    </a:lnTo>
                    <a:lnTo>
                      <a:pt x="1716" y="1758"/>
                    </a:lnTo>
                    <a:lnTo>
                      <a:pt x="1754" y="1797"/>
                    </a:lnTo>
                    <a:lnTo>
                      <a:pt x="1754" y="1835"/>
                    </a:lnTo>
                    <a:lnTo>
                      <a:pt x="1792" y="1872"/>
                    </a:lnTo>
                    <a:lnTo>
                      <a:pt x="1829" y="1910"/>
                    </a:lnTo>
                    <a:lnTo>
                      <a:pt x="1829" y="1950"/>
                    </a:lnTo>
                    <a:lnTo>
                      <a:pt x="1829" y="1988"/>
                    </a:lnTo>
                    <a:lnTo>
                      <a:pt x="1866" y="2025"/>
                    </a:lnTo>
                    <a:lnTo>
                      <a:pt x="1903" y="2063"/>
                    </a:lnTo>
                    <a:lnTo>
                      <a:pt x="1940" y="2103"/>
                    </a:lnTo>
                    <a:lnTo>
                      <a:pt x="1978" y="2140"/>
                    </a:lnTo>
                    <a:lnTo>
                      <a:pt x="1978" y="2179"/>
                    </a:lnTo>
                    <a:lnTo>
                      <a:pt x="1978" y="2216"/>
                    </a:lnTo>
                    <a:lnTo>
                      <a:pt x="2015" y="2216"/>
                    </a:lnTo>
                    <a:lnTo>
                      <a:pt x="2053" y="2179"/>
                    </a:lnTo>
                    <a:lnTo>
                      <a:pt x="2053" y="2140"/>
                    </a:lnTo>
                    <a:lnTo>
                      <a:pt x="2089" y="2179"/>
                    </a:lnTo>
                    <a:lnTo>
                      <a:pt x="2128" y="2216"/>
                    </a:lnTo>
                    <a:lnTo>
                      <a:pt x="2165" y="2255"/>
                    </a:lnTo>
                    <a:lnTo>
                      <a:pt x="2201" y="2293"/>
                    </a:lnTo>
                    <a:lnTo>
                      <a:pt x="2201" y="2331"/>
                    </a:lnTo>
                    <a:lnTo>
                      <a:pt x="2240" y="2371"/>
                    </a:lnTo>
                    <a:lnTo>
                      <a:pt x="2240" y="2331"/>
                    </a:lnTo>
                    <a:lnTo>
                      <a:pt x="2276" y="2293"/>
                    </a:lnTo>
                    <a:lnTo>
                      <a:pt x="2314" y="2293"/>
                    </a:lnTo>
                    <a:lnTo>
                      <a:pt x="2276" y="2216"/>
                    </a:lnTo>
                    <a:lnTo>
                      <a:pt x="2240" y="2140"/>
                    </a:lnTo>
                    <a:lnTo>
                      <a:pt x="2240" y="2103"/>
                    </a:lnTo>
                    <a:lnTo>
                      <a:pt x="2201" y="2103"/>
                    </a:lnTo>
                    <a:lnTo>
                      <a:pt x="2165" y="2103"/>
                    </a:lnTo>
                    <a:lnTo>
                      <a:pt x="2165" y="2063"/>
                    </a:lnTo>
                    <a:lnTo>
                      <a:pt x="2165" y="2025"/>
                    </a:lnTo>
                    <a:lnTo>
                      <a:pt x="2128" y="2025"/>
                    </a:lnTo>
                    <a:lnTo>
                      <a:pt x="2089" y="1988"/>
                    </a:lnTo>
                    <a:lnTo>
                      <a:pt x="2053" y="1950"/>
                    </a:lnTo>
                    <a:lnTo>
                      <a:pt x="2015" y="1910"/>
                    </a:lnTo>
                    <a:lnTo>
                      <a:pt x="2015" y="1872"/>
                    </a:lnTo>
                    <a:lnTo>
                      <a:pt x="2053" y="1872"/>
                    </a:lnTo>
                    <a:lnTo>
                      <a:pt x="2089" y="1910"/>
                    </a:lnTo>
                    <a:lnTo>
                      <a:pt x="2165" y="1910"/>
                    </a:lnTo>
                    <a:lnTo>
                      <a:pt x="2201" y="1950"/>
                    </a:lnTo>
                    <a:lnTo>
                      <a:pt x="2240" y="1988"/>
                    </a:lnTo>
                    <a:lnTo>
                      <a:pt x="2276" y="1988"/>
                    </a:lnTo>
                    <a:lnTo>
                      <a:pt x="2314" y="1950"/>
                    </a:lnTo>
                    <a:lnTo>
                      <a:pt x="2314" y="1910"/>
                    </a:lnTo>
                    <a:lnTo>
                      <a:pt x="2314" y="1835"/>
                    </a:lnTo>
                    <a:lnTo>
                      <a:pt x="2276" y="1835"/>
                    </a:lnTo>
                    <a:lnTo>
                      <a:pt x="2240" y="1797"/>
                    </a:lnTo>
                    <a:lnTo>
                      <a:pt x="2201" y="1797"/>
                    </a:lnTo>
                    <a:lnTo>
                      <a:pt x="2165" y="1758"/>
                    </a:lnTo>
                    <a:lnTo>
                      <a:pt x="2165" y="1720"/>
                    </a:lnTo>
                    <a:lnTo>
                      <a:pt x="2128" y="1720"/>
                    </a:lnTo>
                    <a:lnTo>
                      <a:pt x="2053" y="1720"/>
                    </a:lnTo>
                    <a:lnTo>
                      <a:pt x="2015" y="1682"/>
                    </a:lnTo>
                    <a:lnTo>
                      <a:pt x="2053" y="1643"/>
                    </a:lnTo>
                    <a:lnTo>
                      <a:pt x="2053" y="1605"/>
                    </a:lnTo>
                    <a:lnTo>
                      <a:pt x="2053" y="1491"/>
                    </a:lnTo>
                    <a:lnTo>
                      <a:pt x="2053" y="1415"/>
                    </a:lnTo>
                    <a:lnTo>
                      <a:pt x="2053" y="1376"/>
                    </a:lnTo>
                    <a:lnTo>
                      <a:pt x="2015" y="1376"/>
                    </a:lnTo>
                    <a:lnTo>
                      <a:pt x="2015" y="1415"/>
                    </a:lnTo>
                    <a:lnTo>
                      <a:pt x="1978" y="1491"/>
                    </a:lnTo>
                    <a:lnTo>
                      <a:pt x="1940" y="1529"/>
                    </a:lnTo>
                    <a:lnTo>
                      <a:pt x="1940" y="1567"/>
                    </a:lnTo>
                    <a:lnTo>
                      <a:pt x="1903" y="1567"/>
                    </a:lnTo>
                    <a:lnTo>
                      <a:pt x="1940" y="1605"/>
                    </a:lnTo>
                    <a:lnTo>
                      <a:pt x="1940" y="1643"/>
                    </a:lnTo>
                    <a:lnTo>
                      <a:pt x="1940" y="1720"/>
                    </a:lnTo>
                    <a:lnTo>
                      <a:pt x="1903" y="1758"/>
                    </a:lnTo>
                    <a:lnTo>
                      <a:pt x="1866" y="1720"/>
                    </a:lnTo>
                    <a:lnTo>
                      <a:pt x="1829" y="1682"/>
                    </a:lnTo>
                    <a:lnTo>
                      <a:pt x="1829" y="1643"/>
                    </a:lnTo>
                    <a:lnTo>
                      <a:pt x="1792" y="1529"/>
                    </a:lnTo>
                    <a:lnTo>
                      <a:pt x="1792" y="1491"/>
                    </a:lnTo>
                    <a:lnTo>
                      <a:pt x="1829" y="1415"/>
                    </a:lnTo>
                    <a:lnTo>
                      <a:pt x="1829" y="1376"/>
                    </a:lnTo>
                    <a:lnTo>
                      <a:pt x="1866" y="1338"/>
                    </a:lnTo>
                    <a:lnTo>
                      <a:pt x="1903" y="1338"/>
                    </a:lnTo>
                    <a:lnTo>
                      <a:pt x="1903" y="1299"/>
                    </a:lnTo>
                    <a:lnTo>
                      <a:pt x="1940" y="1261"/>
                    </a:lnTo>
                    <a:lnTo>
                      <a:pt x="1940" y="1223"/>
                    </a:lnTo>
                    <a:lnTo>
                      <a:pt x="1940" y="1186"/>
                    </a:lnTo>
                    <a:lnTo>
                      <a:pt x="1940" y="1108"/>
                    </a:lnTo>
                    <a:lnTo>
                      <a:pt x="1903" y="1070"/>
                    </a:lnTo>
                    <a:lnTo>
                      <a:pt x="1866" y="1033"/>
                    </a:lnTo>
                    <a:lnTo>
                      <a:pt x="1866" y="994"/>
                    </a:lnTo>
                    <a:lnTo>
                      <a:pt x="1829" y="955"/>
                    </a:lnTo>
                    <a:close/>
                    <a:moveTo>
                      <a:pt x="3284" y="1797"/>
                    </a:moveTo>
                    <a:lnTo>
                      <a:pt x="3247" y="1835"/>
                    </a:lnTo>
                    <a:lnTo>
                      <a:pt x="3247" y="1872"/>
                    </a:lnTo>
                    <a:lnTo>
                      <a:pt x="3210" y="1872"/>
                    </a:lnTo>
                    <a:lnTo>
                      <a:pt x="3247" y="1872"/>
                    </a:lnTo>
                    <a:lnTo>
                      <a:pt x="3247" y="1910"/>
                    </a:lnTo>
                    <a:lnTo>
                      <a:pt x="3284" y="1950"/>
                    </a:lnTo>
                    <a:lnTo>
                      <a:pt x="3322" y="1910"/>
                    </a:lnTo>
                    <a:lnTo>
                      <a:pt x="3322" y="1872"/>
                    </a:lnTo>
                    <a:lnTo>
                      <a:pt x="3359" y="1835"/>
                    </a:lnTo>
                    <a:lnTo>
                      <a:pt x="3322" y="1835"/>
                    </a:lnTo>
                    <a:lnTo>
                      <a:pt x="3322" y="1797"/>
                    </a:lnTo>
                    <a:lnTo>
                      <a:pt x="3284" y="1797"/>
                    </a:lnTo>
                    <a:close/>
                    <a:moveTo>
                      <a:pt x="2836" y="1797"/>
                    </a:moveTo>
                    <a:lnTo>
                      <a:pt x="2800" y="1835"/>
                    </a:lnTo>
                    <a:lnTo>
                      <a:pt x="2800" y="1872"/>
                    </a:lnTo>
                    <a:lnTo>
                      <a:pt x="2800" y="1910"/>
                    </a:lnTo>
                    <a:lnTo>
                      <a:pt x="2800" y="1950"/>
                    </a:lnTo>
                    <a:lnTo>
                      <a:pt x="2836" y="1950"/>
                    </a:lnTo>
                    <a:lnTo>
                      <a:pt x="2874" y="1950"/>
                    </a:lnTo>
                    <a:lnTo>
                      <a:pt x="2874" y="1910"/>
                    </a:lnTo>
                    <a:lnTo>
                      <a:pt x="2874" y="1835"/>
                    </a:lnTo>
                    <a:lnTo>
                      <a:pt x="2874" y="1797"/>
                    </a:lnTo>
                    <a:lnTo>
                      <a:pt x="2836" y="1797"/>
                    </a:lnTo>
                    <a:close/>
                    <a:moveTo>
                      <a:pt x="2800" y="2140"/>
                    </a:moveTo>
                    <a:lnTo>
                      <a:pt x="2762" y="2371"/>
                    </a:lnTo>
                    <a:lnTo>
                      <a:pt x="2762" y="2407"/>
                    </a:lnTo>
                    <a:lnTo>
                      <a:pt x="2800" y="2407"/>
                    </a:lnTo>
                    <a:lnTo>
                      <a:pt x="2800" y="2371"/>
                    </a:lnTo>
                    <a:lnTo>
                      <a:pt x="2836" y="2371"/>
                    </a:lnTo>
                    <a:lnTo>
                      <a:pt x="2874" y="2371"/>
                    </a:lnTo>
                    <a:lnTo>
                      <a:pt x="2874" y="2331"/>
                    </a:lnTo>
                    <a:lnTo>
                      <a:pt x="2874" y="2293"/>
                    </a:lnTo>
                    <a:lnTo>
                      <a:pt x="2874" y="2255"/>
                    </a:lnTo>
                    <a:lnTo>
                      <a:pt x="2874" y="2140"/>
                    </a:lnTo>
                    <a:lnTo>
                      <a:pt x="2874" y="2103"/>
                    </a:lnTo>
                    <a:lnTo>
                      <a:pt x="2874" y="2063"/>
                    </a:lnTo>
                    <a:lnTo>
                      <a:pt x="2836" y="2063"/>
                    </a:lnTo>
                    <a:lnTo>
                      <a:pt x="2836" y="2103"/>
                    </a:lnTo>
                    <a:lnTo>
                      <a:pt x="2800" y="2103"/>
                    </a:lnTo>
                    <a:lnTo>
                      <a:pt x="2800" y="2140"/>
                    </a:lnTo>
                    <a:close/>
                    <a:moveTo>
                      <a:pt x="2650" y="2255"/>
                    </a:moveTo>
                    <a:lnTo>
                      <a:pt x="2575" y="2371"/>
                    </a:lnTo>
                    <a:lnTo>
                      <a:pt x="2538" y="2407"/>
                    </a:lnTo>
                    <a:lnTo>
                      <a:pt x="2538" y="2446"/>
                    </a:lnTo>
                    <a:lnTo>
                      <a:pt x="2500" y="2446"/>
                    </a:lnTo>
                    <a:lnTo>
                      <a:pt x="2464" y="2484"/>
                    </a:lnTo>
                    <a:lnTo>
                      <a:pt x="2426" y="2484"/>
                    </a:lnTo>
                    <a:lnTo>
                      <a:pt x="2464" y="2524"/>
                    </a:lnTo>
                    <a:lnTo>
                      <a:pt x="2464" y="2561"/>
                    </a:lnTo>
                    <a:lnTo>
                      <a:pt x="2500" y="2599"/>
                    </a:lnTo>
                    <a:lnTo>
                      <a:pt x="2538" y="2599"/>
                    </a:lnTo>
                    <a:lnTo>
                      <a:pt x="2538" y="2561"/>
                    </a:lnTo>
                    <a:lnTo>
                      <a:pt x="2538" y="2524"/>
                    </a:lnTo>
                    <a:lnTo>
                      <a:pt x="2575" y="2446"/>
                    </a:lnTo>
                    <a:lnTo>
                      <a:pt x="2613" y="2407"/>
                    </a:lnTo>
                    <a:lnTo>
                      <a:pt x="2650" y="2371"/>
                    </a:lnTo>
                    <a:lnTo>
                      <a:pt x="2650" y="2331"/>
                    </a:lnTo>
                    <a:lnTo>
                      <a:pt x="2650" y="2293"/>
                    </a:lnTo>
                    <a:lnTo>
                      <a:pt x="2650" y="2255"/>
                    </a:lnTo>
                    <a:close/>
                    <a:moveTo>
                      <a:pt x="2389" y="2676"/>
                    </a:moveTo>
                    <a:lnTo>
                      <a:pt x="2351" y="2714"/>
                    </a:lnTo>
                    <a:lnTo>
                      <a:pt x="2314" y="2714"/>
                    </a:lnTo>
                    <a:lnTo>
                      <a:pt x="2314" y="2752"/>
                    </a:lnTo>
                    <a:lnTo>
                      <a:pt x="2314" y="2790"/>
                    </a:lnTo>
                    <a:lnTo>
                      <a:pt x="2314" y="2828"/>
                    </a:lnTo>
                    <a:lnTo>
                      <a:pt x="2314" y="2867"/>
                    </a:lnTo>
                    <a:lnTo>
                      <a:pt x="2314" y="2828"/>
                    </a:lnTo>
                    <a:lnTo>
                      <a:pt x="2351" y="2828"/>
                    </a:lnTo>
                    <a:lnTo>
                      <a:pt x="2389" y="2790"/>
                    </a:lnTo>
                    <a:lnTo>
                      <a:pt x="2389" y="2752"/>
                    </a:lnTo>
                    <a:lnTo>
                      <a:pt x="2426" y="2714"/>
                    </a:lnTo>
                    <a:lnTo>
                      <a:pt x="2426" y="2676"/>
                    </a:lnTo>
                    <a:lnTo>
                      <a:pt x="2389" y="2676"/>
                    </a:lnTo>
                    <a:close/>
                    <a:moveTo>
                      <a:pt x="2201" y="2905"/>
                    </a:moveTo>
                    <a:lnTo>
                      <a:pt x="2165" y="2944"/>
                    </a:lnTo>
                    <a:lnTo>
                      <a:pt x="2128" y="2981"/>
                    </a:lnTo>
                    <a:lnTo>
                      <a:pt x="2165" y="2981"/>
                    </a:lnTo>
                    <a:lnTo>
                      <a:pt x="2165" y="3019"/>
                    </a:lnTo>
                    <a:lnTo>
                      <a:pt x="2201" y="3019"/>
                    </a:lnTo>
                    <a:lnTo>
                      <a:pt x="2201" y="2981"/>
                    </a:lnTo>
                    <a:lnTo>
                      <a:pt x="2240" y="2944"/>
                    </a:lnTo>
                    <a:lnTo>
                      <a:pt x="2201" y="2905"/>
                    </a:lnTo>
                    <a:close/>
                    <a:moveTo>
                      <a:pt x="1940" y="3095"/>
                    </a:moveTo>
                    <a:lnTo>
                      <a:pt x="1903" y="3135"/>
                    </a:lnTo>
                    <a:lnTo>
                      <a:pt x="1829" y="3172"/>
                    </a:lnTo>
                    <a:lnTo>
                      <a:pt x="1792" y="3248"/>
                    </a:lnTo>
                    <a:lnTo>
                      <a:pt x="1754" y="3288"/>
                    </a:lnTo>
                    <a:lnTo>
                      <a:pt x="1754" y="3326"/>
                    </a:lnTo>
                    <a:lnTo>
                      <a:pt x="1754" y="3363"/>
                    </a:lnTo>
                    <a:lnTo>
                      <a:pt x="1716" y="3401"/>
                    </a:lnTo>
                    <a:lnTo>
                      <a:pt x="1680" y="3440"/>
                    </a:lnTo>
                    <a:lnTo>
                      <a:pt x="1643" y="3479"/>
                    </a:lnTo>
                    <a:lnTo>
                      <a:pt x="1567" y="3440"/>
                    </a:lnTo>
                    <a:lnTo>
                      <a:pt x="1567" y="3479"/>
                    </a:lnTo>
                    <a:lnTo>
                      <a:pt x="1529" y="3479"/>
                    </a:lnTo>
                    <a:lnTo>
                      <a:pt x="1493" y="3516"/>
                    </a:lnTo>
                    <a:lnTo>
                      <a:pt x="1455" y="3554"/>
                    </a:lnTo>
                    <a:lnTo>
                      <a:pt x="1418" y="3593"/>
                    </a:lnTo>
                    <a:lnTo>
                      <a:pt x="1455" y="3632"/>
                    </a:lnTo>
                    <a:lnTo>
                      <a:pt x="1455" y="3708"/>
                    </a:lnTo>
                    <a:lnTo>
                      <a:pt x="1493" y="3669"/>
                    </a:lnTo>
                    <a:lnTo>
                      <a:pt x="1567" y="3632"/>
                    </a:lnTo>
                    <a:lnTo>
                      <a:pt x="1604" y="3669"/>
                    </a:lnTo>
                    <a:lnTo>
                      <a:pt x="1643" y="3632"/>
                    </a:lnTo>
                    <a:lnTo>
                      <a:pt x="1680" y="3593"/>
                    </a:lnTo>
                    <a:lnTo>
                      <a:pt x="1716" y="3516"/>
                    </a:lnTo>
                    <a:lnTo>
                      <a:pt x="1754" y="3516"/>
                    </a:lnTo>
                    <a:lnTo>
                      <a:pt x="1829" y="3440"/>
                    </a:lnTo>
                    <a:lnTo>
                      <a:pt x="1866" y="3401"/>
                    </a:lnTo>
                    <a:lnTo>
                      <a:pt x="1903" y="3326"/>
                    </a:lnTo>
                    <a:lnTo>
                      <a:pt x="1978" y="3288"/>
                    </a:lnTo>
                    <a:lnTo>
                      <a:pt x="1978" y="3248"/>
                    </a:lnTo>
                    <a:lnTo>
                      <a:pt x="2015" y="3248"/>
                    </a:lnTo>
                    <a:lnTo>
                      <a:pt x="2015" y="3211"/>
                    </a:lnTo>
                    <a:lnTo>
                      <a:pt x="2053" y="3172"/>
                    </a:lnTo>
                    <a:lnTo>
                      <a:pt x="2089" y="3095"/>
                    </a:lnTo>
                    <a:lnTo>
                      <a:pt x="2053" y="3095"/>
                    </a:lnTo>
                    <a:lnTo>
                      <a:pt x="2015" y="3135"/>
                    </a:lnTo>
                    <a:lnTo>
                      <a:pt x="1978" y="3135"/>
                    </a:lnTo>
                    <a:lnTo>
                      <a:pt x="1940" y="3095"/>
                    </a:lnTo>
                    <a:close/>
                    <a:moveTo>
                      <a:pt x="1380" y="3135"/>
                    </a:moveTo>
                    <a:lnTo>
                      <a:pt x="1343" y="3135"/>
                    </a:lnTo>
                    <a:lnTo>
                      <a:pt x="1307" y="3172"/>
                    </a:lnTo>
                    <a:lnTo>
                      <a:pt x="1343" y="3211"/>
                    </a:lnTo>
                    <a:lnTo>
                      <a:pt x="1418" y="3211"/>
                    </a:lnTo>
                    <a:lnTo>
                      <a:pt x="1380" y="3172"/>
                    </a:lnTo>
                    <a:lnTo>
                      <a:pt x="1380" y="3135"/>
                    </a:lnTo>
                    <a:close/>
                    <a:moveTo>
                      <a:pt x="1193" y="3172"/>
                    </a:moveTo>
                    <a:lnTo>
                      <a:pt x="1157" y="3211"/>
                    </a:lnTo>
                    <a:lnTo>
                      <a:pt x="1119" y="3211"/>
                    </a:lnTo>
                    <a:lnTo>
                      <a:pt x="1082" y="3248"/>
                    </a:lnTo>
                    <a:lnTo>
                      <a:pt x="1119" y="3288"/>
                    </a:lnTo>
                    <a:lnTo>
                      <a:pt x="1193" y="3288"/>
                    </a:lnTo>
                    <a:lnTo>
                      <a:pt x="1231" y="3248"/>
                    </a:lnTo>
                    <a:lnTo>
                      <a:pt x="1269" y="3248"/>
                    </a:lnTo>
                    <a:lnTo>
                      <a:pt x="1269" y="3211"/>
                    </a:lnTo>
                    <a:lnTo>
                      <a:pt x="1231" y="3211"/>
                    </a:lnTo>
                    <a:lnTo>
                      <a:pt x="1193" y="3211"/>
                    </a:lnTo>
                    <a:lnTo>
                      <a:pt x="1193" y="3172"/>
                    </a:lnTo>
                    <a:close/>
                    <a:moveTo>
                      <a:pt x="409" y="3401"/>
                    </a:moveTo>
                    <a:lnTo>
                      <a:pt x="373" y="3401"/>
                    </a:lnTo>
                    <a:lnTo>
                      <a:pt x="298" y="3401"/>
                    </a:lnTo>
                    <a:lnTo>
                      <a:pt x="260" y="3401"/>
                    </a:lnTo>
                    <a:lnTo>
                      <a:pt x="223" y="3401"/>
                    </a:lnTo>
                    <a:lnTo>
                      <a:pt x="149" y="3401"/>
                    </a:lnTo>
                    <a:lnTo>
                      <a:pt x="111" y="3440"/>
                    </a:lnTo>
                    <a:lnTo>
                      <a:pt x="74" y="3440"/>
                    </a:lnTo>
                    <a:lnTo>
                      <a:pt x="74" y="3479"/>
                    </a:lnTo>
                    <a:lnTo>
                      <a:pt x="35" y="3479"/>
                    </a:lnTo>
                    <a:lnTo>
                      <a:pt x="0" y="3516"/>
                    </a:lnTo>
                    <a:lnTo>
                      <a:pt x="0" y="3554"/>
                    </a:lnTo>
                    <a:lnTo>
                      <a:pt x="35" y="3593"/>
                    </a:lnTo>
                    <a:lnTo>
                      <a:pt x="74" y="3593"/>
                    </a:lnTo>
                    <a:lnTo>
                      <a:pt x="149" y="3593"/>
                    </a:lnTo>
                    <a:lnTo>
                      <a:pt x="186" y="3593"/>
                    </a:lnTo>
                    <a:lnTo>
                      <a:pt x="260" y="3593"/>
                    </a:lnTo>
                    <a:lnTo>
                      <a:pt x="298" y="3593"/>
                    </a:lnTo>
                    <a:lnTo>
                      <a:pt x="336" y="3632"/>
                    </a:lnTo>
                    <a:lnTo>
                      <a:pt x="373" y="3632"/>
                    </a:lnTo>
                    <a:lnTo>
                      <a:pt x="409" y="3632"/>
                    </a:lnTo>
                    <a:lnTo>
                      <a:pt x="447" y="3669"/>
                    </a:lnTo>
                    <a:lnTo>
                      <a:pt x="485" y="3669"/>
                    </a:lnTo>
                    <a:lnTo>
                      <a:pt x="522" y="3708"/>
                    </a:lnTo>
                    <a:lnTo>
                      <a:pt x="560" y="3669"/>
                    </a:lnTo>
                    <a:lnTo>
                      <a:pt x="596" y="3669"/>
                    </a:lnTo>
                    <a:lnTo>
                      <a:pt x="672" y="3669"/>
                    </a:lnTo>
                    <a:lnTo>
                      <a:pt x="710" y="3708"/>
                    </a:lnTo>
                    <a:lnTo>
                      <a:pt x="746" y="3746"/>
                    </a:lnTo>
                    <a:lnTo>
                      <a:pt x="821" y="3746"/>
                    </a:lnTo>
                    <a:lnTo>
                      <a:pt x="1119" y="3708"/>
                    </a:lnTo>
                    <a:lnTo>
                      <a:pt x="1193" y="3708"/>
                    </a:lnTo>
                    <a:lnTo>
                      <a:pt x="1269" y="3746"/>
                    </a:lnTo>
                    <a:lnTo>
                      <a:pt x="1269" y="3708"/>
                    </a:lnTo>
                    <a:lnTo>
                      <a:pt x="1307" y="3708"/>
                    </a:lnTo>
                    <a:lnTo>
                      <a:pt x="1307" y="3669"/>
                    </a:lnTo>
                    <a:lnTo>
                      <a:pt x="1343" y="3632"/>
                    </a:lnTo>
                    <a:lnTo>
                      <a:pt x="1343" y="3554"/>
                    </a:lnTo>
                    <a:lnTo>
                      <a:pt x="1307" y="3516"/>
                    </a:lnTo>
                    <a:lnTo>
                      <a:pt x="1269" y="3440"/>
                    </a:lnTo>
                    <a:lnTo>
                      <a:pt x="1231" y="3363"/>
                    </a:lnTo>
                    <a:lnTo>
                      <a:pt x="1231" y="3326"/>
                    </a:lnTo>
                    <a:lnTo>
                      <a:pt x="1193" y="3326"/>
                    </a:lnTo>
                    <a:lnTo>
                      <a:pt x="1082" y="3326"/>
                    </a:lnTo>
                    <a:lnTo>
                      <a:pt x="933" y="3326"/>
                    </a:lnTo>
                    <a:lnTo>
                      <a:pt x="858" y="3363"/>
                    </a:lnTo>
                    <a:lnTo>
                      <a:pt x="821" y="3326"/>
                    </a:lnTo>
                    <a:lnTo>
                      <a:pt x="746" y="3288"/>
                    </a:lnTo>
                    <a:lnTo>
                      <a:pt x="710" y="3288"/>
                    </a:lnTo>
                    <a:lnTo>
                      <a:pt x="672" y="3288"/>
                    </a:lnTo>
                    <a:lnTo>
                      <a:pt x="634" y="3326"/>
                    </a:lnTo>
                    <a:lnTo>
                      <a:pt x="596" y="3326"/>
                    </a:lnTo>
                    <a:lnTo>
                      <a:pt x="485" y="3363"/>
                    </a:lnTo>
                    <a:lnTo>
                      <a:pt x="447" y="3363"/>
                    </a:lnTo>
                    <a:lnTo>
                      <a:pt x="409" y="3401"/>
                    </a:lnTo>
                    <a:close/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7" name="Freeform 344"/>
              <p:cNvSpPr>
                <a:spLocks noChangeArrowheads="1"/>
              </p:cNvSpPr>
              <p:nvPr/>
            </p:nvSpPr>
            <p:spPr bwMode="auto">
              <a:xfrm>
                <a:off x="6415674" y="1870533"/>
                <a:ext cx="314479" cy="189263"/>
              </a:xfrm>
              <a:custGeom>
                <a:avLst/>
                <a:gdLst>
                  <a:gd name="T0" fmla="*/ 598 w 1233"/>
                  <a:gd name="T1" fmla="*/ 0 h 919"/>
                  <a:gd name="T2" fmla="*/ 1232 w 1233"/>
                  <a:gd name="T3" fmla="*/ 612 h 919"/>
                  <a:gd name="T4" fmla="*/ 1232 w 1233"/>
                  <a:gd name="T5" fmla="*/ 651 h 919"/>
                  <a:gd name="T6" fmla="*/ 1195 w 1233"/>
                  <a:gd name="T7" fmla="*/ 687 h 919"/>
                  <a:gd name="T8" fmla="*/ 1119 w 1233"/>
                  <a:gd name="T9" fmla="*/ 687 h 919"/>
                  <a:gd name="T10" fmla="*/ 1045 w 1233"/>
                  <a:gd name="T11" fmla="*/ 727 h 919"/>
                  <a:gd name="T12" fmla="*/ 1008 w 1233"/>
                  <a:gd name="T13" fmla="*/ 727 h 919"/>
                  <a:gd name="T14" fmla="*/ 971 w 1233"/>
                  <a:gd name="T15" fmla="*/ 727 h 919"/>
                  <a:gd name="T16" fmla="*/ 933 w 1233"/>
                  <a:gd name="T17" fmla="*/ 687 h 919"/>
                  <a:gd name="T18" fmla="*/ 858 w 1233"/>
                  <a:gd name="T19" fmla="*/ 687 h 919"/>
                  <a:gd name="T20" fmla="*/ 821 w 1233"/>
                  <a:gd name="T21" fmla="*/ 687 h 919"/>
                  <a:gd name="T22" fmla="*/ 784 w 1233"/>
                  <a:gd name="T23" fmla="*/ 687 h 919"/>
                  <a:gd name="T24" fmla="*/ 710 w 1233"/>
                  <a:gd name="T25" fmla="*/ 687 h 919"/>
                  <a:gd name="T26" fmla="*/ 636 w 1233"/>
                  <a:gd name="T27" fmla="*/ 687 h 919"/>
                  <a:gd name="T28" fmla="*/ 598 w 1233"/>
                  <a:gd name="T29" fmla="*/ 687 h 919"/>
                  <a:gd name="T30" fmla="*/ 560 w 1233"/>
                  <a:gd name="T31" fmla="*/ 687 h 919"/>
                  <a:gd name="T32" fmla="*/ 522 w 1233"/>
                  <a:gd name="T33" fmla="*/ 727 h 919"/>
                  <a:gd name="T34" fmla="*/ 485 w 1233"/>
                  <a:gd name="T35" fmla="*/ 727 h 919"/>
                  <a:gd name="T36" fmla="*/ 448 w 1233"/>
                  <a:gd name="T37" fmla="*/ 765 h 919"/>
                  <a:gd name="T38" fmla="*/ 411 w 1233"/>
                  <a:gd name="T39" fmla="*/ 802 h 919"/>
                  <a:gd name="T40" fmla="*/ 411 w 1233"/>
                  <a:gd name="T41" fmla="*/ 879 h 919"/>
                  <a:gd name="T42" fmla="*/ 411 w 1233"/>
                  <a:gd name="T43" fmla="*/ 918 h 919"/>
                  <a:gd name="T44" fmla="*/ 373 w 1233"/>
                  <a:gd name="T45" fmla="*/ 918 h 919"/>
                  <a:gd name="T46" fmla="*/ 335 w 1233"/>
                  <a:gd name="T47" fmla="*/ 918 h 919"/>
                  <a:gd name="T48" fmla="*/ 299 w 1233"/>
                  <a:gd name="T49" fmla="*/ 879 h 919"/>
                  <a:gd name="T50" fmla="*/ 262 w 1233"/>
                  <a:gd name="T51" fmla="*/ 802 h 919"/>
                  <a:gd name="T52" fmla="*/ 262 w 1233"/>
                  <a:gd name="T53" fmla="*/ 765 h 919"/>
                  <a:gd name="T54" fmla="*/ 262 w 1233"/>
                  <a:gd name="T55" fmla="*/ 687 h 919"/>
                  <a:gd name="T56" fmla="*/ 224 w 1233"/>
                  <a:gd name="T57" fmla="*/ 727 h 919"/>
                  <a:gd name="T58" fmla="*/ 186 w 1233"/>
                  <a:gd name="T59" fmla="*/ 727 h 919"/>
                  <a:gd name="T60" fmla="*/ 149 w 1233"/>
                  <a:gd name="T61" fmla="*/ 765 h 919"/>
                  <a:gd name="T62" fmla="*/ 112 w 1233"/>
                  <a:gd name="T63" fmla="*/ 765 h 919"/>
                  <a:gd name="T64" fmla="*/ 149 w 1233"/>
                  <a:gd name="T65" fmla="*/ 841 h 919"/>
                  <a:gd name="T66" fmla="*/ 112 w 1233"/>
                  <a:gd name="T67" fmla="*/ 879 h 919"/>
                  <a:gd name="T68" fmla="*/ 112 w 1233"/>
                  <a:gd name="T69" fmla="*/ 841 h 919"/>
                  <a:gd name="T70" fmla="*/ 37 w 1233"/>
                  <a:gd name="T71" fmla="*/ 841 h 919"/>
                  <a:gd name="T72" fmla="*/ 0 w 1233"/>
                  <a:gd name="T73" fmla="*/ 841 h 919"/>
                  <a:gd name="T74" fmla="*/ 37 w 1233"/>
                  <a:gd name="T75" fmla="*/ 802 h 919"/>
                  <a:gd name="T76" fmla="*/ 75 w 1233"/>
                  <a:gd name="T77" fmla="*/ 687 h 919"/>
                  <a:gd name="T78" fmla="*/ 75 w 1233"/>
                  <a:gd name="T79" fmla="*/ 651 h 919"/>
                  <a:gd name="T80" fmla="*/ 75 w 1233"/>
                  <a:gd name="T81" fmla="*/ 612 h 919"/>
                  <a:gd name="T82" fmla="*/ 112 w 1233"/>
                  <a:gd name="T83" fmla="*/ 534 h 919"/>
                  <a:gd name="T84" fmla="*/ 112 w 1233"/>
                  <a:gd name="T85" fmla="*/ 497 h 919"/>
                  <a:gd name="T86" fmla="*/ 149 w 1233"/>
                  <a:gd name="T87" fmla="*/ 534 h 919"/>
                  <a:gd name="T88" fmla="*/ 186 w 1233"/>
                  <a:gd name="T89" fmla="*/ 534 h 919"/>
                  <a:gd name="T90" fmla="*/ 224 w 1233"/>
                  <a:gd name="T91" fmla="*/ 534 h 919"/>
                  <a:gd name="T92" fmla="*/ 262 w 1233"/>
                  <a:gd name="T93" fmla="*/ 534 h 919"/>
                  <a:gd name="T94" fmla="*/ 335 w 1233"/>
                  <a:gd name="T95" fmla="*/ 534 h 919"/>
                  <a:gd name="T96" fmla="*/ 373 w 1233"/>
                  <a:gd name="T97" fmla="*/ 534 h 919"/>
                  <a:gd name="T98" fmla="*/ 373 w 1233"/>
                  <a:gd name="T99" fmla="*/ 459 h 919"/>
                  <a:gd name="T100" fmla="*/ 335 w 1233"/>
                  <a:gd name="T101" fmla="*/ 344 h 919"/>
                  <a:gd name="T102" fmla="*/ 335 w 1233"/>
                  <a:gd name="T103" fmla="*/ 306 h 919"/>
                  <a:gd name="T104" fmla="*/ 299 w 1233"/>
                  <a:gd name="T105" fmla="*/ 230 h 919"/>
                  <a:gd name="T106" fmla="*/ 299 w 1233"/>
                  <a:gd name="T107" fmla="*/ 191 h 919"/>
                  <a:gd name="T108" fmla="*/ 335 w 1233"/>
                  <a:gd name="T109" fmla="*/ 191 h 919"/>
                  <a:gd name="T110" fmla="*/ 373 w 1233"/>
                  <a:gd name="T111" fmla="*/ 191 h 919"/>
                  <a:gd name="T112" fmla="*/ 411 w 1233"/>
                  <a:gd name="T113" fmla="*/ 153 h 919"/>
                  <a:gd name="T114" fmla="*/ 448 w 1233"/>
                  <a:gd name="T115" fmla="*/ 153 h 919"/>
                  <a:gd name="T116" fmla="*/ 485 w 1233"/>
                  <a:gd name="T117" fmla="*/ 114 h 919"/>
                  <a:gd name="T118" fmla="*/ 522 w 1233"/>
                  <a:gd name="T119" fmla="*/ 77 h 919"/>
                  <a:gd name="T120" fmla="*/ 560 w 1233"/>
                  <a:gd name="T121" fmla="*/ 38 h 919"/>
                  <a:gd name="T122" fmla="*/ 598 w 1233"/>
                  <a:gd name="T123" fmla="*/ 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33" h="919">
                    <a:moveTo>
                      <a:pt x="598" y="0"/>
                    </a:moveTo>
                    <a:lnTo>
                      <a:pt x="1232" y="612"/>
                    </a:lnTo>
                    <a:lnTo>
                      <a:pt x="1232" y="651"/>
                    </a:lnTo>
                    <a:lnTo>
                      <a:pt x="1195" y="687"/>
                    </a:lnTo>
                    <a:lnTo>
                      <a:pt x="1119" y="687"/>
                    </a:lnTo>
                    <a:lnTo>
                      <a:pt x="1045" y="727"/>
                    </a:lnTo>
                    <a:lnTo>
                      <a:pt x="1008" y="727"/>
                    </a:lnTo>
                    <a:lnTo>
                      <a:pt x="971" y="727"/>
                    </a:lnTo>
                    <a:lnTo>
                      <a:pt x="933" y="687"/>
                    </a:lnTo>
                    <a:lnTo>
                      <a:pt x="858" y="687"/>
                    </a:lnTo>
                    <a:lnTo>
                      <a:pt x="821" y="687"/>
                    </a:lnTo>
                    <a:lnTo>
                      <a:pt x="784" y="687"/>
                    </a:lnTo>
                    <a:lnTo>
                      <a:pt x="710" y="687"/>
                    </a:lnTo>
                    <a:lnTo>
                      <a:pt x="636" y="687"/>
                    </a:lnTo>
                    <a:lnTo>
                      <a:pt x="598" y="687"/>
                    </a:lnTo>
                    <a:lnTo>
                      <a:pt x="560" y="687"/>
                    </a:lnTo>
                    <a:lnTo>
                      <a:pt x="522" y="727"/>
                    </a:lnTo>
                    <a:lnTo>
                      <a:pt x="485" y="727"/>
                    </a:lnTo>
                    <a:lnTo>
                      <a:pt x="448" y="765"/>
                    </a:lnTo>
                    <a:lnTo>
                      <a:pt x="411" y="802"/>
                    </a:lnTo>
                    <a:lnTo>
                      <a:pt x="411" y="879"/>
                    </a:lnTo>
                    <a:lnTo>
                      <a:pt x="411" y="918"/>
                    </a:lnTo>
                    <a:lnTo>
                      <a:pt x="373" y="918"/>
                    </a:lnTo>
                    <a:lnTo>
                      <a:pt x="335" y="918"/>
                    </a:lnTo>
                    <a:lnTo>
                      <a:pt x="299" y="879"/>
                    </a:lnTo>
                    <a:lnTo>
                      <a:pt x="262" y="802"/>
                    </a:lnTo>
                    <a:lnTo>
                      <a:pt x="262" y="765"/>
                    </a:lnTo>
                    <a:lnTo>
                      <a:pt x="262" y="687"/>
                    </a:lnTo>
                    <a:lnTo>
                      <a:pt x="224" y="727"/>
                    </a:lnTo>
                    <a:lnTo>
                      <a:pt x="186" y="727"/>
                    </a:lnTo>
                    <a:lnTo>
                      <a:pt x="149" y="765"/>
                    </a:lnTo>
                    <a:lnTo>
                      <a:pt x="112" y="765"/>
                    </a:lnTo>
                    <a:lnTo>
                      <a:pt x="149" y="841"/>
                    </a:lnTo>
                    <a:lnTo>
                      <a:pt x="112" y="879"/>
                    </a:lnTo>
                    <a:lnTo>
                      <a:pt x="112" y="841"/>
                    </a:lnTo>
                    <a:lnTo>
                      <a:pt x="37" y="841"/>
                    </a:lnTo>
                    <a:lnTo>
                      <a:pt x="0" y="841"/>
                    </a:lnTo>
                    <a:lnTo>
                      <a:pt x="37" y="802"/>
                    </a:lnTo>
                    <a:lnTo>
                      <a:pt x="75" y="687"/>
                    </a:lnTo>
                    <a:lnTo>
                      <a:pt x="75" y="651"/>
                    </a:lnTo>
                    <a:lnTo>
                      <a:pt x="75" y="612"/>
                    </a:lnTo>
                    <a:lnTo>
                      <a:pt x="112" y="534"/>
                    </a:lnTo>
                    <a:lnTo>
                      <a:pt x="112" y="497"/>
                    </a:lnTo>
                    <a:lnTo>
                      <a:pt x="149" y="534"/>
                    </a:lnTo>
                    <a:lnTo>
                      <a:pt x="186" y="534"/>
                    </a:lnTo>
                    <a:lnTo>
                      <a:pt x="224" y="534"/>
                    </a:lnTo>
                    <a:lnTo>
                      <a:pt x="262" y="534"/>
                    </a:lnTo>
                    <a:lnTo>
                      <a:pt x="335" y="534"/>
                    </a:lnTo>
                    <a:lnTo>
                      <a:pt x="373" y="534"/>
                    </a:lnTo>
                    <a:lnTo>
                      <a:pt x="373" y="459"/>
                    </a:lnTo>
                    <a:lnTo>
                      <a:pt x="335" y="344"/>
                    </a:lnTo>
                    <a:lnTo>
                      <a:pt x="335" y="306"/>
                    </a:lnTo>
                    <a:lnTo>
                      <a:pt x="299" y="230"/>
                    </a:lnTo>
                    <a:lnTo>
                      <a:pt x="299" y="191"/>
                    </a:lnTo>
                    <a:lnTo>
                      <a:pt x="335" y="191"/>
                    </a:lnTo>
                    <a:lnTo>
                      <a:pt x="373" y="191"/>
                    </a:lnTo>
                    <a:lnTo>
                      <a:pt x="411" y="153"/>
                    </a:lnTo>
                    <a:lnTo>
                      <a:pt x="448" y="153"/>
                    </a:lnTo>
                    <a:lnTo>
                      <a:pt x="485" y="114"/>
                    </a:lnTo>
                    <a:lnTo>
                      <a:pt x="522" y="77"/>
                    </a:lnTo>
                    <a:lnTo>
                      <a:pt x="560" y="38"/>
                    </a:lnTo>
                    <a:lnTo>
                      <a:pt x="598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" name="Freeform 345"/>
              <p:cNvSpPr>
                <a:spLocks noChangeArrowheads="1"/>
              </p:cNvSpPr>
              <p:nvPr/>
            </p:nvSpPr>
            <p:spPr bwMode="auto">
              <a:xfrm>
                <a:off x="6071889" y="2186886"/>
                <a:ext cx="218670" cy="292581"/>
              </a:xfrm>
              <a:custGeom>
                <a:avLst/>
                <a:gdLst>
                  <a:gd name="T0" fmla="*/ 75 w 860"/>
                  <a:gd name="T1" fmla="*/ 995 h 1416"/>
                  <a:gd name="T2" fmla="*/ 0 w 860"/>
                  <a:gd name="T3" fmla="*/ 1032 h 1416"/>
                  <a:gd name="T4" fmla="*/ 0 w 860"/>
                  <a:gd name="T5" fmla="*/ 1147 h 1416"/>
                  <a:gd name="T6" fmla="*/ 112 w 860"/>
                  <a:gd name="T7" fmla="*/ 1261 h 1416"/>
                  <a:gd name="T8" fmla="*/ 186 w 860"/>
                  <a:gd name="T9" fmla="*/ 1338 h 1416"/>
                  <a:gd name="T10" fmla="*/ 224 w 860"/>
                  <a:gd name="T11" fmla="*/ 1338 h 1416"/>
                  <a:gd name="T12" fmla="*/ 300 w 860"/>
                  <a:gd name="T13" fmla="*/ 1338 h 1416"/>
                  <a:gd name="T14" fmla="*/ 372 w 860"/>
                  <a:gd name="T15" fmla="*/ 1376 h 1416"/>
                  <a:gd name="T16" fmla="*/ 448 w 860"/>
                  <a:gd name="T17" fmla="*/ 1415 h 1416"/>
                  <a:gd name="T18" fmla="*/ 486 w 860"/>
                  <a:gd name="T19" fmla="*/ 1376 h 1416"/>
                  <a:gd name="T20" fmla="*/ 522 w 860"/>
                  <a:gd name="T21" fmla="*/ 1299 h 1416"/>
                  <a:gd name="T22" fmla="*/ 560 w 860"/>
                  <a:gd name="T23" fmla="*/ 1299 h 1416"/>
                  <a:gd name="T24" fmla="*/ 597 w 860"/>
                  <a:gd name="T25" fmla="*/ 1261 h 1416"/>
                  <a:gd name="T26" fmla="*/ 636 w 860"/>
                  <a:gd name="T27" fmla="*/ 1185 h 1416"/>
                  <a:gd name="T28" fmla="*/ 709 w 860"/>
                  <a:gd name="T29" fmla="*/ 1147 h 1416"/>
                  <a:gd name="T30" fmla="*/ 784 w 860"/>
                  <a:gd name="T31" fmla="*/ 1108 h 1416"/>
                  <a:gd name="T32" fmla="*/ 859 w 860"/>
                  <a:gd name="T33" fmla="*/ 1032 h 1416"/>
                  <a:gd name="T34" fmla="*/ 822 w 860"/>
                  <a:gd name="T35" fmla="*/ 878 h 1416"/>
                  <a:gd name="T36" fmla="*/ 784 w 860"/>
                  <a:gd name="T37" fmla="*/ 802 h 1416"/>
                  <a:gd name="T38" fmla="*/ 747 w 860"/>
                  <a:gd name="T39" fmla="*/ 727 h 1416"/>
                  <a:gd name="T40" fmla="*/ 709 w 860"/>
                  <a:gd name="T41" fmla="*/ 611 h 1416"/>
                  <a:gd name="T42" fmla="*/ 673 w 860"/>
                  <a:gd name="T43" fmla="*/ 534 h 1416"/>
                  <a:gd name="T44" fmla="*/ 597 w 860"/>
                  <a:gd name="T45" fmla="*/ 496 h 1416"/>
                  <a:gd name="T46" fmla="*/ 522 w 860"/>
                  <a:gd name="T47" fmla="*/ 343 h 1416"/>
                  <a:gd name="T48" fmla="*/ 560 w 860"/>
                  <a:gd name="T49" fmla="*/ 229 h 1416"/>
                  <a:gd name="T50" fmla="*/ 560 w 860"/>
                  <a:gd name="T51" fmla="*/ 191 h 1416"/>
                  <a:gd name="T52" fmla="*/ 448 w 860"/>
                  <a:gd name="T53" fmla="*/ 191 h 1416"/>
                  <a:gd name="T54" fmla="*/ 372 w 860"/>
                  <a:gd name="T55" fmla="*/ 114 h 1416"/>
                  <a:gd name="T56" fmla="*/ 372 w 860"/>
                  <a:gd name="T57" fmla="*/ 38 h 1416"/>
                  <a:gd name="T58" fmla="*/ 224 w 860"/>
                  <a:gd name="T59" fmla="*/ 191 h 1416"/>
                  <a:gd name="T60" fmla="*/ 262 w 860"/>
                  <a:gd name="T61" fmla="*/ 343 h 1416"/>
                  <a:gd name="T62" fmla="*/ 300 w 860"/>
                  <a:gd name="T63" fmla="*/ 381 h 1416"/>
                  <a:gd name="T64" fmla="*/ 336 w 860"/>
                  <a:gd name="T65" fmla="*/ 534 h 1416"/>
                  <a:gd name="T66" fmla="*/ 336 w 860"/>
                  <a:gd name="T67" fmla="*/ 687 h 1416"/>
                  <a:gd name="T68" fmla="*/ 300 w 860"/>
                  <a:gd name="T69" fmla="*/ 842 h 1416"/>
                  <a:gd name="T70" fmla="*/ 300 w 860"/>
                  <a:gd name="T71" fmla="*/ 917 h 1416"/>
                  <a:gd name="T72" fmla="*/ 262 w 860"/>
                  <a:gd name="T73" fmla="*/ 995 h 1416"/>
                  <a:gd name="T74" fmla="*/ 224 w 860"/>
                  <a:gd name="T75" fmla="*/ 1032 h 1416"/>
                  <a:gd name="T76" fmla="*/ 112 w 860"/>
                  <a:gd name="T77" fmla="*/ 995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60" h="1416">
                    <a:moveTo>
                      <a:pt x="112" y="995"/>
                    </a:moveTo>
                    <a:lnTo>
                      <a:pt x="75" y="995"/>
                    </a:lnTo>
                    <a:lnTo>
                      <a:pt x="37" y="1032"/>
                    </a:lnTo>
                    <a:lnTo>
                      <a:pt x="0" y="1032"/>
                    </a:lnTo>
                    <a:lnTo>
                      <a:pt x="0" y="1108"/>
                    </a:lnTo>
                    <a:lnTo>
                      <a:pt x="0" y="1147"/>
                    </a:lnTo>
                    <a:lnTo>
                      <a:pt x="37" y="1185"/>
                    </a:lnTo>
                    <a:lnTo>
                      <a:pt x="112" y="1261"/>
                    </a:lnTo>
                    <a:lnTo>
                      <a:pt x="186" y="1299"/>
                    </a:lnTo>
                    <a:lnTo>
                      <a:pt x="186" y="1338"/>
                    </a:lnTo>
                    <a:lnTo>
                      <a:pt x="224" y="1376"/>
                    </a:lnTo>
                    <a:lnTo>
                      <a:pt x="224" y="1338"/>
                    </a:lnTo>
                    <a:lnTo>
                      <a:pt x="262" y="1338"/>
                    </a:lnTo>
                    <a:lnTo>
                      <a:pt x="300" y="1338"/>
                    </a:lnTo>
                    <a:lnTo>
                      <a:pt x="336" y="1376"/>
                    </a:lnTo>
                    <a:lnTo>
                      <a:pt x="372" y="1376"/>
                    </a:lnTo>
                    <a:lnTo>
                      <a:pt x="411" y="1376"/>
                    </a:lnTo>
                    <a:lnTo>
                      <a:pt x="448" y="1415"/>
                    </a:lnTo>
                    <a:lnTo>
                      <a:pt x="448" y="1376"/>
                    </a:lnTo>
                    <a:lnTo>
                      <a:pt x="486" y="1376"/>
                    </a:lnTo>
                    <a:lnTo>
                      <a:pt x="486" y="1338"/>
                    </a:lnTo>
                    <a:lnTo>
                      <a:pt x="522" y="1299"/>
                    </a:lnTo>
                    <a:lnTo>
                      <a:pt x="560" y="1261"/>
                    </a:lnTo>
                    <a:lnTo>
                      <a:pt x="560" y="1299"/>
                    </a:lnTo>
                    <a:lnTo>
                      <a:pt x="597" y="1299"/>
                    </a:lnTo>
                    <a:lnTo>
                      <a:pt x="597" y="1261"/>
                    </a:lnTo>
                    <a:lnTo>
                      <a:pt x="636" y="1261"/>
                    </a:lnTo>
                    <a:lnTo>
                      <a:pt x="636" y="1185"/>
                    </a:lnTo>
                    <a:lnTo>
                      <a:pt x="673" y="1147"/>
                    </a:lnTo>
                    <a:lnTo>
                      <a:pt x="709" y="1147"/>
                    </a:lnTo>
                    <a:lnTo>
                      <a:pt x="747" y="1108"/>
                    </a:lnTo>
                    <a:lnTo>
                      <a:pt x="784" y="1108"/>
                    </a:lnTo>
                    <a:lnTo>
                      <a:pt x="822" y="1108"/>
                    </a:lnTo>
                    <a:lnTo>
                      <a:pt x="859" y="1032"/>
                    </a:lnTo>
                    <a:lnTo>
                      <a:pt x="822" y="955"/>
                    </a:lnTo>
                    <a:lnTo>
                      <a:pt x="822" y="878"/>
                    </a:lnTo>
                    <a:lnTo>
                      <a:pt x="822" y="842"/>
                    </a:lnTo>
                    <a:lnTo>
                      <a:pt x="784" y="802"/>
                    </a:lnTo>
                    <a:lnTo>
                      <a:pt x="747" y="764"/>
                    </a:lnTo>
                    <a:lnTo>
                      <a:pt x="747" y="727"/>
                    </a:lnTo>
                    <a:lnTo>
                      <a:pt x="747" y="687"/>
                    </a:lnTo>
                    <a:lnTo>
                      <a:pt x="709" y="611"/>
                    </a:lnTo>
                    <a:lnTo>
                      <a:pt x="709" y="574"/>
                    </a:lnTo>
                    <a:lnTo>
                      <a:pt x="673" y="534"/>
                    </a:lnTo>
                    <a:lnTo>
                      <a:pt x="636" y="534"/>
                    </a:lnTo>
                    <a:lnTo>
                      <a:pt x="597" y="496"/>
                    </a:lnTo>
                    <a:lnTo>
                      <a:pt x="560" y="421"/>
                    </a:lnTo>
                    <a:lnTo>
                      <a:pt x="522" y="343"/>
                    </a:lnTo>
                    <a:lnTo>
                      <a:pt x="560" y="306"/>
                    </a:lnTo>
                    <a:lnTo>
                      <a:pt x="560" y="229"/>
                    </a:lnTo>
                    <a:lnTo>
                      <a:pt x="597" y="191"/>
                    </a:lnTo>
                    <a:lnTo>
                      <a:pt x="560" y="191"/>
                    </a:lnTo>
                    <a:lnTo>
                      <a:pt x="486" y="153"/>
                    </a:lnTo>
                    <a:lnTo>
                      <a:pt x="448" y="191"/>
                    </a:lnTo>
                    <a:lnTo>
                      <a:pt x="411" y="153"/>
                    </a:lnTo>
                    <a:lnTo>
                      <a:pt x="372" y="114"/>
                    </a:lnTo>
                    <a:lnTo>
                      <a:pt x="372" y="76"/>
                    </a:lnTo>
                    <a:lnTo>
                      <a:pt x="372" y="38"/>
                    </a:lnTo>
                    <a:lnTo>
                      <a:pt x="372" y="0"/>
                    </a:lnTo>
                    <a:lnTo>
                      <a:pt x="224" y="191"/>
                    </a:lnTo>
                    <a:lnTo>
                      <a:pt x="262" y="268"/>
                    </a:lnTo>
                    <a:lnTo>
                      <a:pt x="262" y="343"/>
                    </a:lnTo>
                    <a:lnTo>
                      <a:pt x="300" y="343"/>
                    </a:lnTo>
                    <a:lnTo>
                      <a:pt x="300" y="381"/>
                    </a:lnTo>
                    <a:lnTo>
                      <a:pt x="336" y="459"/>
                    </a:lnTo>
                    <a:lnTo>
                      <a:pt x="336" y="534"/>
                    </a:lnTo>
                    <a:lnTo>
                      <a:pt x="336" y="574"/>
                    </a:lnTo>
                    <a:lnTo>
                      <a:pt x="336" y="687"/>
                    </a:lnTo>
                    <a:lnTo>
                      <a:pt x="336" y="802"/>
                    </a:lnTo>
                    <a:lnTo>
                      <a:pt x="300" y="842"/>
                    </a:lnTo>
                    <a:lnTo>
                      <a:pt x="300" y="878"/>
                    </a:lnTo>
                    <a:lnTo>
                      <a:pt x="300" y="917"/>
                    </a:lnTo>
                    <a:lnTo>
                      <a:pt x="300" y="955"/>
                    </a:lnTo>
                    <a:lnTo>
                      <a:pt x="262" y="995"/>
                    </a:lnTo>
                    <a:lnTo>
                      <a:pt x="262" y="1032"/>
                    </a:lnTo>
                    <a:lnTo>
                      <a:pt x="224" y="1032"/>
                    </a:lnTo>
                    <a:lnTo>
                      <a:pt x="150" y="1032"/>
                    </a:lnTo>
                    <a:lnTo>
                      <a:pt x="112" y="995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9" name="Freeform 346"/>
              <p:cNvSpPr>
                <a:spLocks noChangeArrowheads="1"/>
              </p:cNvSpPr>
              <p:nvPr/>
            </p:nvSpPr>
            <p:spPr bwMode="auto">
              <a:xfrm>
                <a:off x="6310847" y="2021395"/>
                <a:ext cx="84537" cy="70402"/>
              </a:xfrm>
              <a:custGeom>
                <a:avLst/>
                <a:gdLst>
                  <a:gd name="T0" fmla="*/ 112 w 337"/>
                  <a:gd name="T1" fmla="*/ 114 h 344"/>
                  <a:gd name="T2" fmla="*/ 112 w 337"/>
                  <a:gd name="T3" fmla="*/ 76 h 344"/>
                  <a:gd name="T4" fmla="*/ 75 w 337"/>
                  <a:gd name="T5" fmla="*/ 76 h 344"/>
                  <a:gd name="T6" fmla="*/ 37 w 337"/>
                  <a:gd name="T7" fmla="*/ 76 h 344"/>
                  <a:gd name="T8" fmla="*/ 37 w 337"/>
                  <a:gd name="T9" fmla="*/ 114 h 344"/>
                  <a:gd name="T10" fmla="*/ 0 w 337"/>
                  <a:gd name="T11" fmla="*/ 153 h 344"/>
                  <a:gd name="T12" fmla="*/ 37 w 337"/>
                  <a:gd name="T13" fmla="*/ 191 h 344"/>
                  <a:gd name="T14" fmla="*/ 75 w 337"/>
                  <a:gd name="T15" fmla="*/ 229 h 344"/>
                  <a:gd name="T16" fmla="*/ 112 w 337"/>
                  <a:gd name="T17" fmla="*/ 229 h 344"/>
                  <a:gd name="T18" fmla="*/ 112 w 337"/>
                  <a:gd name="T19" fmla="*/ 267 h 344"/>
                  <a:gd name="T20" fmla="*/ 187 w 337"/>
                  <a:gd name="T21" fmla="*/ 307 h 344"/>
                  <a:gd name="T22" fmla="*/ 187 w 337"/>
                  <a:gd name="T23" fmla="*/ 343 h 344"/>
                  <a:gd name="T24" fmla="*/ 225 w 337"/>
                  <a:gd name="T25" fmla="*/ 343 h 344"/>
                  <a:gd name="T26" fmla="*/ 300 w 337"/>
                  <a:gd name="T27" fmla="*/ 343 h 344"/>
                  <a:gd name="T28" fmla="*/ 336 w 337"/>
                  <a:gd name="T29" fmla="*/ 343 h 344"/>
                  <a:gd name="T30" fmla="*/ 300 w 337"/>
                  <a:gd name="T31" fmla="*/ 307 h 344"/>
                  <a:gd name="T32" fmla="*/ 261 w 337"/>
                  <a:gd name="T33" fmla="*/ 267 h 344"/>
                  <a:gd name="T34" fmla="*/ 225 w 337"/>
                  <a:gd name="T35" fmla="*/ 229 h 344"/>
                  <a:gd name="T36" fmla="*/ 225 w 337"/>
                  <a:gd name="T37" fmla="*/ 191 h 344"/>
                  <a:gd name="T38" fmla="*/ 225 w 337"/>
                  <a:gd name="T39" fmla="*/ 153 h 344"/>
                  <a:gd name="T40" fmla="*/ 225 w 337"/>
                  <a:gd name="T41" fmla="*/ 76 h 344"/>
                  <a:gd name="T42" fmla="*/ 225 w 337"/>
                  <a:gd name="T43" fmla="*/ 38 h 344"/>
                  <a:gd name="T44" fmla="*/ 187 w 337"/>
                  <a:gd name="T45" fmla="*/ 0 h 344"/>
                  <a:gd name="T46" fmla="*/ 149 w 337"/>
                  <a:gd name="T47" fmla="*/ 38 h 344"/>
                  <a:gd name="T48" fmla="*/ 149 w 337"/>
                  <a:gd name="T49" fmla="*/ 76 h 344"/>
                  <a:gd name="T50" fmla="*/ 112 w 337"/>
                  <a:gd name="T51" fmla="*/ 114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37" h="344">
                    <a:moveTo>
                      <a:pt x="112" y="114"/>
                    </a:moveTo>
                    <a:lnTo>
                      <a:pt x="112" y="76"/>
                    </a:lnTo>
                    <a:lnTo>
                      <a:pt x="75" y="76"/>
                    </a:lnTo>
                    <a:lnTo>
                      <a:pt x="37" y="76"/>
                    </a:lnTo>
                    <a:lnTo>
                      <a:pt x="37" y="114"/>
                    </a:lnTo>
                    <a:lnTo>
                      <a:pt x="0" y="153"/>
                    </a:lnTo>
                    <a:lnTo>
                      <a:pt x="37" y="191"/>
                    </a:lnTo>
                    <a:lnTo>
                      <a:pt x="75" y="229"/>
                    </a:lnTo>
                    <a:lnTo>
                      <a:pt x="112" y="229"/>
                    </a:lnTo>
                    <a:lnTo>
                      <a:pt x="112" y="267"/>
                    </a:lnTo>
                    <a:lnTo>
                      <a:pt x="187" y="307"/>
                    </a:lnTo>
                    <a:lnTo>
                      <a:pt x="187" y="343"/>
                    </a:lnTo>
                    <a:lnTo>
                      <a:pt x="225" y="343"/>
                    </a:lnTo>
                    <a:lnTo>
                      <a:pt x="300" y="343"/>
                    </a:lnTo>
                    <a:lnTo>
                      <a:pt x="336" y="343"/>
                    </a:lnTo>
                    <a:lnTo>
                      <a:pt x="300" y="307"/>
                    </a:lnTo>
                    <a:lnTo>
                      <a:pt x="261" y="267"/>
                    </a:lnTo>
                    <a:lnTo>
                      <a:pt x="225" y="229"/>
                    </a:lnTo>
                    <a:lnTo>
                      <a:pt x="225" y="191"/>
                    </a:lnTo>
                    <a:lnTo>
                      <a:pt x="225" y="153"/>
                    </a:lnTo>
                    <a:lnTo>
                      <a:pt x="225" y="76"/>
                    </a:lnTo>
                    <a:lnTo>
                      <a:pt x="225" y="38"/>
                    </a:lnTo>
                    <a:lnTo>
                      <a:pt x="187" y="0"/>
                    </a:lnTo>
                    <a:lnTo>
                      <a:pt x="149" y="38"/>
                    </a:lnTo>
                    <a:lnTo>
                      <a:pt x="149" y="76"/>
                    </a:lnTo>
                    <a:lnTo>
                      <a:pt x="112" y="11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0" name="Freeform 347"/>
              <p:cNvSpPr>
                <a:spLocks noChangeArrowheads="1"/>
              </p:cNvSpPr>
              <p:nvPr/>
            </p:nvSpPr>
            <p:spPr bwMode="auto">
              <a:xfrm>
                <a:off x="6425818" y="2084483"/>
                <a:ext cx="46214" cy="94174"/>
              </a:xfrm>
              <a:custGeom>
                <a:avLst/>
                <a:gdLst>
                  <a:gd name="T0" fmla="*/ 111 w 187"/>
                  <a:gd name="T1" fmla="*/ 0 h 458"/>
                  <a:gd name="T2" fmla="*/ 75 w 187"/>
                  <a:gd name="T3" fmla="*/ 0 h 458"/>
                  <a:gd name="T4" fmla="*/ 75 w 187"/>
                  <a:gd name="T5" fmla="*/ 75 h 458"/>
                  <a:gd name="T6" fmla="*/ 0 w 187"/>
                  <a:gd name="T7" fmla="*/ 418 h 458"/>
                  <a:gd name="T8" fmla="*/ 0 w 187"/>
                  <a:gd name="T9" fmla="*/ 457 h 458"/>
                  <a:gd name="T10" fmla="*/ 37 w 187"/>
                  <a:gd name="T11" fmla="*/ 457 h 458"/>
                  <a:gd name="T12" fmla="*/ 75 w 187"/>
                  <a:gd name="T13" fmla="*/ 457 h 458"/>
                  <a:gd name="T14" fmla="*/ 75 w 187"/>
                  <a:gd name="T15" fmla="*/ 418 h 458"/>
                  <a:gd name="T16" fmla="*/ 75 w 187"/>
                  <a:gd name="T17" fmla="*/ 381 h 458"/>
                  <a:gd name="T18" fmla="*/ 75 w 187"/>
                  <a:gd name="T19" fmla="*/ 305 h 458"/>
                  <a:gd name="T20" fmla="*/ 111 w 187"/>
                  <a:gd name="T21" fmla="*/ 266 h 458"/>
                  <a:gd name="T22" fmla="*/ 149 w 187"/>
                  <a:gd name="T23" fmla="*/ 190 h 458"/>
                  <a:gd name="T24" fmla="*/ 149 w 187"/>
                  <a:gd name="T25" fmla="*/ 113 h 458"/>
                  <a:gd name="T26" fmla="*/ 186 w 187"/>
                  <a:gd name="T27" fmla="*/ 75 h 458"/>
                  <a:gd name="T28" fmla="*/ 186 w 187"/>
                  <a:gd name="T29" fmla="*/ 36 h 458"/>
                  <a:gd name="T30" fmla="*/ 186 w 187"/>
                  <a:gd name="T31" fmla="*/ 0 h 458"/>
                  <a:gd name="T32" fmla="*/ 149 w 187"/>
                  <a:gd name="T33" fmla="*/ 0 h 458"/>
                  <a:gd name="T34" fmla="*/ 111 w 187"/>
                  <a:gd name="T35" fmla="*/ 0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7" h="458">
                    <a:moveTo>
                      <a:pt x="111" y="0"/>
                    </a:moveTo>
                    <a:lnTo>
                      <a:pt x="75" y="0"/>
                    </a:lnTo>
                    <a:lnTo>
                      <a:pt x="75" y="75"/>
                    </a:lnTo>
                    <a:lnTo>
                      <a:pt x="0" y="418"/>
                    </a:lnTo>
                    <a:lnTo>
                      <a:pt x="0" y="457"/>
                    </a:lnTo>
                    <a:lnTo>
                      <a:pt x="37" y="457"/>
                    </a:lnTo>
                    <a:lnTo>
                      <a:pt x="75" y="457"/>
                    </a:lnTo>
                    <a:lnTo>
                      <a:pt x="75" y="418"/>
                    </a:lnTo>
                    <a:lnTo>
                      <a:pt x="75" y="381"/>
                    </a:lnTo>
                    <a:lnTo>
                      <a:pt x="75" y="305"/>
                    </a:lnTo>
                    <a:lnTo>
                      <a:pt x="111" y="266"/>
                    </a:lnTo>
                    <a:lnTo>
                      <a:pt x="149" y="190"/>
                    </a:lnTo>
                    <a:lnTo>
                      <a:pt x="149" y="113"/>
                    </a:lnTo>
                    <a:lnTo>
                      <a:pt x="186" y="75"/>
                    </a:lnTo>
                    <a:lnTo>
                      <a:pt x="186" y="36"/>
                    </a:lnTo>
                    <a:lnTo>
                      <a:pt x="186" y="0"/>
                    </a:lnTo>
                    <a:lnTo>
                      <a:pt x="149" y="0"/>
                    </a:lnTo>
                    <a:lnTo>
                      <a:pt x="11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1" name="Freeform 348"/>
              <p:cNvSpPr>
                <a:spLocks noChangeArrowheads="1"/>
              </p:cNvSpPr>
              <p:nvPr/>
            </p:nvSpPr>
            <p:spPr bwMode="auto">
              <a:xfrm>
                <a:off x="6368333" y="2132027"/>
                <a:ext cx="27052" cy="54859"/>
              </a:xfrm>
              <a:custGeom>
                <a:avLst/>
                <a:gdLst>
                  <a:gd name="T0" fmla="*/ 0 w 112"/>
                  <a:gd name="T1" fmla="*/ 230 h 269"/>
                  <a:gd name="T2" fmla="*/ 0 w 112"/>
                  <a:gd name="T3" fmla="*/ 268 h 269"/>
                  <a:gd name="T4" fmla="*/ 36 w 112"/>
                  <a:gd name="T5" fmla="*/ 268 h 269"/>
                  <a:gd name="T6" fmla="*/ 75 w 112"/>
                  <a:gd name="T7" fmla="*/ 230 h 269"/>
                  <a:gd name="T8" fmla="*/ 111 w 112"/>
                  <a:gd name="T9" fmla="*/ 190 h 269"/>
                  <a:gd name="T10" fmla="*/ 111 w 112"/>
                  <a:gd name="T11" fmla="*/ 154 h 269"/>
                  <a:gd name="T12" fmla="*/ 111 w 112"/>
                  <a:gd name="T13" fmla="*/ 38 h 269"/>
                  <a:gd name="T14" fmla="*/ 111 w 112"/>
                  <a:gd name="T15" fmla="*/ 0 h 269"/>
                  <a:gd name="T16" fmla="*/ 75 w 112"/>
                  <a:gd name="T17" fmla="*/ 0 h 269"/>
                  <a:gd name="T18" fmla="*/ 75 w 112"/>
                  <a:gd name="T19" fmla="*/ 38 h 269"/>
                  <a:gd name="T20" fmla="*/ 75 w 112"/>
                  <a:gd name="T21" fmla="*/ 77 h 269"/>
                  <a:gd name="T22" fmla="*/ 36 w 112"/>
                  <a:gd name="T23" fmla="*/ 154 h 269"/>
                  <a:gd name="T24" fmla="*/ 0 w 112"/>
                  <a:gd name="T25" fmla="*/ 190 h 269"/>
                  <a:gd name="T26" fmla="*/ 0 w 112"/>
                  <a:gd name="T27" fmla="*/ 23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2" h="269">
                    <a:moveTo>
                      <a:pt x="0" y="230"/>
                    </a:moveTo>
                    <a:lnTo>
                      <a:pt x="0" y="268"/>
                    </a:lnTo>
                    <a:lnTo>
                      <a:pt x="36" y="268"/>
                    </a:lnTo>
                    <a:lnTo>
                      <a:pt x="75" y="230"/>
                    </a:lnTo>
                    <a:lnTo>
                      <a:pt x="111" y="190"/>
                    </a:lnTo>
                    <a:lnTo>
                      <a:pt x="111" y="154"/>
                    </a:lnTo>
                    <a:lnTo>
                      <a:pt x="111" y="38"/>
                    </a:lnTo>
                    <a:lnTo>
                      <a:pt x="111" y="0"/>
                    </a:lnTo>
                    <a:lnTo>
                      <a:pt x="75" y="0"/>
                    </a:lnTo>
                    <a:lnTo>
                      <a:pt x="75" y="38"/>
                    </a:lnTo>
                    <a:lnTo>
                      <a:pt x="75" y="77"/>
                    </a:lnTo>
                    <a:lnTo>
                      <a:pt x="36" y="154"/>
                    </a:lnTo>
                    <a:lnTo>
                      <a:pt x="0" y="190"/>
                    </a:lnTo>
                    <a:lnTo>
                      <a:pt x="0" y="23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2" name="Freeform 349"/>
              <p:cNvSpPr>
                <a:spLocks noChangeArrowheads="1"/>
              </p:cNvSpPr>
              <p:nvPr/>
            </p:nvSpPr>
            <p:spPr bwMode="auto">
              <a:xfrm>
                <a:off x="6253362" y="2068025"/>
                <a:ext cx="152167" cy="292581"/>
              </a:xfrm>
              <a:custGeom>
                <a:avLst/>
                <a:gdLst>
                  <a:gd name="T0" fmla="*/ 76 w 599"/>
                  <a:gd name="T1" fmla="*/ 0 h 1417"/>
                  <a:gd name="T2" fmla="*/ 113 w 599"/>
                  <a:gd name="T3" fmla="*/ 78 h 1417"/>
                  <a:gd name="T4" fmla="*/ 113 w 599"/>
                  <a:gd name="T5" fmla="*/ 231 h 1417"/>
                  <a:gd name="T6" fmla="*/ 76 w 599"/>
                  <a:gd name="T7" fmla="*/ 306 h 1417"/>
                  <a:gd name="T8" fmla="*/ 76 w 599"/>
                  <a:gd name="T9" fmla="*/ 382 h 1417"/>
                  <a:gd name="T10" fmla="*/ 0 w 599"/>
                  <a:gd name="T11" fmla="*/ 459 h 1417"/>
                  <a:gd name="T12" fmla="*/ 0 w 599"/>
                  <a:gd name="T13" fmla="*/ 765 h 1417"/>
                  <a:gd name="T14" fmla="*/ 38 w 599"/>
                  <a:gd name="T15" fmla="*/ 842 h 1417"/>
                  <a:gd name="T16" fmla="*/ 76 w 599"/>
                  <a:gd name="T17" fmla="*/ 917 h 1417"/>
                  <a:gd name="T18" fmla="*/ 113 w 599"/>
                  <a:gd name="T19" fmla="*/ 995 h 1417"/>
                  <a:gd name="T20" fmla="*/ 151 w 599"/>
                  <a:gd name="T21" fmla="*/ 1070 h 1417"/>
                  <a:gd name="T22" fmla="*/ 225 w 599"/>
                  <a:gd name="T23" fmla="*/ 1147 h 1417"/>
                  <a:gd name="T24" fmla="*/ 262 w 599"/>
                  <a:gd name="T25" fmla="*/ 1223 h 1417"/>
                  <a:gd name="T26" fmla="*/ 301 w 599"/>
                  <a:gd name="T27" fmla="*/ 1261 h 1417"/>
                  <a:gd name="T28" fmla="*/ 337 w 599"/>
                  <a:gd name="T29" fmla="*/ 1185 h 1417"/>
                  <a:gd name="T30" fmla="*/ 412 w 599"/>
                  <a:gd name="T31" fmla="*/ 1261 h 1417"/>
                  <a:gd name="T32" fmla="*/ 486 w 599"/>
                  <a:gd name="T33" fmla="*/ 1338 h 1417"/>
                  <a:gd name="T34" fmla="*/ 524 w 599"/>
                  <a:gd name="T35" fmla="*/ 1416 h 1417"/>
                  <a:gd name="T36" fmla="*/ 561 w 599"/>
                  <a:gd name="T37" fmla="*/ 1338 h 1417"/>
                  <a:gd name="T38" fmla="*/ 561 w 599"/>
                  <a:gd name="T39" fmla="*/ 1261 h 1417"/>
                  <a:gd name="T40" fmla="*/ 524 w 599"/>
                  <a:gd name="T41" fmla="*/ 1147 h 1417"/>
                  <a:gd name="T42" fmla="*/ 449 w 599"/>
                  <a:gd name="T43" fmla="*/ 1147 h 1417"/>
                  <a:gd name="T44" fmla="*/ 449 w 599"/>
                  <a:gd name="T45" fmla="*/ 1070 h 1417"/>
                  <a:gd name="T46" fmla="*/ 373 w 599"/>
                  <a:gd name="T47" fmla="*/ 1033 h 1417"/>
                  <a:gd name="T48" fmla="*/ 301 w 599"/>
                  <a:gd name="T49" fmla="*/ 955 h 1417"/>
                  <a:gd name="T50" fmla="*/ 337 w 599"/>
                  <a:gd name="T51" fmla="*/ 917 h 1417"/>
                  <a:gd name="T52" fmla="*/ 449 w 599"/>
                  <a:gd name="T53" fmla="*/ 955 h 1417"/>
                  <a:gd name="T54" fmla="*/ 524 w 599"/>
                  <a:gd name="T55" fmla="*/ 1033 h 1417"/>
                  <a:gd name="T56" fmla="*/ 598 w 599"/>
                  <a:gd name="T57" fmla="*/ 995 h 1417"/>
                  <a:gd name="T58" fmla="*/ 598 w 599"/>
                  <a:gd name="T59" fmla="*/ 879 h 1417"/>
                  <a:gd name="T60" fmla="*/ 524 w 599"/>
                  <a:gd name="T61" fmla="*/ 842 h 1417"/>
                  <a:gd name="T62" fmla="*/ 449 w 599"/>
                  <a:gd name="T63" fmla="*/ 802 h 1417"/>
                  <a:gd name="T64" fmla="*/ 412 w 599"/>
                  <a:gd name="T65" fmla="*/ 765 h 1417"/>
                  <a:gd name="T66" fmla="*/ 301 w 599"/>
                  <a:gd name="T67" fmla="*/ 727 h 1417"/>
                  <a:gd name="T68" fmla="*/ 337 w 599"/>
                  <a:gd name="T69" fmla="*/ 650 h 1417"/>
                  <a:gd name="T70" fmla="*/ 337 w 599"/>
                  <a:gd name="T71" fmla="*/ 459 h 1417"/>
                  <a:gd name="T72" fmla="*/ 301 w 599"/>
                  <a:gd name="T73" fmla="*/ 421 h 1417"/>
                  <a:gd name="T74" fmla="*/ 262 w 599"/>
                  <a:gd name="T75" fmla="*/ 535 h 1417"/>
                  <a:gd name="T76" fmla="*/ 225 w 599"/>
                  <a:gd name="T77" fmla="*/ 612 h 1417"/>
                  <a:gd name="T78" fmla="*/ 225 w 599"/>
                  <a:gd name="T79" fmla="*/ 650 h 1417"/>
                  <a:gd name="T80" fmla="*/ 225 w 599"/>
                  <a:gd name="T81" fmla="*/ 765 h 1417"/>
                  <a:gd name="T82" fmla="*/ 151 w 599"/>
                  <a:gd name="T83" fmla="*/ 765 h 1417"/>
                  <a:gd name="T84" fmla="*/ 113 w 599"/>
                  <a:gd name="T85" fmla="*/ 688 h 1417"/>
                  <a:gd name="T86" fmla="*/ 76 w 599"/>
                  <a:gd name="T87" fmla="*/ 535 h 1417"/>
                  <a:gd name="T88" fmla="*/ 113 w 599"/>
                  <a:gd name="T89" fmla="*/ 421 h 1417"/>
                  <a:gd name="T90" fmla="*/ 187 w 599"/>
                  <a:gd name="T91" fmla="*/ 382 h 1417"/>
                  <a:gd name="T92" fmla="*/ 225 w 599"/>
                  <a:gd name="T93" fmla="*/ 306 h 1417"/>
                  <a:gd name="T94" fmla="*/ 225 w 599"/>
                  <a:gd name="T95" fmla="*/ 231 h 1417"/>
                  <a:gd name="T96" fmla="*/ 187 w 599"/>
                  <a:gd name="T97" fmla="*/ 114 h 1417"/>
                  <a:gd name="T98" fmla="*/ 151 w 599"/>
                  <a:gd name="T99" fmla="*/ 38 h 1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99" h="1417">
                    <a:moveTo>
                      <a:pt x="113" y="0"/>
                    </a:moveTo>
                    <a:lnTo>
                      <a:pt x="76" y="0"/>
                    </a:lnTo>
                    <a:lnTo>
                      <a:pt x="76" y="38"/>
                    </a:lnTo>
                    <a:lnTo>
                      <a:pt x="113" y="78"/>
                    </a:lnTo>
                    <a:lnTo>
                      <a:pt x="113" y="153"/>
                    </a:lnTo>
                    <a:lnTo>
                      <a:pt x="113" y="231"/>
                    </a:lnTo>
                    <a:lnTo>
                      <a:pt x="113" y="268"/>
                    </a:lnTo>
                    <a:lnTo>
                      <a:pt x="76" y="306"/>
                    </a:lnTo>
                    <a:lnTo>
                      <a:pt x="76" y="344"/>
                    </a:lnTo>
                    <a:lnTo>
                      <a:pt x="76" y="382"/>
                    </a:lnTo>
                    <a:lnTo>
                      <a:pt x="38" y="421"/>
                    </a:lnTo>
                    <a:lnTo>
                      <a:pt x="0" y="459"/>
                    </a:lnTo>
                    <a:lnTo>
                      <a:pt x="0" y="496"/>
                    </a:lnTo>
                    <a:lnTo>
                      <a:pt x="0" y="765"/>
                    </a:lnTo>
                    <a:lnTo>
                      <a:pt x="0" y="802"/>
                    </a:lnTo>
                    <a:lnTo>
                      <a:pt x="38" y="842"/>
                    </a:lnTo>
                    <a:lnTo>
                      <a:pt x="38" y="879"/>
                    </a:lnTo>
                    <a:lnTo>
                      <a:pt x="76" y="917"/>
                    </a:lnTo>
                    <a:lnTo>
                      <a:pt x="113" y="955"/>
                    </a:lnTo>
                    <a:lnTo>
                      <a:pt x="113" y="995"/>
                    </a:lnTo>
                    <a:lnTo>
                      <a:pt x="113" y="1033"/>
                    </a:lnTo>
                    <a:lnTo>
                      <a:pt x="151" y="1070"/>
                    </a:lnTo>
                    <a:lnTo>
                      <a:pt x="187" y="1108"/>
                    </a:lnTo>
                    <a:lnTo>
                      <a:pt x="225" y="1147"/>
                    </a:lnTo>
                    <a:lnTo>
                      <a:pt x="262" y="1185"/>
                    </a:lnTo>
                    <a:lnTo>
                      <a:pt x="262" y="1223"/>
                    </a:lnTo>
                    <a:lnTo>
                      <a:pt x="262" y="1261"/>
                    </a:lnTo>
                    <a:lnTo>
                      <a:pt x="301" y="1261"/>
                    </a:lnTo>
                    <a:lnTo>
                      <a:pt x="337" y="1223"/>
                    </a:lnTo>
                    <a:lnTo>
                      <a:pt x="337" y="1185"/>
                    </a:lnTo>
                    <a:lnTo>
                      <a:pt x="373" y="1223"/>
                    </a:lnTo>
                    <a:lnTo>
                      <a:pt x="412" y="1261"/>
                    </a:lnTo>
                    <a:lnTo>
                      <a:pt x="449" y="1300"/>
                    </a:lnTo>
                    <a:lnTo>
                      <a:pt x="486" y="1338"/>
                    </a:lnTo>
                    <a:lnTo>
                      <a:pt x="486" y="1376"/>
                    </a:lnTo>
                    <a:lnTo>
                      <a:pt x="524" y="1416"/>
                    </a:lnTo>
                    <a:lnTo>
                      <a:pt x="524" y="1376"/>
                    </a:lnTo>
                    <a:lnTo>
                      <a:pt x="561" y="1338"/>
                    </a:lnTo>
                    <a:lnTo>
                      <a:pt x="598" y="1338"/>
                    </a:lnTo>
                    <a:lnTo>
                      <a:pt x="561" y="1261"/>
                    </a:lnTo>
                    <a:lnTo>
                      <a:pt x="524" y="1185"/>
                    </a:lnTo>
                    <a:lnTo>
                      <a:pt x="524" y="1147"/>
                    </a:lnTo>
                    <a:lnTo>
                      <a:pt x="486" y="1147"/>
                    </a:lnTo>
                    <a:lnTo>
                      <a:pt x="449" y="1147"/>
                    </a:lnTo>
                    <a:lnTo>
                      <a:pt x="449" y="1108"/>
                    </a:lnTo>
                    <a:lnTo>
                      <a:pt x="449" y="1070"/>
                    </a:lnTo>
                    <a:lnTo>
                      <a:pt x="412" y="1070"/>
                    </a:lnTo>
                    <a:lnTo>
                      <a:pt x="373" y="1033"/>
                    </a:lnTo>
                    <a:lnTo>
                      <a:pt x="337" y="995"/>
                    </a:lnTo>
                    <a:lnTo>
                      <a:pt x="301" y="955"/>
                    </a:lnTo>
                    <a:lnTo>
                      <a:pt x="301" y="917"/>
                    </a:lnTo>
                    <a:lnTo>
                      <a:pt x="337" y="917"/>
                    </a:lnTo>
                    <a:lnTo>
                      <a:pt x="373" y="955"/>
                    </a:lnTo>
                    <a:lnTo>
                      <a:pt x="449" y="955"/>
                    </a:lnTo>
                    <a:lnTo>
                      <a:pt x="486" y="995"/>
                    </a:lnTo>
                    <a:lnTo>
                      <a:pt x="524" y="1033"/>
                    </a:lnTo>
                    <a:lnTo>
                      <a:pt x="561" y="1033"/>
                    </a:lnTo>
                    <a:lnTo>
                      <a:pt x="598" y="995"/>
                    </a:lnTo>
                    <a:lnTo>
                      <a:pt x="598" y="955"/>
                    </a:lnTo>
                    <a:lnTo>
                      <a:pt x="598" y="879"/>
                    </a:lnTo>
                    <a:lnTo>
                      <a:pt x="561" y="879"/>
                    </a:lnTo>
                    <a:lnTo>
                      <a:pt x="524" y="842"/>
                    </a:lnTo>
                    <a:lnTo>
                      <a:pt x="486" y="842"/>
                    </a:lnTo>
                    <a:lnTo>
                      <a:pt x="449" y="802"/>
                    </a:lnTo>
                    <a:lnTo>
                      <a:pt x="449" y="765"/>
                    </a:lnTo>
                    <a:lnTo>
                      <a:pt x="412" y="765"/>
                    </a:lnTo>
                    <a:lnTo>
                      <a:pt x="337" y="765"/>
                    </a:lnTo>
                    <a:lnTo>
                      <a:pt x="301" y="727"/>
                    </a:lnTo>
                    <a:lnTo>
                      <a:pt x="337" y="688"/>
                    </a:lnTo>
                    <a:lnTo>
                      <a:pt x="337" y="650"/>
                    </a:lnTo>
                    <a:lnTo>
                      <a:pt x="337" y="535"/>
                    </a:lnTo>
                    <a:lnTo>
                      <a:pt x="337" y="459"/>
                    </a:lnTo>
                    <a:lnTo>
                      <a:pt x="337" y="421"/>
                    </a:lnTo>
                    <a:lnTo>
                      <a:pt x="301" y="421"/>
                    </a:lnTo>
                    <a:lnTo>
                      <a:pt x="301" y="459"/>
                    </a:lnTo>
                    <a:lnTo>
                      <a:pt x="262" y="535"/>
                    </a:lnTo>
                    <a:lnTo>
                      <a:pt x="225" y="574"/>
                    </a:lnTo>
                    <a:lnTo>
                      <a:pt x="225" y="612"/>
                    </a:lnTo>
                    <a:lnTo>
                      <a:pt x="187" y="612"/>
                    </a:lnTo>
                    <a:lnTo>
                      <a:pt x="225" y="650"/>
                    </a:lnTo>
                    <a:lnTo>
                      <a:pt x="225" y="688"/>
                    </a:lnTo>
                    <a:lnTo>
                      <a:pt x="225" y="765"/>
                    </a:lnTo>
                    <a:lnTo>
                      <a:pt x="187" y="802"/>
                    </a:lnTo>
                    <a:lnTo>
                      <a:pt x="151" y="765"/>
                    </a:lnTo>
                    <a:lnTo>
                      <a:pt x="113" y="727"/>
                    </a:lnTo>
                    <a:lnTo>
                      <a:pt x="113" y="688"/>
                    </a:lnTo>
                    <a:lnTo>
                      <a:pt x="76" y="574"/>
                    </a:lnTo>
                    <a:lnTo>
                      <a:pt x="76" y="535"/>
                    </a:lnTo>
                    <a:lnTo>
                      <a:pt x="113" y="459"/>
                    </a:lnTo>
                    <a:lnTo>
                      <a:pt x="113" y="421"/>
                    </a:lnTo>
                    <a:lnTo>
                      <a:pt x="151" y="382"/>
                    </a:lnTo>
                    <a:lnTo>
                      <a:pt x="187" y="382"/>
                    </a:lnTo>
                    <a:lnTo>
                      <a:pt x="187" y="344"/>
                    </a:lnTo>
                    <a:lnTo>
                      <a:pt x="225" y="306"/>
                    </a:lnTo>
                    <a:lnTo>
                      <a:pt x="225" y="268"/>
                    </a:lnTo>
                    <a:lnTo>
                      <a:pt x="225" y="231"/>
                    </a:lnTo>
                    <a:lnTo>
                      <a:pt x="225" y="153"/>
                    </a:lnTo>
                    <a:lnTo>
                      <a:pt x="187" y="114"/>
                    </a:lnTo>
                    <a:lnTo>
                      <a:pt x="151" y="78"/>
                    </a:lnTo>
                    <a:lnTo>
                      <a:pt x="151" y="38"/>
                    </a:lnTo>
                    <a:lnTo>
                      <a:pt x="113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3" name="Freeform 350"/>
              <p:cNvSpPr>
                <a:spLocks noChangeArrowheads="1"/>
              </p:cNvSpPr>
              <p:nvPr/>
            </p:nvSpPr>
            <p:spPr bwMode="auto">
              <a:xfrm>
                <a:off x="6635470" y="2242660"/>
                <a:ext cx="37196" cy="31087"/>
              </a:xfrm>
              <a:custGeom>
                <a:avLst/>
                <a:gdLst>
                  <a:gd name="T0" fmla="*/ 75 w 151"/>
                  <a:gd name="T1" fmla="*/ 0 h 154"/>
                  <a:gd name="T2" fmla="*/ 37 w 151"/>
                  <a:gd name="T3" fmla="*/ 37 h 154"/>
                  <a:gd name="T4" fmla="*/ 37 w 151"/>
                  <a:gd name="T5" fmla="*/ 75 h 154"/>
                  <a:gd name="T6" fmla="*/ 0 w 151"/>
                  <a:gd name="T7" fmla="*/ 75 h 154"/>
                  <a:gd name="T8" fmla="*/ 37 w 151"/>
                  <a:gd name="T9" fmla="*/ 75 h 154"/>
                  <a:gd name="T10" fmla="*/ 37 w 151"/>
                  <a:gd name="T11" fmla="*/ 113 h 154"/>
                  <a:gd name="T12" fmla="*/ 75 w 151"/>
                  <a:gd name="T13" fmla="*/ 153 h 154"/>
                  <a:gd name="T14" fmla="*/ 112 w 151"/>
                  <a:gd name="T15" fmla="*/ 113 h 154"/>
                  <a:gd name="T16" fmla="*/ 112 w 151"/>
                  <a:gd name="T17" fmla="*/ 75 h 154"/>
                  <a:gd name="T18" fmla="*/ 150 w 151"/>
                  <a:gd name="T19" fmla="*/ 37 h 154"/>
                  <a:gd name="T20" fmla="*/ 112 w 151"/>
                  <a:gd name="T21" fmla="*/ 37 h 154"/>
                  <a:gd name="T22" fmla="*/ 112 w 151"/>
                  <a:gd name="T23" fmla="*/ 0 h 154"/>
                  <a:gd name="T24" fmla="*/ 75 w 151"/>
                  <a:gd name="T2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1" h="154">
                    <a:moveTo>
                      <a:pt x="75" y="0"/>
                    </a:moveTo>
                    <a:lnTo>
                      <a:pt x="37" y="37"/>
                    </a:lnTo>
                    <a:lnTo>
                      <a:pt x="37" y="75"/>
                    </a:lnTo>
                    <a:lnTo>
                      <a:pt x="0" y="75"/>
                    </a:lnTo>
                    <a:lnTo>
                      <a:pt x="37" y="75"/>
                    </a:lnTo>
                    <a:lnTo>
                      <a:pt x="37" y="113"/>
                    </a:lnTo>
                    <a:lnTo>
                      <a:pt x="75" y="153"/>
                    </a:lnTo>
                    <a:lnTo>
                      <a:pt x="112" y="113"/>
                    </a:lnTo>
                    <a:lnTo>
                      <a:pt x="112" y="75"/>
                    </a:lnTo>
                    <a:lnTo>
                      <a:pt x="150" y="37"/>
                    </a:lnTo>
                    <a:lnTo>
                      <a:pt x="112" y="37"/>
                    </a:lnTo>
                    <a:lnTo>
                      <a:pt x="112" y="0"/>
                    </a:lnTo>
                    <a:lnTo>
                      <a:pt x="75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4" name="Freeform 351"/>
              <p:cNvSpPr>
                <a:spLocks noChangeArrowheads="1"/>
              </p:cNvSpPr>
              <p:nvPr/>
            </p:nvSpPr>
            <p:spPr bwMode="auto">
              <a:xfrm>
                <a:off x="6530644" y="2242660"/>
                <a:ext cx="18035" cy="31087"/>
              </a:xfrm>
              <a:custGeom>
                <a:avLst/>
                <a:gdLst>
                  <a:gd name="T0" fmla="*/ 36 w 75"/>
                  <a:gd name="T1" fmla="*/ 0 h 154"/>
                  <a:gd name="T2" fmla="*/ 0 w 75"/>
                  <a:gd name="T3" fmla="*/ 37 h 154"/>
                  <a:gd name="T4" fmla="*/ 0 w 75"/>
                  <a:gd name="T5" fmla="*/ 75 h 154"/>
                  <a:gd name="T6" fmla="*/ 0 w 75"/>
                  <a:gd name="T7" fmla="*/ 113 h 154"/>
                  <a:gd name="T8" fmla="*/ 0 w 75"/>
                  <a:gd name="T9" fmla="*/ 153 h 154"/>
                  <a:gd name="T10" fmla="*/ 36 w 75"/>
                  <a:gd name="T11" fmla="*/ 153 h 154"/>
                  <a:gd name="T12" fmla="*/ 74 w 75"/>
                  <a:gd name="T13" fmla="*/ 153 h 154"/>
                  <a:gd name="T14" fmla="*/ 74 w 75"/>
                  <a:gd name="T15" fmla="*/ 113 h 154"/>
                  <a:gd name="T16" fmla="*/ 74 w 75"/>
                  <a:gd name="T17" fmla="*/ 37 h 154"/>
                  <a:gd name="T18" fmla="*/ 74 w 75"/>
                  <a:gd name="T19" fmla="*/ 0 h 154"/>
                  <a:gd name="T20" fmla="*/ 36 w 75"/>
                  <a:gd name="T21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154">
                    <a:moveTo>
                      <a:pt x="36" y="0"/>
                    </a:moveTo>
                    <a:lnTo>
                      <a:pt x="0" y="37"/>
                    </a:lnTo>
                    <a:lnTo>
                      <a:pt x="0" y="75"/>
                    </a:lnTo>
                    <a:lnTo>
                      <a:pt x="0" y="113"/>
                    </a:lnTo>
                    <a:lnTo>
                      <a:pt x="0" y="153"/>
                    </a:lnTo>
                    <a:lnTo>
                      <a:pt x="36" y="153"/>
                    </a:lnTo>
                    <a:lnTo>
                      <a:pt x="74" y="153"/>
                    </a:lnTo>
                    <a:lnTo>
                      <a:pt x="74" y="113"/>
                    </a:lnTo>
                    <a:lnTo>
                      <a:pt x="74" y="37"/>
                    </a:lnTo>
                    <a:lnTo>
                      <a:pt x="74" y="0"/>
                    </a:lnTo>
                    <a:lnTo>
                      <a:pt x="36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5" name="Freeform 352"/>
              <p:cNvSpPr>
                <a:spLocks noChangeArrowheads="1"/>
              </p:cNvSpPr>
              <p:nvPr/>
            </p:nvSpPr>
            <p:spPr bwMode="auto">
              <a:xfrm>
                <a:off x="6520500" y="2297518"/>
                <a:ext cx="27052" cy="70402"/>
              </a:xfrm>
              <a:custGeom>
                <a:avLst/>
                <a:gdLst>
                  <a:gd name="T0" fmla="*/ 37 w 112"/>
                  <a:gd name="T1" fmla="*/ 77 h 345"/>
                  <a:gd name="T2" fmla="*/ 0 w 112"/>
                  <a:gd name="T3" fmla="*/ 308 h 345"/>
                  <a:gd name="T4" fmla="*/ 0 w 112"/>
                  <a:gd name="T5" fmla="*/ 344 h 345"/>
                  <a:gd name="T6" fmla="*/ 37 w 112"/>
                  <a:gd name="T7" fmla="*/ 344 h 345"/>
                  <a:gd name="T8" fmla="*/ 37 w 112"/>
                  <a:gd name="T9" fmla="*/ 308 h 345"/>
                  <a:gd name="T10" fmla="*/ 74 w 112"/>
                  <a:gd name="T11" fmla="*/ 308 h 345"/>
                  <a:gd name="T12" fmla="*/ 111 w 112"/>
                  <a:gd name="T13" fmla="*/ 308 h 345"/>
                  <a:gd name="T14" fmla="*/ 111 w 112"/>
                  <a:gd name="T15" fmla="*/ 268 h 345"/>
                  <a:gd name="T16" fmla="*/ 111 w 112"/>
                  <a:gd name="T17" fmla="*/ 230 h 345"/>
                  <a:gd name="T18" fmla="*/ 111 w 112"/>
                  <a:gd name="T19" fmla="*/ 192 h 345"/>
                  <a:gd name="T20" fmla="*/ 111 w 112"/>
                  <a:gd name="T21" fmla="*/ 77 h 345"/>
                  <a:gd name="T22" fmla="*/ 111 w 112"/>
                  <a:gd name="T23" fmla="*/ 39 h 345"/>
                  <a:gd name="T24" fmla="*/ 111 w 112"/>
                  <a:gd name="T25" fmla="*/ 0 h 345"/>
                  <a:gd name="T26" fmla="*/ 74 w 112"/>
                  <a:gd name="T27" fmla="*/ 0 h 345"/>
                  <a:gd name="T28" fmla="*/ 74 w 112"/>
                  <a:gd name="T29" fmla="*/ 39 h 345"/>
                  <a:gd name="T30" fmla="*/ 37 w 112"/>
                  <a:gd name="T31" fmla="*/ 39 h 345"/>
                  <a:gd name="T32" fmla="*/ 37 w 112"/>
                  <a:gd name="T33" fmla="*/ 77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2" h="345">
                    <a:moveTo>
                      <a:pt x="37" y="77"/>
                    </a:moveTo>
                    <a:lnTo>
                      <a:pt x="0" y="308"/>
                    </a:lnTo>
                    <a:lnTo>
                      <a:pt x="0" y="344"/>
                    </a:lnTo>
                    <a:lnTo>
                      <a:pt x="37" y="344"/>
                    </a:lnTo>
                    <a:lnTo>
                      <a:pt x="37" y="308"/>
                    </a:lnTo>
                    <a:lnTo>
                      <a:pt x="74" y="308"/>
                    </a:lnTo>
                    <a:lnTo>
                      <a:pt x="111" y="308"/>
                    </a:lnTo>
                    <a:lnTo>
                      <a:pt x="111" y="268"/>
                    </a:lnTo>
                    <a:lnTo>
                      <a:pt x="111" y="230"/>
                    </a:lnTo>
                    <a:lnTo>
                      <a:pt x="111" y="192"/>
                    </a:lnTo>
                    <a:lnTo>
                      <a:pt x="111" y="77"/>
                    </a:lnTo>
                    <a:lnTo>
                      <a:pt x="111" y="39"/>
                    </a:lnTo>
                    <a:lnTo>
                      <a:pt x="111" y="0"/>
                    </a:lnTo>
                    <a:lnTo>
                      <a:pt x="74" y="0"/>
                    </a:lnTo>
                    <a:lnTo>
                      <a:pt x="74" y="39"/>
                    </a:lnTo>
                    <a:lnTo>
                      <a:pt x="37" y="39"/>
                    </a:lnTo>
                    <a:lnTo>
                      <a:pt x="37" y="77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6" name="Freeform 353"/>
              <p:cNvSpPr>
                <a:spLocks noChangeArrowheads="1"/>
              </p:cNvSpPr>
              <p:nvPr/>
            </p:nvSpPr>
            <p:spPr bwMode="auto">
              <a:xfrm>
                <a:off x="6434835" y="2337748"/>
                <a:ext cx="56358" cy="70402"/>
              </a:xfrm>
              <a:custGeom>
                <a:avLst/>
                <a:gdLst>
                  <a:gd name="T0" fmla="*/ 224 w 225"/>
                  <a:gd name="T1" fmla="*/ 0 h 344"/>
                  <a:gd name="T2" fmla="*/ 149 w 225"/>
                  <a:gd name="T3" fmla="*/ 115 h 344"/>
                  <a:gd name="T4" fmla="*/ 111 w 225"/>
                  <a:gd name="T5" fmla="*/ 153 h 344"/>
                  <a:gd name="T6" fmla="*/ 111 w 225"/>
                  <a:gd name="T7" fmla="*/ 190 h 344"/>
                  <a:gd name="T8" fmla="*/ 74 w 225"/>
                  <a:gd name="T9" fmla="*/ 190 h 344"/>
                  <a:gd name="T10" fmla="*/ 37 w 225"/>
                  <a:gd name="T11" fmla="*/ 229 h 344"/>
                  <a:gd name="T12" fmla="*/ 0 w 225"/>
                  <a:gd name="T13" fmla="*/ 229 h 344"/>
                  <a:gd name="T14" fmla="*/ 37 w 225"/>
                  <a:gd name="T15" fmla="*/ 268 h 344"/>
                  <a:gd name="T16" fmla="*/ 37 w 225"/>
                  <a:gd name="T17" fmla="*/ 307 h 344"/>
                  <a:gd name="T18" fmla="*/ 74 w 225"/>
                  <a:gd name="T19" fmla="*/ 343 h 344"/>
                  <a:gd name="T20" fmla="*/ 111 w 225"/>
                  <a:gd name="T21" fmla="*/ 343 h 344"/>
                  <a:gd name="T22" fmla="*/ 111 w 225"/>
                  <a:gd name="T23" fmla="*/ 307 h 344"/>
                  <a:gd name="T24" fmla="*/ 111 w 225"/>
                  <a:gd name="T25" fmla="*/ 268 h 344"/>
                  <a:gd name="T26" fmla="*/ 149 w 225"/>
                  <a:gd name="T27" fmla="*/ 190 h 344"/>
                  <a:gd name="T28" fmla="*/ 187 w 225"/>
                  <a:gd name="T29" fmla="*/ 153 h 344"/>
                  <a:gd name="T30" fmla="*/ 224 w 225"/>
                  <a:gd name="T31" fmla="*/ 115 h 344"/>
                  <a:gd name="T32" fmla="*/ 224 w 225"/>
                  <a:gd name="T33" fmla="*/ 76 h 344"/>
                  <a:gd name="T34" fmla="*/ 224 w 225"/>
                  <a:gd name="T35" fmla="*/ 37 h 344"/>
                  <a:gd name="T36" fmla="*/ 224 w 225"/>
                  <a:gd name="T37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5" h="344">
                    <a:moveTo>
                      <a:pt x="224" y="0"/>
                    </a:moveTo>
                    <a:lnTo>
                      <a:pt x="149" y="115"/>
                    </a:lnTo>
                    <a:lnTo>
                      <a:pt x="111" y="153"/>
                    </a:lnTo>
                    <a:lnTo>
                      <a:pt x="111" y="190"/>
                    </a:lnTo>
                    <a:lnTo>
                      <a:pt x="74" y="190"/>
                    </a:lnTo>
                    <a:lnTo>
                      <a:pt x="37" y="229"/>
                    </a:lnTo>
                    <a:lnTo>
                      <a:pt x="0" y="229"/>
                    </a:lnTo>
                    <a:lnTo>
                      <a:pt x="37" y="268"/>
                    </a:lnTo>
                    <a:lnTo>
                      <a:pt x="37" y="307"/>
                    </a:lnTo>
                    <a:lnTo>
                      <a:pt x="74" y="343"/>
                    </a:lnTo>
                    <a:lnTo>
                      <a:pt x="111" y="343"/>
                    </a:lnTo>
                    <a:lnTo>
                      <a:pt x="111" y="307"/>
                    </a:lnTo>
                    <a:lnTo>
                      <a:pt x="111" y="268"/>
                    </a:lnTo>
                    <a:lnTo>
                      <a:pt x="149" y="190"/>
                    </a:lnTo>
                    <a:lnTo>
                      <a:pt x="187" y="153"/>
                    </a:lnTo>
                    <a:lnTo>
                      <a:pt x="224" y="115"/>
                    </a:lnTo>
                    <a:lnTo>
                      <a:pt x="224" y="76"/>
                    </a:lnTo>
                    <a:lnTo>
                      <a:pt x="224" y="37"/>
                    </a:lnTo>
                    <a:lnTo>
                      <a:pt x="224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7" name="Freeform 354"/>
              <p:cNvSpPr>
                <a:spLocks noChangeArrowheads="1"/>
              </p:cNvSpPr>
              <p:nvPr/>
            </p:nvSpPr>
            <p:spPr bwMode="auto">
              <a:xfrm>
                <a:off x="6406656" y="2425523"/>
                <a:ext cx="28179" cy="38401"/>
              </a:xfrm>
              <a:custGeom>
                <a:avLst/>
                <a:gdLst>
                  <a:gd name="T0" fmla="*/ 75 w 113"/>
                  <a:gd name="T1" fmla="*/ 0 h 191"/>
                  <a:gd name="T2" fmla="*/ 37 w 113"/>
                  <a:gd name="T3" fmla="*/ 37 h 191"/>
                  <a:gd name="T4" fmla="*/ 0 w 113"/>
                  <a:gd name="T5" fmla="*/ 37 h 191"/>
                  <a:gd name="T6" fmla="*/ 0 w 113"/>
                  <a:gd name="T7" fmla="*/ 76 h 191"/>
                  <a:gd name="T8" fmla="*/ 0 w 113"/>
                  <a:gd name="T9" fmla="*/ 113 h 191"/>
                  <a:gd name="T10" fmla="*/ 0 w 113"/>
                  <a:gd name="T11" fmla="*/ 153 h 191"/>
                  <a:gd name="T12" fmla="*/ 0 w 113"/>
                  <a:gd name="T13" fmla="*/ 190 h 191"/>
                  <a:gd name="T14" fmla="*/ 0 w 113"/>
                  <a:gd name="T15" fmla="*/ 153 h 191"/>
                  <a:gd name="T16" fmla="*/ 37 w 113"/>
                  <a:gd name="T17" fmla="*/ 153 h 191"/>
                  <a:gd name="T18" fmla="*/ 75 w 113"/>
                  <a:gd name="T19" fmla="*/ 113 h 191"/>
                  <a:gd name="T20" fmla="*/ 75 w 113"/>
                  <a:gd name="T21" fmla="*/ 76 h 191"/>
                  <a:gd name="T22" fmla="*/ 112 w 113"/>
                  <a:gd name="T23" fmla="*/ 37 h 191"/>
                  <a:gd name="T24" fmla="*/ 112 w 113"/>
                  <a:gd name="T25" fmla="*/ 0 h 191"/>
                  <a:gd name="T26" fmla="*/ 75 w 113"/>
                  <a:gd name="T27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3" h="191">
                    <a:moveTo>
                      <a:pt x="75" y="0"/>
                    </a:moveTo>
                    <a:lnTo>
                      <a:pt x="37" y="37"/>
                    </a:lnTo>
                    <a:lnTo>
                      <a:pt x="0" y="37"/>
                    </a:lnTo>
                    <a:lnTo>
                      <a:pt x="0" y="76"/>
                    </a:lnTo>
                    <a:lnTo>
                      <a:pt x="0" y="113"/>
                    </a:lnTo>
                    <a:lnTo>
                      <a:pt x="0" y="153"/>
                    </a:lnTo>
                    <a:lnTo>
                      <a:pt x="0" y="190"/>
                    </a:lnTo>
                    <a:lnTo>
                      <a:pt x="0" y="153"/>
                    </a:lnTo>
                    <a:lnTo>
                      <a:pt x="37" y="153"/>
                    </a:lnTo>
                    <a:lnTo>
                      <a:pt x="75" y="113"/>
                    </a:lnTo>
                    <a:lnTo>
                      <a:pt x="75" y="76"/>
                    </a:lnTo>
                    <a:lnTo>
                      <a:pt x="112" y="37"/>
                    </a:lnTo>
                    <a:lnTo>
                      <a:pt x="112" y="0"/>
                    </a:lnTo>
                    <a:lnTo>
                      <a:pt x="75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" name="Freeform 355"/>
              <p:cNvSpPr>
                <a:spLocks noChangeArrowheads="1"/>
              </p:cNvSpPr>
              <p:nvPr/>
            </p:nvSpPr>
            <p:spPr bwMode="auto">
              <a:xfrm>
                <a:off x="6358188" y="2472153"/>
                <a:ext cx="28179" cy="22858"/>
              </a:xfrm>
              <a:custGeom>
                <a:avLst/>
                <a:gdLst>
                  <a:gd name="T0" fmla="*/ 74 w 113"/>
                  <a:gd name="T1" fmla="*/ 0 h 115"/>
                  <a:gd name="T2" fmla="*/ 36 w 113"/>
                  <a:gd name="T3" fmla="*/ 37 h 115"/>
                  <a:gd name="T4" fmla="*/ 0 w 113"/>
                  <a:gd name="T5" fmla="*/ 76 h 115"/>
                  <a:gd name="T6" fmla="*/ 36 w 113"/>
                  <a:gd name="T7" fmla="*/ 76 h 115"/>
                  <a:gd name="T8" fmla="*/ 36 w 113"/>
                  <a:gd name="T9" fmla="*/ 114 h 115"/>
                  <a:gd name="T10" fmla="*/ 74 w 113"/>
                  <a:gd name="T11" fmla="*/ 114 h 115"/>
                  <a:gd name="T12" fmla="*/ 74 w 113"/>
                  <a:gd name="T13" fmla="*/ 76 h 115"/>
                  <a:gd name="T14" fmla="*/ 112 w 113"/>
                  <a:gd name="T15" fmla="*/ 37 h 115"/>
                  <a:gd name="T16" fmla="*/ 74 w 113"/>
                  <a:gd name="T17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3" h="115">
                    <a:moveTo>
                      <a:pt x="74" y="0"/>
                    </a:moveTo>
                    <a:lnTo>
                      <a:pt x="36" y="37"/>
                    </a:lnTo>
                    <a:lnTo>
                      <a:pt x="0" y="76"/>
                    </a:lnTo>
                    <a:lnTo>
                      <a:pt x="36" y="76"/>
                    </a:lnTo>
                    <a:lnTo>
                      <a:pt x="36" y="114"/>
                    </a:lnTo>
                    <a:lnTo>
                      <a:pt x="74" y="114"/>
                    </a:lnTo>
                    <a:lnTo>
                      <a:pt x="74" y="76"/>
                    </a:lnTo>
                    <a:lnTo>
                      <a:pt x="112" y="37"/>
                    </a:lnTo>
                    <a:lnTo>
                      <a:pt x="74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" name="Freeform 356"/>
              <p:cNvSpPr>
                <a:spLocks noChangeArrowheads="1"/>
              </p:cNvSpPr>
              <p:nvPr/>
            </p:nvSpPr>
            <p:spPr bwMode="auto">
              <a:xfrm>
                <a:off x="6176715" y="2511468"/>
                <a:ext cx="170202" cy="126175"/>
              </a:xfrm>
              <a:custGeom>
                <a:avLst/>
                <a:gdLst>
                  <a:gd name="T0" fmla="*/ 522 w 672"/>
                  <a:gd name="T1" fmla="*/ 0 h 613"/>
                  <a:gd name="T2" fmla="*/ 485 w 672"/>
                  <a:gd name="T3" fmla="*/ 39 h 613"/>
                  <a:gd name="T4" fmla="*/ 411 w 672"/>
                  <a:gd name="T5" fmla="*/ 77 h 613"/>
                  <a:gd name="T6" fmla="*/ 373 w 672"/>
                  <a:gd name="T7" fmla="*/ 153 h 613"/>
                  <a:gd name="T8" fmla="*/ 336 w 672"/>
                  <a:gd name="T9" fmla="*/ 192 h 613"/>
                  <a:gd name="T10" fmla="*/ 336 w 672"/>
                  <a:gd name="T11" fmla="*/ 231 h 613"/>
                  <a:gd name="T12" fmla="*/ 336 w 672"/>
                  <a:gd name="T13" fmla="*/ 267 h 613"/>
                  <a:gd name="T14" fmla="*/ 298 w 672"/>
                  <a:gd name="T15" fmla="*/ 306 h 613"/>
                  <a:gd name="T16" fmla="*/ 262 w 672"/>
                  <a:gd name="T17" fmla="*/ 345 h 613"/>
                  <a:gd name="T18" fmla="*/ 225 w 672"/>
                  <a:gd name="T19" fmla="*/ 383 h 613"/>
                  <a:gd name="T20" fmla="*/ 149 w 672"/>
                  <a:gd name="T21" fmla="*/ 345 h 613"/>
                  <a:gd name="T22" fmla="*/ 149 w 672"/>
                  <a:gd name="T23" fmla="*/ 383 h 613"/>
                  <a:gd name="T24" fmla="*/ 111 w 672"/>
                  <a:gd name="T25" fmla="*/ 383 h 613"/>
                  <a:gd name="T26" fmla="*/ 75 w 672"/>
                  <a:gd name="T27" fmla="*/ 421 h 613"/>
                  <a:gd name="T28" fmla="*/ 37 w 672"/>
                  <a:gd name="T29" fmla="*/ 458 h 613"/>
                  <a:gd name="T30" fmla="*/ 0 w 672"/>
                  <a:gd name="T31" fmla="*/ 498 h 613"/>
                  <a:gd name="T32" fmla="*/ 37 w 672"/>
                  <a:gd name="T33" fmla="*/ 535 h 613"/>
                  <a:gd name="T34" fmla="*/ 37 w 672"/>
                  <a:gd name="T35" fmla="*/ 612 h 613"/>
                  <a:gd name="T36" fmla="*/ 75 w 672"/>
                  <a:gd name="T37" fmla="*/ 574 h 613"/>
                  <a:gd name="T38" fmla="*/ 149 w 672"/>
                  <a:gd name="T39" fmla="*/ 535 h 613"/>
                  <a:gd name="T40" fmla="*/ 186 w 672"/>
                  <a:gd name="T41" fmla="*/ 574 h 613"/>
                  <a:gd name="T42" fmla="*/ 225 w 672"/>
                  <a:gd name="T43" fmla="*/ 535 h 613"/>
                  <a:gd name="T44" fmla="*/ 262 w 672"/>
                  <a:gd name="T45" fmla="*/ 498 h 613"/>
                  <a:gd name="T46" fmla="*/ 298 w 672"/>
                  <a:gd name="T47" fmla="*/ 421 h 613"/>
                  <a:gd name="T48" fmla="*/ 336 w 672"/>
                  <a:gd name="T49" fmla="*/ 421 h 613"/>
                  <a:gd name="T50" fmla="*/ 411 w 672"/>
                  <a:gd name="T51" fmla="*/ 345 h 613"/>
                  <a:gd name="T52" fmla="*/ 448 w 672"/>
                  <a:gd name="T53" fmla="*/ 306 h 613"/>
                  <a:gd name="T54" fmla="*/ 485 w 672"/>
                  <a:gd name="T55" fmla="*/ 231 h 613"/>
                  <a:gd name="T56" fmla="*/ 560 w 672"/>
                  <a:gd name="T57" fmla="*/ 192 h 613"/>
                  <a:gd name="T58" fmla="*/ 560 w 672"/>
                  <a:gd name="T59" fmla="*/ 153 h 613"/>
                  <a:gd name="T60" fmla="*/ 597 w 672"/>
                  <a:gd name="T61" fmla="*/ 153 h 613"/>
                  <a:gd name="T62" fmla="*/ 597 w 672"/>
                  <a:gd name="T63" fmla="*/ 114 h 613"/>
                  <a:gd name="T64" fmla="*/ 635 w 672"/>
                  <a:gd name="T65" fmla="*/ 77 h 613"/>
                  <a:gd name="T66" fmla="*/ 671 w 672"/>
                  <a:gd name="T67" fmla="*/ 0 h 613"/>
                  <a:gd name="T68" fmla="*/ 635 w 672"/>
                  <a:gd name="T69" fmla="*/ 0 h 613"/>
                  <a:gd name="T70" fmla="*/ 597 w 672"/>
                  <a:gd name="T71" fmla="*/ 39 h 613"/>
                  <a:gd name="T72" fmla="*/ 560 w 672"/>
                  <a:gd name="T73" fmla="*/ 39 h 613"/>
                  <a:gd name="T74" fmla="*/ 522 w 672"/>
                  <a:gd name="T75" fmla="*/ 0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72" h="613">
                    <a:moveTo>
                      <a:pt x="522" y="0"/>
                    </a:moveTo>
                    <a:lnTo>
                      <a:pt x="485" y="39"/>
                    </a:lnTo>
                    <a:lnTo>
                      <a:pt x="411" y="77"/>
                    </a:lnTo>
                    <a:lnTo>
                      <a:pt x="373" y="153"/>
                    </a:lnTo>
                    <a:lnTo>
                      <a:pt x="336" y="192"/>
                    </a:lnTo>
                    <a:lnTo>
                      <a:pt x="336" y="231"/>
                    </a:lnTo>
                    <a:lnTo>
                      <a:pt x="336" y="267"/>
                    </a:lnTo>
                    <a:lnTo>
                      <a:pt x="298" y="306"/>
                    </a:lnTo>
                    <a:lnTo>
                      <a:pt x="262" y="345"/>
                    </a:lnTo>
                    <a:lnTo>
                      <a:pt x="225" y="383"/>
                    </a:lnTo>
                    <a:lnTo>
                      <a:pt x="149" y="345"/>
                    </a:lnTo>
                    <a:lnTo>
                      <a:pt x="149" y="383"/>
                    </a:lnTo>
                    <a:lnTo>
                      <a:pt x="111" y="383"/>
                    </a:lnTo>
                    <a:lnTo>
                      <a:pt x="75" y="421"/>
                    </a:lnTo>
                    <a:lnTo>
                      <a:pt x="37" y="458"/>
                    </a:lnTo>
                    <a:lnTo>
                      <a:pt x="0" y="498"/>
                    </a:lnTo>
                    <a:lnTo>
                      <a:pt x="37" y="535"/>
                    </a:lnTo>
                    <a:lnTo>
                      <a:pt x="37" y="612"/>
                    </a:lnTo>
                    <a:lnTo>
                      <a:pt x="75" y="574"/>
                    </a:lnTo>
                    <a:lnTo>
                      <a:pt x="149" y="535"/>
                    </a:lnTo>
                    <a:lnTo>
                      <a:pt x="186" y="574"/>
                    </a:lnTo>
                    <a:lnTo>
                      <a:pt x="225" y="535"/>
                    </a:lnTo>
                    <a:lnTo>
                      <a:pt x="262" y="498"/>
                    </a:lnTo>
                    <a:lnTo>
                      <a:pt x="298" y="421"/>
                    </a:lnTo>
                    <a:lnTo>
                      <a:pt x="336" y="421"/>
                    </a:lnTo>
                    <a:lnTo>
                      <a:pt x="411" y="345"/>
                    </a:lnTo>
                    <a:lnTo>
                      <a:pt x="448" y="306"/>
                    </a:lnTo>
                    <a:lnTo>
                      <a:pt x="485" y="231"/>
                    </a:lnTo>
                    <a:lnTo>
                      <a:pt x="560" y="192"/>
                    </a:lnTo>
                    <a:lnTo>
                      <a:pt x="560" y="153"/>
                    </a:lnTo>
                    <a:lnTo>
                      <a:pt x="597" y="153"/>
                    </a:lnTo>
                    <a:lnTo>
                      <a:pt x="597" y="114"/>
                    </a:lnTo>
                    <a:lnTo>
                      <a:pt x="635" y="77"/>
                    </a:lnTo>
                    <a:lnTo>
                      <a:pt x="671" y="0"/>
                    </a:lnTo>
                    <a:lnTo>
                      <a:pt x="635" y="0"/>
                    </a:lnTo>
                    <a:lnTo>
                      <a:pt x="597" y="39"/>
                    </a:lnTo>
                    <a:lnTo>
                      <a:pt x="560" y="39"/>
                    </a:lnTo>
                    <a:lnTo>
                      <a:pt x="522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0" name="Freeform 357"/>
              <p:cNvSpPr>
                <a:spLocks noChangeArrowheads="1"/>
              </p:cNvSpPr>
              <p:nvPr/>
            </p:nvSpPr>
            <p:spPr bwMode="auto">
              <a:xfrm>
                <a:off x="6148536" y="2520611"/>
                <a:ext cx="27052" cy="14629"/>
              </a:xfrm>
              <a:custGeom>
                <a:avLst/>
                <a:gdLst>
                  <a:gd name="T0" fmla="*/ 73 w 112"/>
                  <a:gd name="T1" fmla="*/ 0 h 77"/>
                  <a:gd name="T2" fmla="*/ 36 w 112"/>
                  <a:gd name="T3" fmla="*/ 0 h 77"/>
                  <a:gd name="T4" fmla="*/ 0 w 112"/>
                  <a:gd name="T5" fmla="*/ 37 h 77"/>
                  <a:gd name="T6" fmla="*/ 36 w 112"/>
                  <a:gd name="T7" fmla="*/ 76 h 77"/>
                  <a:gd name="T8" fmla="*/ 111 w 112"/>
                  <a:gd name="T9" fmla="*/ 76 h 77"/>
                  <a:gd name="T10" fmla="*/ 73 w 112"/>
                  <a:gd name="T11" fmla="*/ 37 h 77"/>
                  <a:gd name="T12" fmla="*/ 73 w 112"/>
                  <a:gd name="T1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2" h="77">
                    <a:moveTo>
                      <a:pt x="73" y="0"/>
                    </a:moveTo>
                    <a:lnTo>
                      <a:pt x="36" y="0"/>
                    </a:lnTo>
                    <a:lnTo>
                      <a:pt x="0" y="37"/>
                    </a:lnTo>
                    <a:lnTo>
                      <a:pt x="36" y="76"/>
                    </a:lnTo>
                    <a:lnTo>
                      <a:pt x="111" y="76"/>
                    </a:lnTo>
                    <a:lnTo>
                      <a:pt x="73" y="37"/>
                    </a:lnTo>
                    <a:lnTo>
                      <a:pt x="73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1" name="Freeform 358"/>
              <p:cNvSpPr>
                <a:spLocks noChangeArrowheads="1"/>
              </p:cNvSpPr>
              <p:nvPr/>
            </p:nvSpPr>
            <p:spPr bwMode="auto">
              <a:xfrm>
                <a:off x="6091050" y="2527926"/>
                <a:ext cx="47341" cy="22858"/>
              </a:xfrm>
              <a:custGeom>
                <a:avLst/>
                <a:gdLst>
                  <a:gd name="T0" fmla="*/ 111 w 188"/>
                  <a:gd name="T1" fmla="*/ 0 h 116"/>
                  <a:gd name="T2" fmla="*/ 75 w 188"/>
                  <a:gd name="T3" fmla="*/ 37 h 116"/>
                  <a:gd name="T4" fmla="*/ 37 w 188"/>
                  <a:gd name="T5" fmla="*/ 37 h 116"/>
                  <a:gd name="T6" fmla="*/ 0 w 188"/>
                  <a:gd name="T7" fmla="*/ 76 h 116"/>
                  <a:gd name="T8" fmla="*/ 37 w 188"/>
                  <a:gd name="T9" fmla="*/ 115 h 116"/>
                  <a:gd name="T10" fmla="*/ 111 w 188"/>
                  <a:gd name="T11" fmla="*/ 115 h 116"/>
                  <a:gd name="T12" fmla="*/ 149 w 188"/>
                  <a:gd name="T13" fmla="*/ 76 h 116"/>
                  <a:gd name="T14" fmla="*/ 187 w 188"/>
                  <a:gd name="T15" fmla="*/ 76 h 116"/>
                  <a:gd name="T16" fmla="*/ 187 w 188"/>
                  <a:gd name="T17" fmla="*/ 37 h 116"/>
                  <a:gd name="T18" fmla="*/ 149 w 188"/>
                  <a:gd name="T19" fmla="*/ 37 h 116"/>
                  <a:gd name="T20" fmla="*/ 111 w 188"/>
                  <a:gd name="T21" fmla="*/ 37 h 116"/>
                  <a:gd name="T22" fmla="*/ 111 w 188"/>
                  <a:gd name="T2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8" h="116">
                    <a:moveTo>
                      <a:pt x="111" y="0"/>
                    </a:moveTo>
                    <a:lnTo>
                      <a:pt x="75" y="37"/>
                    </a:lnTo>
                    <a:lnTo>
                      <a:pt x="37" y="37"/>
                    </a:lnTo>
                    <a:lnTo>
                      <a:pt x="0" y="76"/>
                    </a:lnTo>
                    <a:lnTo>
                      <a:pt x="37" y="115"/>
                    </a:lnTo>
                    <a:lnTo>
                      <a:pt x="111" y="115"/>
                    </a:lnTo>
                    <a:lnTo>
                      <a:pt x="149" y="76"/>
                    </a:lnTo>
                    <a:lnTo>
                      <a:pt x="187" y="76"/>
                    </a:lnTo>
                    <a:lnTo>
                      <a:pt x="187" y="37"/>
                    </a:lnTo>
                    <a:lnTo>
                      <a:pt x="149" y="37"/>
                    </a:lnTo>
                    <a:lnTo>
                      <a:pt x="111" y="37"/>
                    </a:lnTo>
                    <a:lnTo>
                      <a:pt x="11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2" name="Freeform 359"/>
              <p:cNvSpPr>
                <a:spLocks noChangeArrowheads="1"/>
              </p:cNvSpPr>
              <p:nvPr/>
            </p:nvSpPr>
            <p:spPr bwMode="auto">
              <a:xfrm>
                <a:off x="5814895" y="2551698"/>
                <a:ext cx="342658" cy="94174"/>
              </a:xfrm>
              <a:custGeom>
                <a:avLst/>
                <a:gdLst>
                  <a:gd name="T0" fmla="*/ 409 w 1344"/>
                  <a:gd name="T1" fmla="*/ 113 h 459"/>
                  <a:gd name="T2" fmla="*/ 373 w 1344"/>
                  <a:gd name="T3" fmla="*/ 113 h 459"/>
                  <a:gd name="T4" fmla="*/ 298 w 1344"/>
                  <a:gd name="T5" fmla="*/ 113 h 459"/>
                  <a:gd name="T6" fmla="*/ 260 w 1344"/>
                  <a:gd name="T7" fmla="*/ 113 h 459"/>
                  <a:gd name="T8" fmla="*/ 223 w 1344"/>
                  <a:gd name="T9" fmla="*/ 113 h 459"/>
                  <a:gd name="T10" fmla="*/ 149 w 1344"/>
                  <a:gd name="T11" fmla="*/ 113 h 459"/>
                  <a:gd name="T12" fmla="*/ 111 w 1344"/>
                  <a:gd name="T13" fmla="*/ 153 h 459"/>
                  <a:gd name="T14" fmla="*/ 74 w 1344"/>
                  <a:gd name="T15" fmla="*/ 153 h 459"/>
                  <a:gd name="T16" fmla="*/ 74 w 1344"/>
                  <a:gd name="T17" fmla="*/ 191 h 459"/>
                  <a:gd name="T18" fmla="*/ 35 w 1344"/>
                  <a:gd name="T19" fmla="*/ 191 h 459"/>
                  <a:gd name="T20" fmla="*/ 0 w 1344"/>
                  <a:gd name="T21" fmla="*/ 229 h 459"/>
                  <a:gd name="T22" fmla="*/ 0 w 1344"/>
                  <a:gd name="T23" fmla="*/ 266 h 459"/>
                  <a:gd name="T24" fmla="*/ 35 w 1344"/>
                  <a:gd name="T25" fmla="*/ 306 h 459"/>
                  <a:gd name="T26" fmla="*/ 74 w 1344"/>
                  <a:gd name="T27" fmla="*/ 306 h 459"/>
                  <a:gd name="T28" fmla="*/ 149 w 1344"/>
                  <a:gd name="T29" fmla="*/ 306 h 459"/>
                  <a:gd name="T30" fmla="*/ 186 w 1344"/>
                  <a:gd name="T31" fmla="*/ 306 h 459"/>
                  <a:gd name="T32" fmla="*/ 260 w 1344"/>
                  <a:gd name="T33" fmla="*/ 306 h 459"/>
                  <a:gd name="T34" fmla="*/ 298 w 1344"/>
                  <a:gd name="T35" fmla="*/ 306 h 459"/>
                  <a:gd name="T36" fmla="*/ 336 w 1344"/>
                  <a:gd name="T37" fmla="*/ 344 h 459"/>
                  <a:gd name="T38" fmla="*/ 373 w 1344"/>
                  <a:gd name="T39" fmla="*/ 344 h 459"/>
                  <a:gd name="T40" fmla="*/ 409 w 1344"/>
                  <a:gd name="T41" fmla="*/ 344 h 459"/>
                  <a:gd name="T42" fmla="*/ 447 w 1344"/>
                  <a:gd name="T43" fmla="*/ 381 h 459"/>
                  <a:gd name="T44" fmla="*/ 485 w 1344"/>
                  <a:gd name="T45" fmla="*/ 381 h 459"/>
                  <a:gd name="T46" fmla="*/ 522 w 1344"/>
                  <a:gd name="T47" fmla="*/ 420 h 459"/>
                  <a:gd name="T48" fmla="*/ 560 w 1344"/>
                  <a:gd name="T49" fmla="*/ 381 h 459"/>
                  <a:gd name="T50" fmla="*/ 596 w 1344"/>
                  <a:gd name="T51" fmla="*/ 381 h 459"/>
                  <a:gd name="T52" fmla="*/ 672 w 1344"/>
                  <a:gd name="T53" fmla="*/ 381 h 459"/>
                  <a:gd name="T54" fmla="*/ 710 w 1344"/>
                  <a:gd name="T55" fmla="*/ 420 h 459"/>
                  <a:gd name="T56" fmla="*/ 746 w 1344"/>
                  <a:gd name="T57" fmla="*/ 458 h 459"/>
                  <a:gd name="T58" fmla="*/ 821 w 1344"/>
                  <a:gd name="T59" fmla="*/ 458 h 459"/>
                  <a:gd name="T60" fmla="*/ 1119 w 1344"/>
                  <a:gd name="T61" fmla="*/ 420 h 459"/>
                  <a:gd name="T62" fmla="*/ 1193 w 1344"/>
                  <a:gd name="T63" fmla="*/ 420 h 459"/>
                  <a:gd name="T64" fmla="*/ 1269 w 1344"/>
                  <a:gd name="T65" fmla="*/ 458 h 459"/>
                  <a:gd name="T66" fmla="*/ 1269 w 1344"/>
                  <a:gd name="T67" fmla="*/ 420 h 459"/>
                  <a:gd name="T68" fmla="*/ 1307 w 1344"/>
                  <a:gd name="T69" fmla="*/ 420 h 459"/>
                  <a:gd name="T70" fmla="*/ 1307 w 1344"/>
                  <a:gd name="T71" fmla="*/ 381 h 459"/>
                  <a:gd name="T72" fmla="*/ 1343 w 1344"/>
                  <a:gd name="T73" fmla="*/ 344 h 459"/>
                  <a:gd name="T74" fmla="*/ 1343 w 1344"/>
                  <a:gd name="T75" fmla="*/ 266 h 459"/>
                  <a:gd name="T76" fmla="*/ 1307 w 1344"/>
                  <a:gd name="T77" fmla="*/ 229 h 459"/>
                  <a:gd name="T78" fmla="*/ 1269 w 1344"/>
                  <a:gd name="T79" fmla="*/ 153 h 459"/>
                  <a:gd name="T80" fmla="*/ 1231 w 1344"/>
                  <a:gd name="T81" fmla="*/ 75 h 459"/>
                  <a:gd name="T82" fmla="*/ 1231 w 1344"/>
                  <a:gd name="T83" fmla="*/ 38 h 459"/>
                  <a:gd name="T84" fmla="*/ 1193 w 1344"/>
                  <a:gd name="T85" fmla="*/ 38 h 459"/>
                  <a:gd name="T86" fmla="*/ 1082 w 1344"/>
                  <a:gd name="T87" fmla="*/ 38 h 459"/>
                  <a:gd name="T88" fmla="*/ 933 w 1344"/>
                  <a:gd name="T89" fmla="*/ 38 h 459"/>
                  <a:gd name="T90" fmla="*/ 858 w 1344"/>
                  <a:gd name="T91" fmla="*/ 75 h 459"/>
                  <a:gd name="T92" fmla="*/ 821 w 1344"/>
                  <a:gd name="T93" fmla="*/ 38 h 459"/>
                  <a:gd name="T94" fmla="*/ 746 w 1344"/>
                  <a:gd name="T95" fmla="*/ 0 h 459"/>
                  <a:gd name="T96" fmla="*/ 710 w 1344"/>
                  <a:gd name="T97" fmla="*/ 0 h 459"/>
                  <a:gd name="T98" fmla="*/ 672 w 1344"/>
                  <a:gd name="T99" fmla="*/ 0 h 459"/>
                  <a:gd name="T100" fmla="*/ 634 w 1344"/>
                  <a:gd name="T101" fmla="*/ 38 h 459"/>
                  <a:gd name="T102" fmla="*/ 596 w 1344"/>
                  <a:gd name="T103" fmla="*/ 38 h 459"/>
                  <a:gd name="T104" fmla="*/ 485 w 1344"/>
                  <a:gd name="T105" fmla="*/ 75 h 459"/>
                  <a:gd name="T106" fmla="*/ 447 w 1344"/>
                  <a:gd name="T107" fmla="*/ 75 h 459"/>
                  <a:gd name="T108" fmla="*/ 409 w 1344"/>
                  <a:gd name="T109" fmla="*/ 113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44" h="459">
                    <a:moveTo>
                      <a:pt x="409" y="113"/>
                    </a:moveTo>
                    <a:lnTo>
                      <a:pt x="373" y="113"/>
                    </a:lnTo>
                    <a:lnTo>
                      <a:pt x="298" y="113"/>
                    </a:lnTo>
                    <a:lnTo>
                      <a:pt x="260" y="113"/>
                    </a:lnTo>
                    <a:lnTo>
                      <a:pt x="223" y="113"/>
                    </a:lnTo>
                    <a:lnTo>
                      <a:pt x="149" y="113"/>
                    </a:lnTo>
                    <a:lnTo>
                      <a:pt x="111" y="153"/>
                    </a:lnTo>
                    <a:lnTo>
                      <a:pt x="74" y="153"/>
                    </a:lnTo>
                    <a:lnTo>
                      <a:pt x="74" y="191"/>
                    </a:lnTo>
                    <a:lnTo>
                      <a:pt x="35" y="191"/>
                    </a:lnTo>
                    <a:lnTo>
                      <a:pt x="0" y="229"/>
                    </a:lnTo>
                    <a:lnTo>
                      <a:pt x="0" y="266"/>
                    </a:lnTo>
                    <a:lnTo>
                      <a:pt x="35" y="306"/>
                    </a:lnTo>
                    <a:lnTo>
                      <a:pt x="74" y="306"/>
                    </a:lnTo>
                    <a:lnTo>
                      <a:pt x="149" y="306"/>
                    </a:lnTo>
                    <a:lnTo>
                      <a:pt x="186" y="306"/>
                    </a:lnTo>
                    <a:lnTo>
                      <a:pt x="260" y="306"/>
                    </a:lnTo>
                    <a:lnTo>
                      <a:pt x="298" y="306"/>
                    </a:lnTo>
                    <a:lnTo>
                      <a:pt x="336" y="344"/>
                    </a:lnTo>
                    <a:lnTo>
                      <a:pt x="373" y="344"/>
                    </a:lnTo>
                    <a:lnTo>
                      <a:pt x="409" y="344"/>
                    </a:lnTo>
                    <a:lnTo>
                      <a:pt x="447" y="381"/>
                    </a:lnTo>
                    <a:lnTo>
                      <a:pt x="485" y="381"/>
                    </a:lnTo>
                    <a:lnTo>
                      <a:pt x="522" y="420"/>
                    </a:lnTo>
                    <a:lnTo>
                      <a:pt x="560" y="381"/>
                    </a:lnTo>
                    <a:lnTo>
                      <a:pt x="596" y="381"/>
                    </a:lnTo>
                    <a:lnTo>
                      <a:pt x="672" y="381"/>
                    </a:lnTo>
                    <a:lnTo>
                      <a:pt x="710" y="420"/>
                    </a:lnTo>
                    <a:lnTo>
                      <a:pt x="746" y="458"/>
                    </a:lnTo>
                    <a:lnTo>
                      <a:pt x="821" y="458"/>
                    </a:lnTo>
                    <a:lnTo>
                      <a:pt x="1119" y="420"/>
                    </a:lnTo>
                    <a:lnTo>
                      <a:pt x="1193" y="420"/>
                    </a:lnTo>
                    <a:lnTo>
                      <a:pt x="1269" y="458"/>
                    </a:lnTo>
                    <a:lnTo>
                      <a:pt x="1269" y="420"/>
                    </a:lnTo>
                    <a:lnTo>
                      <a:pt x="1307" y="420"/>
                    </a:lnTo>
                    <a:lnTo>
                      <a:pt x="1307" y="381"/>
                    </a:lnTo>
                    <a:lnTo>
                      <a:pt x="1343" y="344"/>
                    </a:lnTo>
                    <a:lnTo>
                      <a:pt x="1343" y="266"/>
                    </a:lnTo>
                    <a:lnTo>
                      <a:pt x="1307" y="229"/>
                    </a:lnTo>
                    <a:lnTo>
                      <a:pt x="1269" y="153"/>
                    </a:lnTo>
                    <a:lnTo>
                      <a:pt x="1231" y="75"/>
                    </a:lnTo>
                    <a:lnTo>
                      <a:pt x="1231" y="38"/>
                    </a:lnTo>
                    <a:lnTo>
                      <a:pt x="1193" y="38"/>
                    </a:lnTo>
                    <a:lnTo>
                      <a:pt x="1082" y="38"/>
                    </a:lnTo>
                    <a:lnTo>
                      <a:pt x="933" y="38"/>
                    </a:lnTo>
                    <a:lnTo>
                      <a:pt x="858" y="75"/>
                    </a:lnTo>
                    <a:lnTo>
                      <a:pt x="821" y="38"/>
                    </a:lnTo>
                    <a:lnTo>
                      <a:pt x="746" y="0"/>
                    </a:lnTo>
                    <a:lnTo>
                      <a:pt x="710" y="0"/>
                    </a:lnTo>
                    <a:lnTo>
                      <a:pt x="672" y="0"/>
                    </a:lnTo>
                    <a:lnTo>
                      <a:pt x="634" y="38"/>
                    </a:lnTo>
                    <a:lnTo>
                      <a:pt x="596" y="38"/>
                    </a:lnTo>
                    <a:lnTo>
                      <a:pt x="485" y="75"/>
                    </a:lnTo>
                    <a:lnTo>
                      <a:pt x="447" y="75"/>
                    </a:lnTo>
                    <a:lnTo>
                      <a:pt x="409" y="113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3" name="Freeform 360"/>
              <p:cNvSpPr>
                <a:spLocks noChangeArrowheads="1"/>
              </p:cNvSpPr>
              <p:nvPr/>
            </p:nvSpPr>
            <p:spPr bwMode="auto">
              <a:xfrm>
                <a:off x="6568968" y="1735215"/>
                <a:ext cx="304334" cy="261494"/>
              </a:xfrm>
              <a:custGeom>
                <a:avLst/>
                <a:gdLst>
                  <a:gd name="T0" fmla="*/ 634 w 1194"/>
                  <a:gd name="T1" fmla="*/ 1263 h 1264"/>
                  <a:gd name="T2" fmla="*/ 671 w 1194"/>
                  <a:gd name="T3" fmla="*/ 1185 h 1264"/>
                  <a:gd name="T4" fmla="*/ 671 w 1194"/>
                  <a:gd name="T5" fmla="*/ 1146 h 1264"/>
                  <a:gd name="T6" fmla="*/ 597 w 1194"/>
                  <a:gd name="T7" fmla="*/ 1110 h 1264"/>
                  <a:gd name="T8" fmla="*/ 597 w 1194"/>
                  <a:gd name="T9" fmla="*/ 995 h 1264"/>
                  <a:gd name="T10" fmla="*/ 671 w 1194"/>
                  <a:gd name="T11" fmla="*/ 879 h 1264"/>
                  <a:gd name="T12" fmla="*/ 820 w 1194"/>
                  <a:gd name="T13" fmla="*/ 842 h 1264"/>
                  <a:gd name="T14" fmla="*/ 932 w 1194"/>
                  <a:gd name="T15" fmla="*/ 879 h 1264"/>
                  <a:gd name="T16" fmla="*/ 1082 w 1194"/>
                  <a:gd name="T17" fmla="*/ 803 h 1264"/>
                  <a:gd name="T18" fmla="*/ 1157 w 1194"/>
                  <a:gd name="T19" fmla="*/ 728 h 1264"/>
                  <a:gd name="T20" fmla="*/ 1157 w 1194"/>
                  <a:gd name="T21" fmla="*/ 689 h 1264"/>
                  <a:gd name="T22" fmla="*/ 1157 w 1194"/>
                  <a:gd name="T23" fmla="*/ 651 h 1264"/>
                  <a:gd name="T24" fmla="*/ 1082 w 1194"/>
                  <a:gd name="T25" fmla="*/ 651 h 1264"/>
                  <a:gd name="T26" fmla="*/ 1044 w 1194"/>
                  <a:gd name="T27" fmla="*/ 613 h 1264"/>
                  <a:gd name="T28" fmla="*/ 971 w 1194"/>
                  <a:gd name="T29" fmla="*/ 651 h 1264"/>
                  <a:gd name="T30" fmla="*/ 895 w 1194"/>
                  <a:gd name="T31" fmla="*/ 651 h 1264"/>
                  <a:gd name="T32" fmla="*/ 820 w 1194"/>
                  <a:gd name="T33" fmla="*/ 651 h 1264"/>
                  <a:gd name="T34" fmla="*/ 709 w 1194"/>
                  <a:gd name="T35" fmla="*/ 613 h 1264"/>
                  <a:gd name="T36" fmla="*/ 671 w 1194"/>
                  <a:gd name="T37" fmla="*/ 536 h 1264"/>
                  <a:gd name="T38" fmla="*/ 597 w 1194"/>
                  <a:gd name="T39" fmla="*/ 536 h 1264"/>
                  <a:gd name="T40" fmla="*/ 485 w 1194"/>
                  <a:gd name="T41" fmla="*/ 536 h 1264"/>
                  <a:gd name="T42" fmla="*/ 446 w 1194"/>
                  <a:gd name="T43" fmla="*/ 498 h 1264"/>
                  <a:gd name="T44" fmla="*/ 372 w 1194"/>
                  <a:gd name="T45" fmla="*/ 498 h 1264"/>
                  <a:gd name="T46" fmla="*/ 260 w 1194"/>
                  <a:gd name="T47" fmla="*/ 536 h 1264"/>
                  <a:gd name="T48" fmla="*/ 186 w 1194"/>
                  <a:gd name="T49" fmla="*/ 613 h 1264"/>
                  <a:gd name="T50" fmla="*/ 36 w 1194"/>
                  <a:gd name="T51" fmla="*/ 651 h 1264"/>
                  <a:gd name="T52" fmla="*/ 671 w 1194"/>
                  <a:gd name="T53" fmla="*/ 0 h 1264"/>
                  <a:gd name="T54" fmla="*/ 634 w 1194"/>
                  <a:gd name="T55" fmla="*/ 39 h 1264"/>
                  <a:gd name="T56" fmla="*/ 634 w 1194"/>
                  <a:gd name="T57" fmla="*/ 115 h 1264"/>
                  <a:gd name="T58" fmla="*/ 634 w 1194"/>
                  <a:gd name="T59" fmla="*/ 230 h 1264"/>
                  <a:gd name="T60" fmla="*/ 634 w 1194"/>
                  <a:gd name="T61" fmla="*/ 307 h 1264"/>
                  <a:gd name="T62" fmla="*/ 597 w 1194"/>
                  <a:gd name="T63" fmla="*/ 346 h 1264"/>
                  <a:gd name="T64" fmla="*/ 671 w 1194"/>
                  <a:gd name="T65" fmla="*/ 382 h 1264"/>
                  <a:gd name="T66" fmla="*/ 746 w 1194"/>
                  <a:gd name="T67" fmla="*/ 346 h 1264"/>
                  <a:gd name="T68" fmla="*/ 746 w 1194"/>
                  <a:gd name="T69" fmla="*/ 268 h 1264"/>
                  <a:gd name="T70" fmla="*/ 783 w 1194"/>
                  <a:gd name="T71" fmla="*/ 154 h 1264"/>
                  <a:gd name="T72" fmla="*/ 746 w 1194"/>
                  <a:gd name="T73" fmla="*/ 77 h 1264"/>
                  <a:gd name="T74" fmla="*/ 709 w 1194"/>
                  <a:gd name="T75" fmla="*/ 39 h 1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94" h="1264">
                    <a:moveTo>
                      <a:pt x="0" y="651"/>
                    </a:moveTo>
                    <a:lnTo>
                      <a:pt x="634" y="1263"/>
                    </a:lnTo>
                    <a:lnTo>
                      <a:pt x="671" y="1224"/>
                    </a:lnTo>
                    <a:lnTo>
                      <a:pt x="671" y="1185"/>
                    </a:lnTo>
                    <a:lnTo>
                      <a:pt x="709" y="1146"/>
                    </a:lnTo>
                    <a:lnTo>
                      <a:pt x="671" y="1146"/>
                    </a:lnTo>
                    <a:lnTo>
                      <a:pt x="671" y="1110"/>
                    </a:lnTo>
                    <a:lnTo>
                      <a:pt x="597" y="1110"/>
                    </a:lnTo>
                    <a:lnTo>
                      <a:pt x="597" y="1072"/>
                    </a:lnTo>
                    <a:lnTo>
                      <a:pt x="597" y="995"/>
                    </a:lnTo>
                    <a:lnTo>
                      <a:pt x="597" y="879"/>
                    </a:lnTo>
                    <a:lnTo>
                      <a:pt x="671" y="879"/>
                    </a:lnTo>
                    <a:lnTo>
                      <a:pt x="709" y="879"/>
                    </a:lnTo>
                    <a:lnTo>
                      <a:pt x="820" y="842"/>
                    </a:lnTo>
                    <a:lnTo>
                      <a:pt x="857" y="842"/>
                    </a:lnTo>
                    <a:lnTo>
                      <a:pt x="932" y="879"/>
                    </a:lnTo>
                    <a:lnTo>
                      <a:pt x="1006" y="842"/>
                    </a:lnTo>
                    <a:lnTo>
                      <a:pt x="1082" y="803"/>
                    </a:lnTo>
                    <a:lnTo>
                      <a:pt x="1119" y="765"/>
                    </a:lnTo>
                    <a:lnTo>
                      <a:pt x="1157" y="728"/>
                    </a:lnTo>
                    <a:lnTo>
                      <a:pt x="1193" y="689"/>
                    </a:lnTo>
                    <a:lnTo>
                      <a:pt x="1157" y="689"/>
                    </a:lnTo>
                    <a:lnTo>
                      <a:pt x="1157" y="613"/>
                    </a:lnTo>
                    <a:lnTo>
                      <a:pt x="1157" y="651"/>
                    </a:lnTo>
                    <a:lnTo>
                      <a:pt x="1119" y="651"/>
                    </a:lnTo>
                    <a:lnTo>
                      <a:pt x="1082" y="651"/>
                    </a:lnTo>
                    <a:lnTo>
                      <a:pt x="1044" y="651"/>
                    </a:lnTo>
                    <a:lnTo>
                      <a:pt x="1044" y="613"/>
                    </a:lnTo>
                    <a:lnTo>
                      <a:pt x="1006" y="613"/>
                    </a:lnTo>
                    <a:lnTo>
                      <a:pt x="971" y="651"/>
                    </a:lnTo>
                    <a:lnTo>
                      <a:pt x="932" y="651"/>
                    </a:lnTo>
                    <a:lnTo>
                      <a:pt x="895" y="651"/>
                    </a:lnTo>
                    <a:lnTo>
                      <a:pt x="857" y="651"/>
                    </a:lnTo>
                    <a:lnTo>
                      <a:pt x="820" y="651"/>
                    </a:lnTo>
                    <a:lnTo>
                      <a:pt x="746" y="613"/>
                    </a:lnTo>
                    <a:lnTo>
                      <a:pt x="709" y="613"/>
                    </a:lnTo>
                    <a:lnTo>
                      <a:pt x="671" y="574"/>
                    </a:lnTo>
                    <a:lnTo>
                      <a:pt x="671" y="536"/>
                    </a:lnTo>
                    <a:lnTo>
                      <a:pt x="634" y="498"/>
                    </a:lnTo>
                    <a:lnTo>
                      <a:pt x="597" y="536"/>
                    </a:lnTo>
                    <a:lnTo>
                      <a:pt x="521" y="574"/>
                    </a:lnTo>
                    <a:lnTo>
                      <a:pt x="485" y="536"/>
                    </a:lnTo>
                    <a:lnTo>
                      <a:pt x="446" y="536"/>
                    </a:lnTo>
                    <a:lnTo>
                      <a:pt x="446" y="498"/>
                    </a:lnTo>
                    <a:lnTo>
                      <a:pt x="410" y="498"/>
                    </a:lnTo>
                    <a:lnTo>
                      <a:pt x="372" y="498"/>
                    </a:lnTo>
                    <a:lnTo>
                      <a:pt x="298" y="536"/>
                    </a:lnTo>
                    <a:lnTo>
                      <a:pt x="260" y="536"/>
                    </a:lnTo>
                    <a:lnTo>
                      <a:pt x="186" y="574"/>
                    </a:lnTo>
                    <a:lnTo>
                      <a:pt x="186" y="613"/>
                    </a:lnTo>
                    <a:lnTo>
                      <a:pt x="149" y="613"/>
                    </a:lnTo>
                    <a:lnTo>
                      <a:pt x="36" y="651"/>
                    </a:lnTo>
                    <a:lnTo>
                      <a:pt x="0" y="651"/>
                    </a:lnTo>
                    <a:close/>
                    <a:moveTo>
                      <a:pt x="671" y="0"/>
                    </a:moveTo>
                    <a:lnTo>
                      <a:pt x="634" y="0"/>
                    </a:lnTo>
                    <a:lnTo>
                      <a:pt x="634" y="39"/>
                    </a:lnTo>
                    <a:lnTo>
                      <a:pt x="634" y="77"/>
                    </a:lnTo>
                    <a:lnTo>
                      <a:pt x="634" y="115"/>
                    </a:lnTo>
                    <a:lnTo>
                      <a:pt x="634" y="192"/>
                    </a:lnTo>
                    <a:lnTo>
                      <a:pt x="634" y="230"/>
                    </a:lnTo>
                    <a:lnTo>
                      <a:pt x="634" y="268"/>
                    </a:lnTo>
                    <a:lnTo>
                      <a:pt x="634" y="307"/>
                    </a:lnTo>
                    <a:lnTo>
                      <a:pt x="597" y="307"/>
                    </a:lnTo>
                    <a:lnTo>
                      <a:pt x="597" y="346"/>
                    </a:lnTo>
                    <a:lnTo>
                      <a:pt x="634" y="382"/>
                    </a:lnTo>
                    <a:lnTo>
                      <a:pt x="671" y="382"/>
                    </a:lnTo>
                    <a:lnTo>
                      <a:pt x="709" y="346"/>
                    </a:lnTo>
                    <a:lnTo>
                      <a:pt x="746" y="346"/>
                    </a:lnTo>
                    <a:lnTo>
                      <a:pt x="746" y="307"/>
                    </a:lnTo>
                    <a:lnTo>
                      <a:pt x="746" y="268"/>
                    </a:lnTo>
                    <a:lnTo>
                      <a:pt x="746" y="230"/>
                    </a:lnTo>
                    <a:lnTo>
                      <a:pt x="783" y="154"/>
                    </a:lnTo>
                    <a:lnTo>
                      <a:pt x="783" y="115"/>
                    </a:lnTo>
                    <a:lnTo>
                      <a:pt x="746" y="77"/>
                    </a:lnTo>
                    <a:lnTo>
                      <a:pt x="746" y="39"/>
                    </a:lnTo>
                    <a:lnTo>
                      <a:pt x="709" y="39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64" name="Freeform 361"/>
              <p:cNvSpPr>
                <a:spLocks noChangeArrowheads="1"/>
              </p:cNvSpPr>
              <p:nvPr/>
            </p:nvSpPr>
            <p:spPr bwMode="auto">
              <a:xfrm>
                <a:off x="6568968" y="1838532"/>
                <a:ext cx="304334" cy="158176"/>
              </a:xfrm>
              <a:custGeom>
                <a:avLst/>
                <a:gdLst>
                  <a:gd name="T0" fmla="*/ 0 w 1194"/>
                  <a:gd name="T1" fmla="*/ 153 h 766"/>
                  <a:gd name="T2" fmla="*/ 634 w 1194"/>
                  <a:gd name="T3" fmla="*/ 765 h 766"/>
                  <a:gd name="T4" fmla="*/ 671 w 1194"/>
                  <a:gd name="T5" fmla="*/ 727 h 766"/>
                  <a:gd name="T6" fmla="*/ 671 w 1194"/>
                  <a:gd name="T7" fmla="*/ 687 h 766"/>
                  <a:gd name="T8" fmla="*/ 709 w 1194"/>
                  <a:gd name="T9" fmla="*/ 650 h 766"/>
                  <a:gd name="T10" fmla="*/ 671 w 1194"/>
                  <a:gd name="T11" fmla="*/ 650 h 766"/>
                  <a:gd name="T12" fmla="*/ 671 w 1194"/>
                  <a:gd name="T13" fmla="*/ 612 h 766"/>
                  <a:gd name="T14" fmla="*/ 597 w 1194"/>
                  <a:gd name="T15" fmla="*/ 612 h 766"/>
                  <a:gd name="T16" fmla="*/ 597 w 1194"/>
                  <a:gd name="T17" fmla="*/ 574 h 766"/>
                  <a:gd name="T18" fmla="*/ 597 w 1194"/>
                  <a:gd name="T19" fmla="*/ 497 h 766"/>
                  <a:gd name="T20" fmla="*/ 597 w 1194"/>
                  <a:gd name="T21" fmla="*/ 381 h 766"/>
                  <a:gd name="T22" fmla="*/ 671 w 1194"/>
                  <a:gd name="T23" fmla="*/ 381 h 766"/>
                  <a:gd name="T24" fmla="*/ 709 w 1194"/>
                  <a:gd name="T25" fmla="*/ 381 h 766"/>
                  <a:gd name="T26" fmla="*/ 820 w 1194"/>
                  <a:gd name="T27" fmla="*/ 344 h 766"/>
                  <a:gd name="T28" fmla="*/ 857 w 1194"/>
                  <a:gd name="T29" fmla="*/ 344 h 766"/>
                  <a:gd name="T30" fmla="*/ 932 w 1194"/>
                  <a:gd name="T31" fmla="*/ 381 h 766"/>
                  <a:gd name="T32" fmla="*/ 1006 w 1194"/>
                  <a:gd name="T33" fmla="*/ 344 h 766"/>
                  <a:gd name="T34" fmla="*/ 1082 w 1194"/>
                  <a:gd name="T35" fmla="*/ 306 h 766"/>
                  <a:gd name="T36" fmla="*/ 1119 w 1194"/>
                  <a:gd name="T37" fmla="*/ 267 h 766"/>
                  <a:gd name="T38" fmla="*/ 1157 w 1194"/>
                  <a:gd name="T39" fmla="*/ 230 h 766"/>
                  <a:gd name="T40" fmla="*/ 1193 w 1194"/>
                  <a:gd name="T41" fmla="*/ 191 h 766"/>
                  <a:gd name="T42" fmla="*/ 1157 w 1194"/>
                  <a:gd name="T43" fmla="*/ 191 h 766"/>
                  <a:gd name="T44" fmla="*/ 1157 w 1194"/>
                  <a:gd name="T45" fmla="*/ 115 h 766"/>
                  <a:gd name="T46" fmla="*/ 1157 w 1194"/>
                  <a:gd name="T47" fmla="*/ 153 h 766"/>
                  <a:gd name="T48" fmla="*/ 1119 w 1194"/>
                  <a:gd name="T49" fmla="*/ 153 h 766"/>
                  <a:gd name="T50" fmla="*/ 1082 w 1194"/>
                  <a:gd name="T51" fmla="*/ 153 h 766"/>
                  <a:gd name="T52" fmla="*/ 1044 w 1194"/>
                  <a:gd name="T53" fmla="*/ 153 h 766"/>
                  <a:gd name="T54" fmla="*/ 1044 w 1194"/>
                  <a:gd name="T55" fmla="*/ 115 h 766"/>
                  <a:gd name="T56" fmla="*/ 1006 w 1194"/>
                  <a:gd name="T57" fmla="*/ 115 h 766"/>
                  <a:gd name="T58" fmla="*/ 971 w 1194"/>
                  <a:gd name="T59" fmla="*/ 153 h 766"/>
                  <a:gd name="T60" fmla="*/ 932 w 1194"/>
                  <a:gd name="T61" fmla="*/ 153 h 766"/>
                  <a:gd name="T62" fmla="*/ 895 w 1194"/>
                  <a:gd name="T63" fmla="*/ 153 h 766"/>
                  <a:gd name="T64" fmla="*/ 857 w 1194"/>
                  <a:gd name="T65" fmla="*/ 153 h 766"/>
                  <a:gd name="T66" fmla="*/ 820 w 1194"/>
                  <a:gd name="T67" fmla="*/ 153 h 766"/>
                  <a:gd name="T68" fmla="*/ 746 w 1194"/>
                  <a:gd name="T69" fmla="*/ 115 h 766"/>
                  <a:gd name="T70" fmla="*/ 709 w 1194"/>
                  <a:gd name="T71" fmla="*/ 115 h 766"/>
                  <a:gd name="T72" fmla="*/ 671 w 1194"/>
                  <a:gd name="T73" fmla="*/ 76 h 766"/>
                  <a:gd name="T74" fmla="*/ 671 w 1194"/>
                  <a:gd name="T75" fmla="*/ 38 h 766"/>
                  <a:gd name="T76" fmla="*/ 634 w 1194"/>
                  <a:gd name="T77" fmla="*/ 0 h 766"/>
                  <a:gd name="T78" fmla="*/ 597 w 1194"/>
                  <a:gd name="T79" fmla="*/ 38 h 766"/>
                  <a:gd name="T80" fmla="*/ 521 w 1194"/>
                  <a:gd name="T81" fmla="*/ 76 h 766"/>
                  <a:gd name="T82" fmla="*/ 485 w 1194"/>
                  <a:gd name="T83" fmla="*/ 38 h 766"/>
                  <a:gd name="T84" fmla="*/ 446 w 1194"/>
                  <a:gd name="T85" fmla="*/ 38 h 766"/>
                  <a:gd name="T86" fmla="*/ 446 w 1194"/>
                  <a:gd name="T87" fmla="*/ 0 h 766"/>
                  <a:gd name="T88" fmla="*/ 410 w 1194"/>
                  <a:gd name="T89" fmla="*/ 0 h 766"/>
                  <a:gd name="T90" fmla="*/ 372 w 1194"/>
                  <a:gd name="T91" fmla="*/ 0 h 766"/>
                  <a:gd name="T92" fmla="*/ 298 w 1194"/>
                  <a:gd name="T93" fmla="*/ 38 h 766"/>
                  <a:gd name="T94" fmla="*/ 260 w 1194"/>
                  <a:gd name="T95" fmla="*/ 38 h 766"/>
                  <a:gd name="T96" fmla="*/ 186 w 1194"/>
                  <a:gd name="T97" fmla="*/ 76 h 766"/>
                  <a:gd name="T98" fmla="*/ 186 w 1194"/>
                  <a:gd name="T99" fmla="*/ 115 h 766"/>
                  <a:gd name="T100" fmla="*/ 149 w 1194"/>
                  <a:gd name="T101" fmla="*/ 115 h 766"/>
                  <a:gd name="T102" fmla="*/ 36 w 1194"/>
                  <a:gd name="T103" fmla="*/ 153 h 766"/>
                  <a:gd name="T104" fmla="*/ 0 w 1194"/>
                  <a:gd name="T105" fmla="*/ 153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94" h="766">
                    <a:moveTo>
                      <a:pt x="0" y="153"/>
                    </a:moveTo>
                    <a:lnTo>
                      <a:pt x="634" y="765"/>
                    </a:lnTo>
                    <a:lnTo>
                      <a:pt x="671" y="727"/>
                    </a:lnTo>
                    <a:lnTo>
                      <a:pt x="671" y="687"/>
                    </a:lnTo>
                    <a:lnTo>
                      <a:pt x="709" y="650"/>
                    </a:lnTo>
                    <a:lnTo>
                      <a:pt x="671" y="650"/>
                    </a:lnTo>
                    <a:lnTo>
                      <a:pt x="671" y="612"/>
                    </a:lnTo>
                    <a:lnTo>
                      <a:pt x="597" y="612"/>
                    </a:lnTo>
                    <a:lnTo>
                      <a:pt x="597" y="574"/>
                    </a:lnTo>
                    <a:lnTo>
                      <a:pt x="597" y="497"/>
                    </a:lnTo>
                    <a:lnTo>
                      <a:pt x="597" y="381"/>
                    </a:lnTo>
                    <a:lnTo>
                      <a:pt x="671" y="381"/>
                    </a:lnTo>
                    <a:lnTo>
                      <a:pt x="709" y="381"/>
                    </a:lnTo>
                    <a:lnTo>
                      <a:pt x="820" y="344"/>
                    </a:lnTo>
                    <a:lnTo>
                      <a:pt x="857" y="344"/>
                    </a:lnTo>
                    <a:lnTo>
                      <a:pt x="932" y="381"/>
                    </a:lnTo>
                    <a:lnTo>
                      <a:pt x="1006" y="344"/>
                    </a:lnTo>
                    <a:lnTo>
                      <a:pt x="1082" y="306"/>
                    </a:lnTo>
                    <a:lnTo>
                      <a:pt x="1119" y="267"/>
                    </a:lnTo>
                    <a:lnTo>
                      <a:pt x="1157" y="230"/>
                    </a:lnTo>
                    <a:lnTo>
                      <a:pt x="1193" y="191"/>
                    </a:lnTo>
                    <a:lnTo>
                      <a:pt x="1157" y="191"/>
                    </a:lnTo>
                    <a:lnTo>
                      <a:pt x="1157" y="115"/>
                    </a:lnTo>
                    <a:lnTo>
                      <a:pt x="1157" y="153"/>
                    </a:lnTo>
                    <a:lnTo>
                      <a:pt x="1119" y="153"/>
                    </a:lnTo>
                    <a:lnTo>
                      <a:pt x="1082" y="153"/>
                    </a:lnTo>
                    <a:lnTo>
                      <a:pt x="1044" y="153"/>
                    </a:lnTo>
                    <a:lnTo>
                      <a:pt x="1044" y="115"/>
                    </a:lnTo>
                    <a:lnTo>
                      <a:pt x="1006" y="115"/>
                    </a:lnTo>
                    <a:lnTo>
                      <a:pt x="971" y="153"/>
                    </a:lnTo>
                    <a:lnTo>
                      <a:pt x="932" y="153"/>
                    </a:lnTo>
                    <a:lnTo>
                      <a:pt x="895" y="153"/>
                    </a:lnTo>
                    <a:lnTo>
                      <a:pt x="857" y="153"/>
                    </a:lnTo>
                    <a:lnTo>
                      <a:pt x="820" y="153"/>
                    </a:lnTo>
                    <a:lnTo>
                      <a:pt x="746" y="115"/>
                    </a:lnTo>
                    <a:lnTo>
                      <a:pt x="709" y="115"/>
                    </a:lnTo>
                    <a:lnTo>
                      <a:pt x="671" y="76"/>
                    </a:lnTo>
                    <a:lnTo>
                      <a:pt x="671" y="38"/>
                    </a:lnTo>
                    <a:lnTo>
                      <a:pt x="634" y="0"/>
                    </a:lnTo>
                    <a:lnTo>
                      <a:pt x="597" y="38"/>
                    </a:lnTo>
                    <a:lnTo>
                      <a:pt x="521" y="76"/>
                    </a:lnTo>
                    <a:lnTo>
                      <a:pt x="485" y="38"/>
                    </a:lnTo>
                    <a:lnTo>
                      <a:pt x="446" y="38"/>
                    </a:lnTo>
                    <a:lnTo>
                      <a:pt x="446" y="0"/>
                    </a:lnTo>
                    <a:lnTo>
                      <a:pt x="410" y="0"/>
                    </a:lnTo>
                    <a:lnTo>
                      <a:pt x="372" y="0"/>
                    </a:lnTo>
                    <a:lnTo>
                      <a:pt x="298" y="38"/>
                    </a:lnTo>
                    <a:lnTo>
                      <a:pt x="260" y="38"/>
                    </a:lnTo>
                    <a:lnTo>
                      <a:pt x="186" y="76"/>
                    </a:lnTo>
                    <a:lnTo>
                      <a:pt x="186" y="115"/>
                    </a:lnTo>
                    <a:lnTo>
                      <a:pt x="149" y="115"/>
                    </a:lnTo>
                    <a:lnTo>
                      <a:pt x="36" y="153"/>
                    </a:lnTo>
                    <a:lnTo>
                      <a:pt x="0" y="153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5" name="Freeform 362"/>
              <p:cNvSpPr>
                <a:spLocks noChangeArrowheads="1"/>
              </p:cNvSpPr>
              <p:nvPr/>
            </p:nvSpPr>
            <p:spPr bwMode="auto">
              <a:xfrm>
                <a:off x="6721135" y="1735215"/>
                <a:ext cx="46214" cy="78631"/>
              </a:xfrm>
              <a:custGeom>
                <a:avLst/>
                <a:gdLst>
                  <a:gd name="T0" fmla="*/ 74 w 187"/>
                  <a:gd name="T1" fmla="*/ 0 h 383"/>
                  <a:gd name="T2" fmla="*/ 36 w 187"/>
                  <a:gd name="T3" fmla="*/ 0 h 383"/>
                  <a:gd name="T4" fmla="*/ 36 w 187"/>
                  <a:gd name="T5" fmla="*/ 39 h 383"/>
                  <a:gd name="T6" fmla="*/ 36 w 187"/>
                  <a:gd name="T7" fmla="*/ 77 h 383"/>
                  <a:gd name="T8" fmla="*/ 36 w 187"/>
                  <a:gd name="T9" fmla="*/ 115 h 383"/>
                  <a:gd name="T10" fmla="*/ 36 w 187"/>
                  <a:gd name="T11" fmla="*/ 192 h 383"/>
                  <a:gd name="T12" fmla="*/ 36 w 187"/>
                  <a:gd name="T13" fmla="*/ 230 h 383"/>
                  <a:gd name="T14" fmla="*/ 36 w 187"/>
                  <a:gd name="T15" fmla="*/ 268 h 383"/>
                  <a:gd name="T16" fmla="*/ 36 w 187"/>
                  <a:gd name="T17" fmla="*/ 307 h 383"/>
                  <a:gd name="T18" fmla="*/ 0 w 187"/>
                  <a:gd name="T19" fmla="*/ 307 h 383"/>
                  <a:gd name="T20" fmla="*/ 0 w 187"/>
                  <a:gd name="T21" fmla="*/ 346 h 383"/>
                  <a:gd name="T22" fmla="*/ 36 w 187"/>
                  <a:gd name="T23" fmla="*/ 382 h 383"/>
                  <a:gd name="T24" fmla="*/ 74 w 187"/>
                  <a:gd name="T25" fmla="*/ 382 h 383"/>
                  <a:gd name="T26" fmla="*/ 111 w 187"/>
                  <a:gd name="T27" fmla="*/ 346 h 383"/>
                  <a:gd name="T28" fmla="*/ 149 w 187"/>
                  <a:gd name="T29" fmla="*/ 346 h 383"/>
                  <a:gd name="T30" fmla="*/ 149 w 187"/>
                  <a:gd name="T31" fmla="*/ 307 h 383"/>
                  <a:gd name="T32" fmla="*/ 149 w 187"/>
                  <a:gd name="T33" fmla="*/ 268 h 383"/>
                  <a:gd name="T34" fmla="*/ 149 w 187"/>
                  <a:gd name="T35" fmla="*/ 230 h 383"/>
                  <a:gd name="T36" fmla="*/ 186 w 187"/>
                  <a:gd name="T37" fmla="*/ 154 h 383"/>
                  <a:gd name="T38" fmla="*/ 186 w 187"/>
                  <a:gd name="T39" fmla="*/ 115 h 383"/>
                  <a:gd name="T40" fmla="*/ 149 w 187"/>
                  <a:gd name="T41" fmla="*/ 77 h 383"/>
                  <a:gd name="T42" fmla="*/ 149 w 187"/>
                  <a:gd name="T43" fmla="*/ 39 h 383"/>
                  <a:gd name="T44" fmla="*/ 111 w 187"/>
                  <a:gd name="T45" fmla="*/ 39 h 383"/>
                  <a:gd name="T46" fmla="*/ 74 w 187"/>
                  <a:gd name="T47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7" h="383">
                    <a:moveTo>
                      <a:pt x="74" y="0"/>
                    </a:moveTo>
                    <a:lnTo>
                      <a:pt x="36" y="0"/>
                    </a:lnTo>
                    <a:lnTo>
                      <a:pt x="36" y="39"/>
                    </a:lnTo>
                    <a:lnTo>
                      <a:pt x="36" y="77"/>
                    </a:lnTo>
                    <a:lnTo>
                      <a:pt x="36" y="115"/>
                    </a:lnTo>
                    <a:lnTo>
                      <a:pt x="36" y="192"/>
                    </a:lnTo>
                    <a:lnTo>
                      <a:pt x="36" y="230"/>
                    </a:lnTo>
                    <a:lnTo>
                      <a:pt x="36" y="268"/>
                    </a:lnTo>
                    <a:lnTo>
                      <a:pt x="36" y="307"/>
                    </a:lnTo>
                    <a:lnTo>
                      <a:pt x="0" y="307"/>
                    </a:lnTo>
                    <a:lnTo>
                      <a:pt x="0" y="346"/>
                    </a:lnTo>
                    <a:lnTo>
                      <a:pt x="36" y="382"/>
                    </a:lnTo>
                    <a:lnTo>
                      <a:pt x="74" y="382"/>
                    </a:lnTo>
                    <a:lnTo>
                      <a:pt x="111" y="346"/>
                    </a:lnTo>
                    <a:lnTo>
                      <a:pt x="149" y="346"/>
                    </a:lnTo>
                    <a:lnTo>
                      <a:pt x="149" y="307"/>
                    </a:lnTo>
                    <a:lnTo>
                      <a:pt x="149" y="268"/>
                    </a:lnTo>
                    <a:lnTo>
                      <a:pt x="149" y="230"/>
                    </a:lnTo>
                    <a:lnTo>
                      <a:pt x="186" y="154"/>
                    </a:lnTo>
                    <a:lnTo>
                      <a:pt x="186" y="115"/>
                    </a:lnTo>
                    <a:lnTo>
                      <a:pt x="149" y="77"/>
                    </a:lnTo>
                    <a:lnTo>
                      <a:pt x="149" y="39"/>
                    </a:lnTo>
                    <a:lnTo>
                      <a:pt x="111" y="39"/>
                    </a:lnTo>
                    <a:lnTo>
                      <a:pt x="74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6" name="Freeform 363"/>
              <p:cNvSpPr>
                <a:spLocks noChangeArrowheads="1"/>
              </p:cNvSpPr>
              <p:nvPr/>
            </p:nvSpPr>
            <p:spPr bwMode="auto">
              <a:xfrm>
                <a:off x="5823912" y="1846761"/>
                <a:ext cx="371964" cy="284352"/>
              </a:xfrm>
              <a:custGeom>
                <a:avLst/>
                <a:gdLst>
                  <a:gd name="T0" fmla="*/ 898 w 1458"/>
                  <a:gd name="T1" fmla="*/ 611 h 1376"/>
                  <a:gd name="T2" fmla="*/ 972 w 1458"/>
                  <a:gd name="T3" fmla="*/ 611 h 1376"/>
                  <a:gd name="T4" fmla="*/ 898 w 1458"/>
                  <a:gd name="T5" fmla="*/ 535 h 1376"/>
                  <a:gd name="T6" fmla="*/ 747 w 1458"/>
                  <a:gd name="T7" fmla="*/ 496 h 1376"/>
                  <a:gd name="T8" fmla="*/ 785 w 1458"/>
                  <a:gd name="T9" fmla="*/ 611 h 1376"/>
                  <a:gd name="T10" fmla="*/ 823 w 1458"/>
                  <a:gd name="T11" fmla="*/ 535 h 1376"/>
                  <a:gd name="T12" fmla="*/ 785 w 1458"/>
                  <a:gd name="T13" fmla="*/ 458 h 1376"/>
                  <a:gd name="T14" fmla="*/ 785 w 1458"/>
                  <a:gd name="T15" fmla="*/ 344 h 1376"/>
                  <a:gd name="T16" fmla="*/ 934 w 1458"/>
                  <a:gd name="T17" fmla="*/ 382 h 1376"/>
                  <a:gd name="T18" fmla="*/ 898 w 1458"/>
                  <a:gd name="T19" fmla="*/ 306 h 1376"/>
                  <a:gd name="T20" fmla="*/ 487 w 1458"/>
                  <a:gd name="T21" fmla="*/ 611 h 1376"/>
                  <a:gd name="T22" fmla="*/ 637 w 1458"/>
                  <a:gd name="T23" fmla="*/ 574 h 1376"/>
                  <a:gd name="T24" fmla="*/ 561 w 1458"/>
                  <a:gd name="T25" fmla="*/ 496 h 1376"/>
                  <a:gd name="T26" fmla="*/ 449 w 1458"/>
                  <a:gd name="T27" fmla="*/ 574 h 1376"/>
                  <a:gd name="T28" fmla="*/ 76 w 1458"/>
                  <a:gd name="T29" fmla="*/ 267 h 1376"/>
                  <a:gd name="T30" fmla="*/ 151 w 1458"/>
                  <a:gd name="T31" fmla="*/ 344 h 1376"/>
                  <a:gd name="T32" fmla="*/ 225 w 1458"/>
                  <a:gd name="T33" fmla="*/ 458 h 1376"/>
                  <a:gd name="T34" fmla="*/ 338 w 1458"/>
                  <a:gd name="T35" fmla="*/ 496 h 1376"/>
                  <a:gd name="T36" fmla="*/ 412 w 1458"/>
                  <a:gd name="T37" fmla="*/ 496 h 1376"/>
                  <a:gd name="T38" fmla="*/ 524 w 1458"/>
                  <a:gd name="T39" fmla="*/ 458 h 1376"/>
                  <a:gd name="T40" fmla="*/ 598 w 1458"/>
                  <a:gd name="T41" fmla="*/ 382 h 1376"/>
                  <a:gd name="T42" fmla="*/ 673 w 1458"/>
                  <a:gd name="T43" fmla="*/ 306 h 1376"/>
                  <a:gd name="T44" fmla="*/ 673 w 1458"/>
                  <a:gd name="T45" fmla="*/ 267 h 1376"/>
                  <a:gd name="T46" fmla="*/ 561 w 1458"/>
                  <a:gd name="T47" fmla="*/ 229 h 1376"/>
                  <a:gd name="T48" fmla="*/ 524 w 1458"/>
                  <a:gd name="T49" fmla="*/ 306 h 1376"/>
                  <a:gd name="T50" fmla="*/ 373 w 1458"/>
                  <a:gd name="T51" fmla="*/ 306 h 1376"/>
                  <a:gd name="T52" fmla="*/ 338 w 1458"/>
                  <a:gd name="T53" fmla="*/ 229 h 1376"/>
                  <a:gd name="T54" fmla="*/ 301 w 1458"/>
                  <a:gd name="T55" fmla="*/ 114 h 1376"/>
                  <a:gd name="T56" fmla="*/ 151 w 1458"/>
                  <a:gd name="T57" fmla="*/ 37 h 1376"/>
                  <a:gd name="T58" fmla="*/ 76 w 1458"/>
                  <a:gd name="T59" fmla="*/ 77 h 1376"/>
                  <a:gd name="T60" fmla="*/ 0 w 1458"/>
                  <a:gd name="T61" fmla="*/ 153 h 1376"/>
                  <a:gd name="T62" fmla="*/ 673 w 1458"/>
                  <a:gd name="T63" fmla="*/ 879 h 1376"/>
                  <a:gd name="T64" fmla="*/ 711 w 1458"/>
                  <a:gd name="T65" fmla="*/ 955 h 1376"/>
                  <a:gd name="T66" fmla="*/ 785 w 1458"/>
                  <a:gd name="T67" fmla="*/ 1222 h 1376"/>
                  <a:gd name="T68" fmla="*/ 823 w 1458"/>
                  <a:gd name="T69" fmla="*/ 1338 h 1376"/>
                  <a:gd name="T70" fmla="*/ 859 w 1458"/>
                  <a:gd name="T71" fmla="*/ 1300 h 1376"/>
                  <a:gd name="T72" fmla="*/ 823 w 1458"/>
                  <a:gd name="T73" fmla="*/ 1108 h 1376"/>
                  <a:gd name="T74" fmla="*/ 747 w 1458"/>
                  <a:gd name="T75" fmla="*/ 917 h 1376"/>
                  <a:gd name="T76" fmla="*/ 1084 w 1458"/>
                  <a:gd name="T77" fmla="*/ 344 h 1376"/>
                  <a:gd name="T78" fmla="*/ 1009 w 1458"/>
                  <a:gd name="T79" fmla="*/ 420 h 1376"/>
                  <a:gd name="T80" fmla="*/ 1084 w 1458"/>
                  <a:gd name="T81" fmla="*/ 496 h 1376"/>
                  <a:gd name="T82" fmla="*/ 1084 w 1458"/>
                  <a:gd name="T83" fmla="*/ 611 h 1376"/>
                  <a:gd name="T84" fmla="*/ 1047 w 1458"/>
                  <a:gd name="T85" fmla="*/ 688 h 1376"/>
                  <a:gd name="T86" fmla="*/ 1009 w 1458"/>
                  <a:gd name="T87" fmla="*/ 765 h 1376"/>
                  <a:gd name="T88" fmla="*/ 1047 w 1458"/>
                  <a:gd name="T89" fmla="*/ 917 h 1376"/>
                  <a:gd name="T90" fmla="*/ 1121 w 1458"/>
                  <a:gd name="T91" fmla="*/ 917 h 1376"/>
                  <a:gd name="T92" fmla="*/ 1158 w 1458"/>
                  <a:gd name="T93" fmla="*/ 801 h 1376"/>
                  <a:gd name="T94" fmla="*/ 1234 w 1458"/>
                  <a:gd name="T95" fmla="*/ 841 h 1376"/>
                  <a:gd name="T96" fmla="*/ 1344 w 1458"/>
                  <a:gd name="T97" fmla="*/ 879 h 1376"/>
                  <a:gd name="T98" fmla="*/ 1420 w 1458"/>
                  <a:gd name="T99" fmla="*/ 801 h 1376"/>
                  <a:gd name="T100" fmla="*/ 1420 w 1458"/>
                  <a:gd name="T101" fmla="*/ 727 h 1376"/>
                  <a:gd name="T102" fmla="*/ 1344 w 1458"/>
                  <a:gd name="T103" fmla="*/ 727 h 1376"/>
                  <a:gd name="T104" fmla="*/ 1271 w 1458"/>
                  <a:gd name="T105" fmla="*/ 649 h 1376"/>
                  <a:gd name="T106" fmla="*/ 1344 w 1458"/>
                  <a:gd name="T107" fmla="*/ 574 h 1376"/>
                  <a:gd name="T108" fmla="*/ 1271 w 1458"/>
                  <a:gd name="T109" fmla="*/ 458 h 1376"/>
                  <a:gd name="T110" fmla="*/ 1158 w 1458"/>
                  <a:gd name="T111" fmla="*/ 420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8" h="1376">
                    <a:moveTo>
                      <a:pt x="898" y="535"/>
                    </a:moveTo>
                    <a:lnTo>
                      <a:pt x="898" y="574"/>
                    </a:lnTo>
                    <a:lnTo>
                      <a:pt x="898" y="611"/>
                    </a:lnTo>
                    <a:lnTo>
                      <a:pt x="898" y="649"/>
                    </a:lnTo>
                    <a:lnTo>
                      <a:pt x="972" y="649"/>
                    </a:lnTo>
                    <a:lnTo>
                      <a:pt x="972" y="611"/>
                    </a:lnTo>
                    <a:lnTo>
                      <a:pt x="1009" y="611"/>
                    </a:lnTo>
                    <a:lnTo>
                      <a:pt x="972" y="574"/>
                    </a:lnTo>
                    <a:lnTo>
                      <a:pt x="898" y="535"/>
                    </a:lnTo>
                    <a:close/>
                    <a:moveTo>
                      <a:pt x="785" y="458"/>
                    </a:moveTo>
                    <a:lnTo>
                      <a:pt x="785" y="496"/>
                    </a:lnTo>
                    <a:lnTo>
                      <a:pt x="747" y="496"/>
                    </a:lnTo>
                    <a:lnTo>
                      <a:pt x="747" y="535"/>
                    </a:lnTo>
                    <a:lnTo>
                      <a:pt x="747" y="574"/>
                    </a:lnTo>
                    <a:lnTo>
                      <a:pt x="785" y="611"/>
                    </a:lnTo>
                    <a:lnTo>
                      <a:pt x="823" y="611"/>
                    </a:lnTo>
                    <a:lnTo>
                      <a:pt x="823" y="574"/>
                    </a:lnTo>
                    <a:lnTo>
                      <a:pt x="823" y="535"/>
                    </a:lnTo>
                    <a:lnTo>
                      <a:pt x="823" y="496"/>
                    </a:lnTo>
                    <a:lnTo>
                      <a:pt x="785" y="496"/>
                    </a:lnTo>
                    <a:lnTo>
                      <a:pt x="785" y="458"/>
                    </a:lnTo>
                    <a:close/>
                    <a:moveTo>
                      <a:pt x="859" y="306"/>
                    </a:moveTo>
                    <a:lnTo>
                      <a:pt x="785" y="306"/>
                    </a:lnTo>
                    <a:lnTo>
                      <a:pt x="785" y="344"/>
                    </a:lnTo>
                    <a:lnTo>
                      <a:pt x="823" y="382"/>
                    </a:lnTo>
                    <a:lnTo>
                      <a:pt x="859" y="382"/>
                    </a:lnTo>
                    <a:lnTo>
                      <a:pt x="934" y="382"/>
                    </a:lnTo>
                    <a:lnTo>
                      <a:pt x="934" y="344"/>
                    </a:lnTo>
                    <a:lnTo>
                      <a:pt x="934" y="306"/>
                    </a:lnTo>
                    <a:lnTo>
                      <a:pt x="898" y="306"/>
                    </a:lnTo>
                    <a:lnTo>
                      <a:pt x="859" y="306"/>
                    </a:lnTo>
                    <a:close/>
                    <a:moveTo>
                      <a:pt x="449" y="574"/>
                    </a:moveTo>
                    <a:lnTo>
                      <a:pt x="487" y="611"/>
                    </a:lnTo>
                    <a:lnTo>
                      <a:pt x="524" y="611"/>
                    </a:lnTo>
                    <a:lnTo>
                      <a:pt x="598" y="611"/>
                    </a:lnTo>
                    <a:lnTo>
                      <a:pt x="637" y="574"/>
                    </a:lnTo>
                    <a:lnTo>
                      <a:pt x="598" y="535"/>
                    </a:lnTo>
                    <a:lnTo>
                      <a:pt x="598" y="496"/>
                    </a:lnTo>
                    <a:lnTo>
                      <a:pt x="561" y="496"/>
                    </a:lnTo>
                    <a:lnTo>
                      <a:pt x="524" y="535"/>
                    </a:lnTo>
                    <a:lnTo>
                      <a:pt x="487" y="574"/>
                    </a:lnTo>
                    <a:lnTo>
                      <a:pt x="449" y="574"/>
                    </a:lnTo>
                    <a:close/>
                    <a:moveTo>
                      <a:pt x="0" y="191"/>
                    </a:moveTo>
                    <a:lnTo>
                      <a:pt x="38" y="229"/>
                    </a:lnTo>
                    <a:lnTo>
                      <a:pt x="76" y="267"/>
                    </a:lnTo>
                    <a:lnTo>
                      <a:pt x="113" y="306"/>
                    </a:lnTo>
                    <a:lnTo>
                      <a:pt x="151" y="306"/>
                    </a:lnTo>
                    <a:lnTo>
                      <a:pt x="151" y="344"/>
                    </a:lnTo>
                    <a:lnTo>
                      <a:pt x="113" y="382"/>
                    </a:lnTo>
                    <a:lnTo>
                      <a:pt x="151" y="420"/>
                    </a:lnTo>
                    <a:lnTo>
                      <a:pt x="225" y="458"/>
                    </a:lnTo>
                    <a:lnTo>
                      <a:pt x="262" y="496"/>
                    </a:lnTo>
                    <a:lnTo>
                      <a:pt x="301" y="496"/>
                    </a:lnTo>
                    <a:lnTo>
                      <a:pt x="338" y="496"/>
                    </a:lnTo>
                    <a:lnTo>
                      <a:pt x="338" y="458"/>
                    </a:lnTo>
                    <a:lnTo>
                      <a:pt x="373" y="458"/>
                    </a:lnTo>
                    <a:lnTo>
                      <a:pt x="412" y="496"/>
                    </a:lnTo>
                    <a:lnTo>
                      <a:pt x="487" y="496"/>
                    </a:lnTo>
                    <a:lnTo>
                      <a:pt x="524" y="496"/>
                    </a:lnTo>
                    <a:lnTo>
                      <a:pt x="524" y="458"/>
                    </a:lnTo>
                    <a:lnTo>
                      <a:pt x="561" y="420"/>
                    </a:lnTo>
                    <a:lnTo>
                      <a:pt x="598" y="420"/>
                    </a:lnTo>
                    <a:lnTo>
                      <a:pt x="598" y="382"/>
                    </a:lnTo>
                    <a:lnTo>
                      <a:pt x="598" y="344"/>
                    </a:lnTo>
                    <a:lnTo>
                      <a:pt x="637" y="344"/>
                    </a:lnTo>
                    <a:lnTo>
                      <a:pt x="673" y="306"/>
                    </a:lnTo>
                    <a:lnTo>
                      <a:pt x="711" y="306"/>
                    </a:lnTo>
                    <a:lnTo>
                      <a:pt x="711" y="267"/>
                    </a:lnTo>
                    <a:lnTo>
                      <a:pt x="673" y="267"/>
                    </a:lnTo>
                    <a:lnTo>
                      <a:pt x="637" y="229"/>
                    </a:lnTo>
                    <a:lnTo>
                      <a:pt x="598" y="229"/>
                    </a:lnTo>
                    <a:lnTo>
                      <a:pt x="561" y="229"/>
                    </a:lnTo>
                    <a:lnTo>
                      <a:pt x="561" y="267"/>
                    </a:lnTo>
                    <a:lnTo>
                      <a:pt x="561" y="306"/>
                    </a:lnTo>
                    <a:lnTo>
                      <a:pt x="524" y="306"/>
                    </a:lnTo>
                    <a:lnTo>
                      <a:pt x="487" y="306"/>
                    </a:lnTo>
                    <a:lnTo>
                      <a:pt x="412" y="306"/>
                    </a:lnTo>
                    <a:lnTo>
                      <a:pt x="373" y="306"/>
                    </a:lnTo>
                    <a:lnTo>
                      <a:pt x="373" y="267"/>
                    </a:lnTo>
                    <a:lnTo>
                      <a:pt x="338" y="267"/>
                    </a:lnTo>
                    <a:lnTo>
                      <a:pt x="338" y="229"/>
                    </a:lnTo>
                    <a:lnTo>
                      <a:pt x="338" y="191"/>
                    </a:lnTo>
                    <a:lnTo>
                      <a:pt x="338" y="153"/>
                    </a:lnTo>
                    <a:lnTo>
                      <a:pt x="301" y="114"/>
                    </a:lnTo>
                    <a:lnTo>
                      <a:pt x="301" y="77"/>
                    </a:lnTo>
                    <a:lnTo>
                      <a:pt x="262" y="77"/>
                    </a:lnTo>
                    <a:lnTo>
                      <a:pt x="151" y="37"/>
                    </a:lnTo>
                    <a:lnTo>
                      <a:pt x="113" y="0"/>
                    </a:lnTo>
                    <a:lnTo>
                      <a:pt x="113" y="37"/>
                    </a:lnTo>
                    <a:lnTo>
                      <a:pt x="76" y="77"/>
                    </a:lnTo>
                    <a:lnTo>
                      <a:pt x="38" y="114"/>
                    </a:lnTo>
                    <a:lnTo>
                      <a:pt x="0" y="114"/>
                    </a:lnTo>
                    <a:lnTo>
                      <a:pt x="0" y="153"/>
                    </a:lnTo>
                    <a:lnTo>
                      <a:pt x="0" y="191"/>
                    </a:lnTo>
                    <a:close/>
                    <a:moveTo>
                      <a:pt x="711" y="879"/>
                    </a:moveTo>
                    <a:lnTo>
                      <a:pt x="673" y="879"/>
                    </a:lnTo>
                    <a:lnTo>
                      <a:pt x="637" y="879"/>
                    </a:lnTo>
                    <a:lnTo>
                      <a:pt x="673" y="917"/>
                    </a:lnTo>
                    <a:lnTo>
                      <a:pt x="711" y="955"/>
                    </a:lnTo>
                    <a:lnTo>
                      <a:pt x="711" y="1032"/>
                    </a:lnTo>
                    <a:lnTo>
                      <a:pt x="747" y="1108"/>
                    </a:lnTo>
                    <a:lnTo>
                      <a:pt x="785" y="1222"/>
                    </a:lnTo>
                    <a:lnTo>
                      <a:pt x="785" y="1261"/>
                    </a:lnTo>
                    <a:lnTo>
                      <a:pt x="823" y="1300"/>
                    </a:lnTo>
                    <a:lnTo>
                      <a:pt x="823" y="1338"/>
                    </a:lnTo>
                    <a:lnTo>
                      <a:pt x="859" y="1375"/>
                    </a:lnTo>
                    <a:lnTo>
                      <a:pt x="859" y="1338"/>
                    </a:lnTo>
                    <a:lnTo>
                      <a:pt x="859" y="1300"/>
                    </a:lnTo>
                    <a:lnTo>
                      <a:pt x="859" y="1222"/>
                    </a:lnTo>
                    <a:lnTo>
                      <a:pt x="859" y="1147"/>
                    </a:lnTo>
                    <a:lnTo>
                      <a:pt x="823" y="1108"/>
                    </a:lnTo>
                    <a:lnTo>
                      <a:pt x="785" y="1032"/>
                    </a:lnTo>
                    <a:lnTo>
                      <a:pt x="785" y="955"/>
                    </a:lnTo>
                    <a:lnTo>
                      <a:pt x="747" y="917"/>
                    </a:lnTo>
                    <a:lnTo>
                      <a:pt x="711" y="879"/>
                    </a:lnTo>
                    <a:close/>
                    <a:moveTo>
                      <a:pt x="1158" y="382"/>
                    </a:moveTo>
                    <a:lnTo>
                      <a:pt x="1084" y="344"/>
                    </a:lnTo>
                    <a:lnTo>
                      <a:pt x="1047" y="382"/>
                    </a:lnTo>
                    <a:lnTo>
                      <a:pt x="1009" y="382"/>
                    </a:lnTo>
                    <a:lnTo>
                      <a:pt x="1009" y="420"/>
                    </a:lnTo>
                    <a:lnTo>
                      <a:pt x="1009" y="458"/>
                    </a:lnTo>
                    <a:lnTo>
                      <a:pt x="1047" y="458"/>
                    </a:lnTo>
                    <a:lnTo>
                      <a:pt x="1084" y="496"/>
                    </a:lnTo>
                    <a:lnTo>
                      <a:pt x="1084" y="535"/>
                    </a:lnTo>
                    <a:lnTo>
                      <a:pt x="1084" y="574"/>
                    </a:lnTo>
                    <a:lnTo>
                      <a:pt x="1084" y="611"/>
                    </a:lnTo>
                    <a:lnTo>
                      <a:pt x="1084" y="649"/>
                    </a:lnTo>
                    <a:lnTo>
                      <a:pt x="1084" y="688"/>
                    </a:lnTo>
                    <a:lnTo>
                      <a:pt x="1047" y="688"/>
                    </a:lnTo>
                    <a:lnTo>
                      <a:pt x="1009" y="688"/>
                    </a:lnTo>
                    <a:lnTo>
                      <a:pt x="1009" y="727"/>
                    </a:lnTo>
                    <a:lnTo>
                      <a:pt x="1009" y="765"/>
                    </a:lnTo>
                    <a:lnTo>
                      <a:pt x="1009" y="879"/>
                    </a:lnTo>
                    <a:lnTo>
                      <a:pt x="1047" y="879"/>
                    </a:lnTo>
                    <a:lnTo>
                      <a:pt x="1047" y="917"/>
                    </a:lnTo>
                    <a:lnTo>
                      <a:pt x="1084" y="955"/>
                    </a:lnTo>
                    <a:lnTo>
                      <a:pt x="1084" y="994"/>
                    </a:lnTo>
                    <a:lnTo>
                      <a:pt x="1121" y="917"/>
                    </a:lnTo>
                    <a:lnTo>
                      <a:pt x="1158" y="879"/>
                    </a:lnTo>
                    <a:lnTo>
                      <a:pt x="1158" y="841"/>
                    </a:lnTo>
                    <a:lnTo>
                      <a:pt x="1158" y="801"/>
                    </a:lnTo>
                    <a:lnTo>
                      <a:pt x="1195" y="801"/>
                    </a:lnTo>
                    <a:lnTo>
                      <a:pt x="1234" y="801"/>
                    </a:lnTo>
                    <a:lnTo>
                      <a:pt x="1234" y="841"/>
                    </a:lnTo>
                    <a:lnTo>
                      <a:pt x="1271" y="841"/>
                    </a:lnTo>
                    <a:lnTo>
                      <a:pt x="1308" y="879"/>
                    </a:lnTo>
                    <a:lnTo>
                      <a:pt x="1344" y="879"/>
                    </a:lnTo>
                    <a:lnTo>
                      <a:pt x="1383" y="879"/>
                    </a:lnTo>
                    <a:lnTo>
                      <a:pt x="1383" y="841"/>
                    </a:lnTo>
                    <a:lnTo>
                      <a:pt x="1420" y="801"/>
                    </a:lnTo>
                    <a:lnTo>
                      <a:pt x="1457" y="765"/>
                    </a:lnTo>
                    <a:lnTo>
                      <a:pt x="1457" y="727"/>
                    </a:lnTo>
                    <a:lnTo>
                      <a:pt x="1420" y="727"/>
                    </a:lnTo>
                    <a:lnTo>
                      <a:pt x="1420" y="688"/>
                    </a:lnTo>
                    <a:lnTo>
                      <a:pt x="1383" y="727"/>
                    </a:lnTo>
                    <a:lnTo>
                      <a:pt x="1344" y="727"/>
                    </a:lnTo>
                    <a:lnTo>
                      <a:pt x="1308" y="688"/>
                    </a:lnTo>
                    <a:lnTo>
                      <a:pt x="1271" y="688"/>
                    </a:lnTo>
                    <a:lnTo>
                      <a:pt x="1271" y="649"/>
                    </a:lnTo>
                    <a:lnTo>
                      <a:pt x="1271" y="611"/>
                    </a:lnTo>
                    <a:lnTo>
                      <a:pt x="1308" y="611"/>
                    </a:lnTo>
                    <a:lnTo>
                      <a:pt x="1344" y="574"/>
                    </a:lnTo>
                    <a:lnTo>
                      <a:pt x="1344" y="496"/>
                    </a:lnTo>
                    <a:lnTo>
                      <a:pt x="1308" y="496"/>
                    </a:lnTo>
                    <a:lnTo>
                      <a:pt x="1271" y="458"/>
                    </a:lnTo>
                    <a:lnTo>
                      <a:pt x="1234" y="420"/>
                    </a:lnTo>
                    <a:lnTo>
                      <a:pt x="1195" y="420"/>
                    </a:lnTo>
                    <a:lnTo>
                      <a:pt x="1158" y="420"/>
                    </a:lnTo>
                    <a:lnTo>
                      <a:pt x="1158" y="382"/>
                    </a:lnTo>
                    <a:close/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67" name="Freeform 364"/>
              <p:cNvSpPr>
                <a:spLocks noChangeArrowheads="1"/>
              </p:cNvSpPr>
              <p:nvPr/>
            </p:nvSpPr>
            <p:spPr bwMode="auto">
              <a:xfrm>
                <a:off x="6052727" y="1957393"/>
                <a:ext cx="27052" cy="22858"/>
              </a:xfrm>
              <a:custGeom>
                <a:avLst/>
                <a:gdLst>
                  <a:gd name="T0" fmla="*/ 0 w 112"/>
                  <a:gd name="T1" fmla="*/ 0 h 114"/>
                  <a:gd name="T2" fmla="*/ 0 w 112"/>
                  <a:gd name="T3" fmla="*/ 38 h 114"/>
                  <a:gd name="T4" fmla="*/ 0 w 112"/>
                  <a:gd name="T5" fmla="*/ 76 h 114"/>
                  <a:gd name="T6" fmla="*/ 0 w 112"/>
                  <a:gd name="T7" fmla="*/ 113 h 114"/>
                  <a:gd name="T8" fmla="*/ 74 w 112"/>
                  <a:gd name="T9" fmla="*/ 113 h 114"/>
                  <a:gd name="T10" fmla="*/ 74 w 112"/>
                  <a:gd name="T11" fmla="*/ 76 h 114"/>
                  <a:gd name="T12" fmla="*/ 111 w 112"/>
                  <a:gd name="T13" fmla="*/ 76 h 114"/>
                  <a:gd name="T14" fmla="*/ 74 w 112"/>
                  <a:gd name="T15" fmla="*/ 38 h 114"/>
                  <a:gd name="T16" fmla="*/ 0 w 112"/>
                  <a:gd name="T1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114">
                    <a:moveTo>
                      <a:pt x="0" y="0"/>
                    </a:moveTo>
                    <a:lnTo>
                      <a:pt x="0" y="38"/>
                    </a:lnTo>
                    <a:lnTo>
                      <a:pt x="0" y="76"/>
                    </a:lnTo>
                    <a:lnTo>
                      <a:pt x="0" y="113"/>
                    </a:lnTo>
                    <a:lnTo>
                      <a:pt x="74" y="113"/>
                    </a:lnTo>
                    <a:lnTo>
                      <a:pt x="74" y="76"/>
                    </a:lnTo>
                    <a:lnTo>
                      <a:pt x="111" y="76"/>
                    </a:lnTo>
                    <a:lnTo>
                      <a:pt x="74" y="38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" name="Freeform 365"/>
              <p:cNvSpPr>
                <a:spLocks noChangeArrowheads="1"/>
              </p:cNvSpPr>
              <p:nvPr/>
            </p:nvSpPr>
            <p:spPr bwMode="auto">
              <a:xfrm>
                <a:off x="6014403" y="1941850"/>
                <a:ext cx="18035" cy="31087"/>
              </a:xfrm>
              <a:custGeom>
                <a:avLst/>
                <a:gdLst>
                  <a:gd name="T0" fmla="*/ 38 w 77"/>
                  <a:gd name="T1" fmla="*/ 0 h 154"/>
                  <a:gd name="T2" fmla="*/ 38 w 77"/>
                  <a:gd name="T3" fmla="*/ 37 h 154"/>
                  <a:gd name="T4" fmla="*/ 0 w 77"/>
                  <a:gd name="T5" fmla="*/ 37 h 154"/>
                  <a:gd name="T6" fmla="*/ 0 w 77"/>
                  <a:gd name="T7" fmla="*/ 77 h 154"/>
                  <a:gd name="T8" fmla="*/ 0 w 77"/>
                  <a:gd name="T9" fmla="*/ 115 h 154"/>
                  <a:gd name="T10" fmla="*/ 38 w 77"/>
                  <a:gd name="T11" fmla="*/ 153 h 154"/>
                  <a:gd name="T12" fmla="*/ 76 w 77"/>
                  <a:gd name="T13" fmla="*/ 153 h 154"/>
                  <a:gd name="T14" fmla="*/ 76 w 77"/>
                  <a:gd name="T15" fmla="*/ 115 h 154"/>
                  <a:gd name="T16" fmla="*/ 76 w 77"/>
                  <a:gd name="T17" fmla="*/ 77 h 154"/>
                  <a:gd name="T18" fmla="*/ 76 w 77"/>
                  <a:gd name="T19" fmla="*/ 37 h 154"/>
                  <a:gd name="T20" fmla="*/ 38 w 77"/>
                  <a:gd name="T21" fmla="*/ 37 h 154"/>
                  <a:gd name="T22" fmla="*/ 38 w 77"/>
                  <a:gd name="T2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154">
                    <a:moveTo>
                      <a:pt x="38" y="0"/>
                    </a:moveTo>
                    <a:lnTo>
                      <a:pt x="38" y="37"/>
                    </a:lnTo>
                    <a:lnTo>
                      <a:pt x="0" y="37"/>
                    </a:lnTo>
                    <a:lnTo>
                      <a:pt x="0" y="77"/>
                    </a:lnTo>
                    <a:lnTo>
                      <a:pt x="0" y="115"/>
                    </a:lnTo>
                    <a:lnTo>
                      <a:pt x="38" y="153"/>
                    </a:lnTo>
                    <a:lnTo>
                      <a:pt x="76" y="153"/>
                    </a:lnTo>
                    <a:lnTo>
                      <a:pt x="76" y="115"/>
                    </a:lnTo>
                    <a:lnTo>
                      <a:pt x="76" y="77"/>
                    </a:lnTo>
                    <a:lnTo>
                      <a:pt x="76" y="37"/>
                    </a:lnTo>
                    <a:lnTo>
                      <a:pt x="38" y="37"/>
                    </a:lnTo>
                    <a:lnTo>
                      <a:pt x="38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" name="Freeform 366"/>
              <p:cNvSpPr>
                <a:spLocks noChangeArrowheads="1"/>
              </p:cNvSpPr>
              <p:nvPr/>
            </p:nvSpPr>
            <p:spPr bwMode="auto">
              <a:xfrm>
                <a:off x="6024548" y="1909849"/>
                <a:ext cx="37196" cy="15543"/>
              </a:xfrm>
              <a:custGeom>
                <a:avLst/>
                <a:gdLst>
                  <a:gd name="T0" fmla="*/ 74 w 150"/>
                  <a:gd name="T1" fmla="*/ 0 h 78"/>
                  <a:gd name="T2" fmla="*/ 0 w 150"/>
                  <a:gd name="T3" fmla="*/ 0 h 78"/>
                  <a:gd name="T4" fmla="*/ 0 w 150"/>
                  <a:gd name="T5" fmla="*/ 37 h 78"/>
                  <a:gd name="T6" fmla="*/ 37 w 150"/>
                  <a:gd name="T7" fmla="*/ 77 h 78"/>
                  <a:gd name="T8" fmla="*/ 74 w 150"/>
                  <a:gd name="T9" fmla="*/ 77 h 78"/>
                  <a:gd name="T10" fmla="*/ 149 w 150"/>
                  <a:gd name="T11" fmla="*/ 77 h 78"/>
                  <a:gd name="T12" fmla="*/ 149 w 150"/>
                  <a:gd name="T13" fmla="*/ 37 h 78"/>
                  <a:gd name="T14" fmla="*/ 149 w 150"/>
                  <a:gd name="T15" fmla="*/ 0 h 78"/>
                  <a:gd name="T16" fmla="*/ 112 w 150"/>
                  <a:gd name="T17" fmla="*/ 0 h 78"/>
                  <a:gd name="T18" fmla="*/ 74 w 150"/>
                  <a:gd name="T1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78">
                    <a:moveTo>
                      <a:pt x="74" y="0"/>
                    </a:moveTo>
                    <a:lnTo>
                      <a:pt x="0" y="0"/>
                    </a:lnTo>
                    <a:lnTo>
                      <a:pt x="0" y="37"/>
                    </a:lnTo>
                    <a:lnTo>
                      <a:pt x="37" y="77"/>
                    </a:lnTo>
                    <a:lnTo>
                      <a:pt x="74" y="77"/>
                    </a:lnTo>
                    <a:lnTo>
                      <a:pt x="149" y="77"/>
                    </a:lnTo>
                    <a:lnTo>
                      <a:pt x="149" y="37"/>
                    </a:lnTo>
                    <a:lnTo>
                      <a:pt x="149" y="0"/>
                    </a:lnTo>
                    <a:lnTo>
                      <a:pt x="112" y="0"/>
                    </a:lnTo>
                    <a:lnTo>
                      <a:pt x="74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0" name="Freeform 367"/>
              <p:cNvSpPr>
                <a:spLocks noChangeArrowheads="1"/>
              </p:cNvSpPr>
              <p:nvPr/>
            </p:nvSpPr>
            <p:spPr bwMode="auto">
              <a:xfrm>
                <a:off x="5938883" y="1949165"/>
                <a:ext cx="47341" cy="22858"/>
              </a:xfrm>
              <a:custGeom>
                <a:avLst/>
                <a:gdLst>
                  <a:gd name="T0" fmla="*/ 0 w 188"/>
                  <a:gd name="T1" fmla="*/ 78 h 116"/>
                  <a:gd name="T2" fmla="*/ 37 w 188"/>
                  <a:gd name="T3" fmla="*/ 115 h 116"/>
                  <a:gd name="T4" fmla="*/ 75 w 188"/>
                  <a:gd name="T5" fmla="*/ 115 h 116"/>
                  <a:gd name="T6" fmla="*/ 149 w 188"/>
                  <a:gd name="T7" fmla="*/ 115 h 116"/>
                  <a:gd name="T8" fmla="*/ 187 w 188"/>
                  <a:gd name="T9" fmla="*/ 78 h 116"/>
                  <a:gd name="T10" fmla="*/ 149 w 188"/>
                  <a:gd name="T11" fmla="*/ 39 h 116"/>
                  <a:gd name="T12" fmla="*/ 149 w 188"/>
                  <a:gd name="T13" fmla="*/ 0 h 116"/>
                  <a:gd name="T14" fmla="*/ 111 w 188"/>
                  <a:gd name="T15" fmla="*/ 0 h 116"/>
                  <a:gd name="T16" fmla="*/ 75 w 188"/>
                  <a:gd name="T17" fmla="*/ 39 h 116"/>
                  <a:gd name="T18" fmla="*/ 37 w 188"/>
                  <a:gd name="T19" fmla="*/ 78 h 116"/>
                  <a:gd name="T20" fmla="*/ 0 w 188"/>
                  <a:gd name="T21" fmla="*/ 7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116">
                    <a:moveTo>
                      <a:pt x="0" y="78"/>
                    </a:moveTo>
                    <a:lnTo>
                      <a:pt x="37" y="115"/>
                    </a:lnTo>
                    <a:lnTo>
                      <a:pt x="75" y="115"/>
                    </a:lnTo>
                    <a:lnTo>
                      <a:pt x="149" y="115"/>
                    </a:lnTo>
                    <a:lnTo>
                      <a:pt x="187" y="78"/>
                    </a:lnTo>
                    <a:lnTo>
                      <a:pt x="149" y="39"/>
                    </a:lnTo>
                    <a:lnTo>
                      <a:pt x="149" y="0"/>
                    </a:lnTo>
                    <a:lnTo>
                      <a:pt x="111" y="0"/>
                    </a:lnTo>
                    <a:lnTo>
                      <a:pt x="75" y="39"/>
                    </a:lnTo>
                    <a:lnTo>
                      <a:pt x="37" y="78"/>
                    </a:lnTo>
                    <a:lnTo>
                      <a:pt x="0" y="7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1" name="Freeform 368"/>
              <p:cNvSpPr>
                <a:spLocks noChangeArrowheads="1"/>
              </p:cNvSpPr>
              <p:nvPr/>
            </p:nvSpPr>
            <p:spPr bwMode="auto">
              <a:xfrm>
                <a:off x="5823912" y="1846761"/>
                <a:ext cx="180346" cy="102403"/>
              </a:xfrm>
              <a:custGeom>
                <a:avLst/>
                <a:gdLst>
                  <a:gd name="T0" fmla="*/ 0 w 712"/>
                  <a:gd name="T1" fmla="*/ 191 h 497"/>
                  <a:gd name="T2" fmla="*/ 38 w 712"/>
                  <a:gd name="T3" fmla="*/ 229 h 497"/>
                  <a:gd name="T4" fmla="*/ 76 w 712"/>
                  <a:gd name="T5" fmla="*/ 267 h 497"/>
                  <a:gd name="T6" fmla="*/ 113 w 712"/>
                  <a:gd name="T7" fmla="*/ 306 h 497"/>
                  <a:gd name="T8" fmla="*/ 151 w 712"/>
                  <a:gd name="T9" fmla="*/ 306 h 497"/>
                  <a:gd name="T10" fmla="*/ 151 w 712"/>
                  <a:gd name="T11" fmla="*/ 344 h 497"/>
                  <a:gd name="T12" fmla="*/ 113 w 712"/>
                  <a:gd name="T13" fmla="*/ 382 h 497"/>
                  <a:gd name="T14" fmla="*/ 151 w 712"/>
                  <a:gd name="T15" fmla="*/ 420 h 497"/>
                  <a:gd name="T16" fmla="*/ 225 w 712"/>
                  <a:gd name="T17" fmla="*/ 458 h 497"/>
                  <a:gd name="T18" fmla="*/ 262 w 712"/>
                  <a:gd name="T19" fmla="*/ 496 h 497"/>
                  <a:gd name="T20" fmla="*/ 301 w 712"/>
                  <a:gd name="T21" fmla="*/ 496 h 497"/>
                  <a:gd name="T22" fmla="*/ 338 w 712"/>
                  <a:gd name="T23" fmla="*/ 496 h 497"/>
                  <a:gd name="T24" fmla="*/ 338 w 712"/>
                  <a:gd name="T25" fmla="*/ 458 h 497"/>
                  <a:gd name="T26" fmla="*/ 373 w 712"/>
                  <a:gd name="T27" fmla="*/ 458 h 497"/>
                  <a:gd name="T28" fmla="*/ 412 w 712"/>
                  <a:gd name="T29" fmla="*/ 496 h 497"/>
                  <a:gd name="T30" fmla="*/ 487 w 712"/>
                  <a:gd name="T31" fmla="*/ 496 h 497"/>
                  <a:gd name="T32" fmla="*/ 524 w 712"/>
                  <a:gd name="T33" fmla="*/ 496 h 497"/>
                  <a:gd name="T34" fmla="*/ 524 w 712"/>
                  <a:gd name="T35" fmla="*/ 458 h 497"/>
                  <a:gd name="T36" fmla="*/ 561 w 712"/>
                  <a:gd name="T37" fmla="*/ 420 h 497"/>
                  <a:gd name="T38" fmla="*/ 598 w 712"/>
                  <a:gd name="T39" fmla="*/ 420 h 497"/>
                  <a:gd name="T40" fmla="*/ 598 w 712"/>
                  <a:gd name="T41" fmla="*/ 382 h 497"/>
                  <a:gd name="T42" fmla="*/ 598 w 712"/>
                  <a:gd name="T43" fmla="*/ 344 h 497"/>
                  <a:gd name="T44" fmla="*/ 637 w 712"/>
                  <a:gd name="T45" fmla="*/ 344 h 497"/>
                  <a:gd name="T46" fmla="*/ 673 w 712"/>
                  <a:gd name="T47" fmla="*/ 306 h 497"/>
                  <a:gd name="T48" fmla="*/ 711 w 712"/>
                  <a:gd name="T49" fmla="*/ 306 h 497"/>
                  <a:gd name="T50" fmla="*/ 711 w 712"/>
                  <a:gd name="T51" fmla="*/ 267 h 497"/>
                  <a:gd name="T52" fmla="*/ 673 w 712"/>
                  <a:gd name="T53" fmla="*/ 267 h 497"/>
                  <a:gd name="T54" fmla="*/ 637 w 712"/>
                  <a:gd name="T55" fmla="*/ 229 h 497"/>
                  <a:gd name="T56" fmla="*/ 598 w 712"/>
                  <a:gd name="T57" fmla="*/ 229 h 497"/>
                  <a:gd name="T58" fmla="*/ 561 w 712"/>
                  <a:gd name="T59" fmla="*/ 229 h 497"/>
                  <a:gd name="T60" fmla="*/ 561 w 712"/>
                  <a:gd name="T61" fmla="*/ 267 h 497"/>
                  <a:gd name="T62" fmla="*/ 561 w 712"/>
                  <a:gd name="T63" fmla="*/ 306 h 497"/>
                  <a:gd name="T64" fmla="*/ 524 w 712"/>
                  <a:gd name="T65" fmla="*/ 306 h 497"/>
                  <a:gd name="T66" fmla="*/ 487 w 712"/>
                  <a:gd name="T67" fmla="*/ 306 h 497"/>
                  <a:gd name="T68" fmla="*/ 412 w 712"/>
                  <a:gd name="T69" fmla="*/ 306 h 497"/>
                  <a:gd name="T70" fmla="*/ 373 w 712"/>
                  <a:gd name="T71" fmla="*/ 306 h 497"/>
                  <a:gd name="T72" fmla="*/ 373 w 712"/>
                  <a:gd name="T73" fmla="*/ 267 h 497"/>
                  <a:gd name="T74" fmla="*/ 338 w 712"/>
                  <a:gd name="T75" fmla="*/ 267 h 497"/>
                  <a:gd name="T76" fmla="*/ 338 w 712"/>
                  <a:gd name="T77" fmla="*/ 229 h 497"/>
                  <a:gd name="T78" fmla="*/ 338 w 712"/>
                  <a:gd name="T79" fmla="*/ 191 h 497"/>
                  <a:gd name="T80" fmla="*/ 338 w 712"/>
                  <a:gd name="T81" fmla="*/ 153 h 497"/>
                  <a:gd name="T82" fmla="*/ 301 w 712"/>
                  <a:gd name="T83" fmla="*/ 114 h 497"/>
                  <a:gd name="T84" fmla="*/ 301 w 712"/>
                  <a:gd name="T85" fmla="*/ 77 h 497"/>
                  <a:gd name="T86" fmla="*/ 262 w 712"/>
                  <a:gd name="T87" fmla="*/ 77 h 497"/>
                  <a:gd name="T88" fmla="*/ 151 w 712"/>
                  <a:gd name="T89" fmla="*/ 37 h 497"/>
                  <a:gd name="T90" fmla="*/ 113 w 712"/>
                  <a:gd name="T91" fmla="*/ 0 h 497"/>
                  <a:gd name="T92" fmla="*/ 113 w 712"/>
                  <a:gd name="T93" fmla="*/ 37 h 497"/>
                  <a:gd name="T94" fmla="*/ 76 w 712"/>
                  <a:gd name="T95" fmla="*/ 77 h 497"/>
                  <a:gd name="T96" fmla="*/ 38 w 712"/>
                  <a:gd name="T97" fmla="*/ 114 h 497"/>
                  <a:gd name="T98" fmla="*/ 0 w 712"/>
                  <a:gd name="T99" fmla="*/ 114 h 497"/>
                  <a:gd name="T100" fmla="*/ 0 w 712"/>
                  <a:gd name="T101" fmla="*/ 153 h 497"/>
                  <a:gd name="T102" fmla="*/ 0 w 712"/>
                  <a:gd name="T103" fmla="*/ 191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12" h="497">
                    <a:moveTo>
                      <a:pt x="0" y="191"/>
                    </a:moveTo>
                    <a:lnTo>
                      <a:pt x="38" y="229"/>
                    </a:lnTo>
                    <a:lnTo>
                      <a:pt x="76" y="267"/>
                    </a:lnTo>
                    <a:lnTo>
                      <a:pt x="113" y="306"/>
                    </a:lnTo>
                    <a:lnTo>
                      <a:pt x="151" y="306"/>
                    </a:lnTo>
                    <a:lnTo>
                      <a:pt x="151" y="344"/>
                    </a:lnTo>
                    <a:lnTo>
                      <a:pt x="113" y="382"/>
                    </a:lnTo>
                    <a:lnTo>
                      <a:pt x="151" y="420"/>
                    </a:lnTo>
                    <a:lnTo>
                      <a:pt x="225" y="458"/>
                    </a:lnTo>
                    <a:lnTo>
                      <a:pt x="262" y="496"/>
                    </a:lnTo>
                    <a:lnTo>
                      <a:pt x="301" y="496"/>
                    </a:lnTo>
                    <a:lnTo>
                      <a:pt x="338" y="496"/>
                    </a:lnTo>
                    <a:lnTo>
                      <a:pt x="338" y="458"/>
                    </a:lnTo>
                    <a:lnTo>
                      <a:pt x="373" y="458"/>
                    </a:lnTo>
                    <a:lnTo>
                      <a:pt x="412" y="496"/>
                    </a:lnTo>
                    <a:lnTo>
                      <a:pt x="487" y="496"/>
                    </a:lnTo>
                    <a:lnTo>
                      <a:pt x="524" y="496"/>
                    </a:lnTo>
                    <a:lnTo>
                      <a:pt x="524" y="458"/>
                    </a:lnTo>
                    <a:lnTo>
                      <a:pt x="561" y="420"/>
                    </a:lnTo>
                    <a:lnTo>
                      <a:pt x="598" y="420"/>
                    </a:lnTo>
                    <a:lnTo>
                      <a:pt x="598" y="382"/>
                    </a:lnTo>
                    <a:lnTo>
                      <a:pt x="598" y="344"/>
                    </a:lnTo>
                    <a:lnTo>
                      <a:pt x="637" y="344"/>
                    </a:lnTo>
                    <a:lnTo>
                      <a:pt x="673" y="306"/>
                    </a:lnTo>
                    <a:lnTo>
                      <a:pt x="711" y="306"/>
                    </a:lnTo>
                    <a:lnTo>
                      <a:pt x="711" y="267"/>
                    </a:lnTo>
                    <a:lnTo>
                      <a:pt x="673" y="267"/>
                    </a:lnTo>
                    <a:lnTo>
                      <a:pt x="637" y="229"/>
                    </a:lnTo>
                    <a:lnTo>
                      <a:pt x="598" y="229"/>
                    </a:lnTo>
                    <a:lnTo>
                      <a:pt x="561" y="229"/>
                    </a:lnTo>
                    <a:lnTo>
                      <a:pt x="561" y="267"/>
                    </a:lnTo>
                    <a:lnTo>
                      <a:pt x="561" y="306"/>
                    </a:lnTo>
                    <a:lnTo>
                      <a:pt x="524" y="306"/>
                    </a:lnTo>
                    <a:lnTo>
                      <a:pt x="487" y="306"/>
                    </a:lnTo>
                    <a:lnTo>
                      <a:pt x="412" y="306"/>
                    </a:lnTo>
                    <a:lnTo>
                      <a:pt x="373" y="306"/>
                    </a:lnTo>
                    <a:lnTo>
                      <a:pt x="373" y="267"/>
                    </a:lnTo>
                    <a:lnTo>
                      <a:pt x="338" y="267"/>
                    </a:lnTo>
                    <a:lnTo>
                      <a:pt x="338" y="229"/>
                    </a:lnTo>
                    <a:lnTo>
                      <a:pt x="338" y="191"/>
                    </a:lnTo>
                    <a:lnTo>
                      <a:pt x="338" y="153"/>
                    </a:lnTo>
                    <a:lnTo>
                      <a:pt x="301" y="114"/>
                    </a:lnTo>
                    <a:lnTo>
                      <a:pt x="301" y="77"/>
                    </a:lnTo>
                    <a:lnTo>
                      <a:pt x="262" y="77"/>
                    </a:lnTo>
                    <a:lnTo>
                      <a:pt x="151" y="37"/>
                    </a:lnTo>
                    <a:lnTo>
                      <a:pt x="113" y="0"/>
                    </a:lnTo>
                    <a:lnTo>
                      <a:pt x="113" y="37"/>
                    </a:lnTo>
                    <a:lnTo>
                      <a:pt x="76" y="77"/>
                    </a:lnTo>
                    <a:lnTo>
                      <a:pt x="38" y="114"/>
                    </a:lnTo>
                    <a:lnTo>
                      <a:pt x="0" y="114"/>
                    </a:lnTo>
                    <a:lnTo>
                      <a:pt x="0" y="153"/>
                    </a:lnTo>
                    <a:lnTo>
                      <a:pt x="0" y="191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2" name="Freeform 369"/>
              <p:cNvSpPr>
                <a:spLocks noChangeArrowheads="1"/>
              </p:cNvSpPr>
              <p:nvPr/>
            </p:nvSpPr>
            <p:spPr bwMode="auto">
              <a:xfrm>
                <a:off x="5986224" y="2028710"/>
                <a:ext cx="56358" cy="102403"/>
              </a:xfrm>
              <a:custGeom>
                <a:avLst/>
                <a:gdLst>
                  <a:gd name="T0" fmla="*/ 74 w 224"/>
                  <a:gd name="T1" fmla="*/ 0 h 497"/>
                  <a:gd name="T2" fmla="*/ 36 w 224"/>
                  <a:gd name="T3" fmla="*/ 0 h 497"/>
                  <a:gd name="T4" fmla="*/ 0 w 224"/>
                  <a:gd name="T5" fmla="*/ 0 h 497"/>
                  <a:gd name="T6" fmla="*/ 36 w 224"/>
                  <a:gd name="T7" fmla="*/ 37 h 497"/>
                  <a:gd name="T8" fmla="*/ 74 w 224"/>
                  <a:gd name="T9" fmla="*/ 76 h 497"/>
                  <a:gd name="T10" fmla="*/ 74 w 224"/>
                  <a:gd name="T11" fmla="*/ 153 h 497"/>
                  <a:gd name="T12" fmla="*/ 110 w 224"/>
                  <a:gd name="T13" fmla="*/ 229 h 497"/>
                  <a:gd name="T14" fmla="*/ 149 w 224"/>
                  <a:gd name="T15" fmla="*/ 343 h 497"/>
                  <a:gd name="T16" fmla="*/ 149 w 224"/>
                  <a:gd name="T17" fmla="*/ 381 h 497"/>
                  <a:gd name="T18" fmla="*/ 186 w 224"/>
                  <a:gd name="T19" fmla="*/ 421 h 497"/>
                  <a:gd name="T20" fmla="*/ 186 w 224"/>
                  <a:gd name="T21" fmla="*/ 458 h 497"/>
                  <a:gd name="T22" fmla="*/ 223 w 224"/>
                  <a:gd name="T23" fmla="*/ 496 h 497"/>
                  <a:gd name="T24" fmla="*/ 223 w 224"/>
                  <a:gd name="T25" fmla="*/ 458 h 497"/>
                  <a:gd name="T26" fmla="*/ 223 w 224"/>
                  <a:gd name="T27" fmla="*/ 421 h 497"/>
                  <a:gd name="T28" fmla="*/ 223 w 224"/>
                  <a:gd name="T29" fmla="*/ 343 h 497"/>
                  <a:gd name="T30" fmla="*/ 223 w 224"/>
                  <a:gd name="T31" fmla="*/ 268 h 497"/>
                  <a:gd name="T32" fmla="*/ 186 w 224"/>
                  <a:gd name="T33" fmla="*/ 229 h 497"/>
                  <a:gd name="T34" fmla="*/ 149 w 224"/>
                  <a:gd name="T35" fmla="*/ 153 h 497"/>
                  <a:gd name="T36" fmla="*/ 149 w 224"/>
                  <a:gd name="T37" fmla="*/ 76 h 497"/>
                  <a:gd name="T38" fmla="*/ 110 w 224"/>
                  <a:gd name="T39" fmla="*/ 37 h 497"/>
                  <a:gd name="T40" fmla="*/ 74 w 224"/>
                  <a:gd name="T41" fmla="*/ 0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4" h="497">
                    <a:moveTo>
                      <a:pt x="74" y="0"/>
                    </a:moveTo>
                    <a:lnTo>
                      <a:pt x="36" y="0"/>
                    </a:lnTo>
                    <a:lnTo>
                      <a:pt x="0" y="0"/>
                    </a:lnTo>
                    <a:lnTo>
                      <a:pt x="36" y="37"/>
                    </a:lnTo>
                    <a:lnTo>
                      <a:pt x="74" y="76"/>
                    </a:lnTo>
                    <a:lnTo>
                      <a:pt x="74" y="153"/>
                    </a:lnTo>
                    <a:lnTo>
                      <a:pt x="110" y="229"/>
                    </a:lnTo>
                    <a:lnTo>
                      <a:pt x="149" y="343"/>
                    </a:lnTo>
                    <a:lnTo>
                      <a:pt x="149" y="381"/>
                    </a:lnTo>
                    <a:lnTo>
                      <a:pt x="186" y="421"/>
                    </a:lnTo>
                    <a:lnTo>
                      <a:pt x="186" y="458"/>
                    </a:lnTo>
                    <a:lnTo>
                      <a:pt x="223" y="496"/>
                    </a:lnTo>
                    <a:lnTo>
                      <a:pt x="223" y="458"/>
                    </a:lnTo>
                    <a:lnTo>
                      <a:pt x="223" y="421"/>
                    </a:lnTo>
                    <a:lnTo>
                      <a:pt x="223" y="343"/>
                    </a:lnTo>
                    <a:lnTo>
                      <a:pt x="223" y="268"/>
                    </a:lnTo>
                    <a:lnTo>
                      <a:pt x="186" y="229"/>
                    </a:lnTo>
                    <a:lnTo>
                      <a:pt x="149" y="153"/>
                    </a:lnTo>
                    <a:lnTo>
                      <a:pt x="149" y="76"/>
                    </a:lnTo>
                    <a:lnTo>
                      <a:pt x="110" y="37"/>
                    </a:lnTo>
                    <a:lnTo>
                      <a:pt x="74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3" name="Freeform 370"/>
              <p:cNvSpPr>
                <a:spLocks noChangeArrowheads="1"/>
              </p:cNvSpPr>
              <p:nvPr/>
            </p:nvSpPr>
            <p:spPr bwMode="auto">
              <a:xfrm>
                <a:off x="6082033" y="1918078"/>
                <a:ext cx="113844" cy="134404"/>
              </a:xfrm>
              <a:custGeom>
                <a:avLst/>
                <a:gdLst>
                  <a:gd name="T0" fmla="*/ 149 w 449"/>
                  <a:gd name="T1" fmla="*/ 38 h 651"/>
                  <a:gd name="T2" fmla="*/ 75 w 449"/>
                  <a:gd name="T3" fmla="*/ 0 h 651"/>
                  <a:gd name="T4" fmla="*/ 37 w 449"/>
                  <a:gd name="T5" fmla="*/ 38 h 651"/>
                  <a:gd name="T6" fmla="*/ 0 w 449"/>
                  <a:gd name="T7" fmla="*/ 38 h 651"/>
                  <a:gd name="T8" fmla="*/ 0 w 449"/>
                  <a:gd name="T9" fmla="*/ 76 h 651"/>
                  <a:gd name="T10" fmla="*/ 0 w 449"/>
                  <a:gd name="T11" fmla="*/ 114 h 651"/>
                  <a:gd name="T12" fmla="*/ 37 w 449"/>
                  <a:gd name="T13" fmla="*/ 114 h 651"/>
                  <a:gd name="T14" fmla="*/ 75 w 449"/>
                  <a:gd name="T15" fmla="*/ 152 h 651"/>
                  <a:gd name="T16" fmla="*/ 75 w 449"/>
                  <a:gd name="T17" fmla="*/ 191 h 651"/>
                  <a:gd name="T18" fmla="*/ 75 w 449"/>
                  <a:gd name="T19" fmla="*/ 230 h 651"/>
                  <a:gd name="T20" fmla="*/ 75 w 449"/>
                  <a:gd name="T21" fmla="*/ 267 h 651"/>
                  <a:gd name="T22" fmla="*/ 75 w 449"/>
                  <a:gd name="T23" fmla="*/ 305 h 651"/>
                  <a:gd name="T24" fmla="*/ 75 w 449"/>
                  <a:gd name="T25" fmla="*/ 344 h 651"/>
                  <a:gd name="T26" fmla="*/ 37 w 449"/>
                  <a:gd name="T27" fmla="*/ 344 h 651"/>
                  <a:gd name="T28" fmla="*/ 0 w 449"/>
                  <a:gd name="T29" fmla="*/ 344 h 651"/>
                  <a:gd name="T30" fmla="*/ 0 w 449"/>
                  <a:gd name="T31" fmla="*/ 382 h 651"/>
                  <a:gd name="T32" fmla="*/ 0 w 449"/>
                  <a:gd name="T33" fmla="*/ 421 h 651"/>
                  <a:gd name="T34" fmla="*/ 0 w 449"/>
                  <a:gd name="T35" fmla="*/ 535 h 651"/>
                  <a:gd name="T36" fmla="*/ 37 w 449"/>
                  <a:gd name="T37" fmla="*/ 535 h 651"/>
                  <a:gd name="T38" fmla="*/ 37 w 449"/>
                  <a:gd name="T39" fmla="*/ 573 h 651"/>
                  <a:gd name="T40" fmla="*/ 75 w 449"/>
                  <a:gd name="T41" fmla="*/ 611 h 651"/>
                  <a:gd name="T42" fmla="*/ 75 w 449"/>
                  <a:gd name="T43" fmla="*/ 650 h 651"/>
                  <a:gd name="T44" fmla="*/ 112 w 449"/>
                  <a:gd name="T45" fmla="*/ 573 h 651"/>
                  <a:gd name="T46" fmla="*/ 149 w 449"/>
                  <a:gd name="T47" fmla="*/ 535 h 651"/>
                  <a:gd name="T48" fmla="*/ 149 w 449"/>
                  <a:gd name="T49" fmla="*/ 497 h 651"/>
                  <a:gd name="T50" fmla="*/ 149 w 449"/>
                  <a:gd name="T51" fmla="*/ 457 h 651"/>
                  <a:gd name="T52" fmla="*/ 186 w 449"/>
                  <a:gd name="T53" fmla="*/ 457 h 651"/>
                  <a:gd name="T54" fmla="*/ 225 w 449"/>
                  <a:gd name="T55" fmla="*/ 457 h 651"/>
                  <a:gd name="T56" fmla="*/ 225 w 449"/>
                  <a:gd name="T57" fmla="*/ 497 h 651"/>
                  <a:gd name="T58" fmla="*/ 262 w 449"/>
                  <a:gd name="T59" fmla="*/ 497 h 651"/>
                  <a:gd name="T60" fmla="*/ 299 w 449"/>
                  <a:gd name="T61" fmla="*/ 535 h 651"/>
                  <a:gd name="T62" fmla="*/ 335 w 449"/>
                  <a:gd name="T63" fmla="*/ 535 h 651"/>
                  <a:gd name="T64" fmla="*/ 373 w 449"/>
                  <a:gd name="T65" fmla="*/ 535 h 651"/>
                  <a:gd name="T66" fmla="*/ 373 w 449"/>
                  <a:gd name="T67" fmla="*/ 497 h 651"/>
                  <a:gd name="T68" fmla="*/ 411 w 449"/>
                  <a:gd name="T69" fmla="*/ 457 h 651"/>
                  <a:gd name="T70" fmla="*/ 448 w 449"/>
                  <a:gd name="T71" fmla="*/ 421 h 651"/>
                  <a:gd name="T72" fmla="*/ 448 w 449"/>
                  <a:gd name="T73" fmla="*/ 382 h 651"/>
                  <a:gd name="T74" fmla="*/ 411 w 449"/>
                  <a:gd name="T75" fmla="*/ 382 h 651"/>
                  <a:gd name="T76" fmla="*/ 411 w 449"/>
                  <a:gd name="T77" fmla="*/ 344 h 651"/>
                  <a:gd name="T78" fmla="*/ 373 w 449"/>
                  <a:gd name="T79" fmla="*/ 382 h 651"/>
                  <a:gd name="T80" fmla="*/ 335 w 449"/>
                  <a:gd name="T81" fmla="*/ 382 h 651"/>
                  <a:gd name="T82" fmla="*/ 299 w 449"/>
                  <a:gd name="T83" fmla="*/ 344 h 651"/>
                  <a:gd name="T84" fmla="*/ 262 w 449"/>
                  <a:gd name="T85" fmla="*/ 344 h 651"/>
                  <a:gd name="T86" fmla="*/ 262 w 449"/>
                  <a:gd name="T87" fmla="*/ 305 h 651"/>
                  <a:gd name="T88" fmla="*/ 262 w 449"/>
                  <a:gd name="T89" fmla="*/ 267 h 651"/>
                  <a:gd name="T90" fmla="*/ 299 w 449"/>
                  <a:gd name="T91" fmla="*/ 267 h 651"/>
                  <a:gd name="T92" fmla="*/ 335 w 449"/>
                  <a:gd name="T93" fmla="*/ 230 h 651"/>
                  <a:gd name="T94" fmla="*/ 335 w 449"/>
                  <a:gd name="T95" fmla="*/ 152 h 651"/>
                  <a:gd name="T96" fmla="*/ 299 w 449"/>
                  <a:gd name="T97" fmla="*/ 152 h 651"/>
                  <a:gd name="T98" fmla="*/ 262 w 449"/>
                  <a:gd name="T99" fmla="*/ 114 h 651"/>
                  <a:gd name="T100" fmla="*/ 225 w 449"/>
                  <a:gd name="T101" fmla="*/ 76 h 651"/>
                  <a:gd name="T102" fmla="*/ 186 w 449"/>
                  <a:gd name="T103" fmla="*/ 76 h 651"/>
                  <a:gd name="T104" fmla="*/ 149 w 449"/>
                  <a:gd name="T105" fmla="*/ 76 h 651"/>
                  <a:gd name="T106" fmla="*/ 149 w 449"/>
                  <a:gd name="T107" fmla="*/ 38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49" h="651">
                    <a:moveTo>
                      <a:pt x="149" y="38"/>
                    </a:moveTo>
                    <a:lnTo>
                      <a:pt x="75" y="0"/>
                    </a:lnTo>
                    <a:lnTo>
                      <a:pt x="37" y="38"/>
                    </a:lnTo>
                    <a:lnTo>
                      <a:pt x="0" y="38"/>
                    </a:lnTo>
                    <a:lnTo>
                      <a:pt x="0" y="76"/>
                    </a:lnTo>
                    <a:lnTo>
                      <a:pt x="0" y="114"/>
                    </a:lnTo>
                    <a:lnTo>
                      <a:pt x="37" y="114"/>
                    </a:lnTo>
                    <a:lnTo>
                      <a:pt x="75" y="152"/>
                    </a:lnTo>
                    <a:lnTo>
                      <a:pt x="75" y="191"/>
                    </a:lnTo>
                    <a:lnTo>
                      <a:pt x="75" y="230"/>
                    </a:lnTo>
                    <a:lnTo>
                      <a:pt x="75" y="267"/>
                    </a:lnTo>
                    <a:lnTo>
                      <a:pt x="75" y="305"/>
                    </a:lnTo>
                    <a:lnTo>
                      <a:pt x="75" y="344"/>
                    </a:lnTo>
                    <a:lnTo>
                      <a:pt x="37" y="344"/>
                    </a:lnTo>
                    <a:lnTo>
                      <a:pt x="0" y="344"/>
                    </a:lnTo>
                    <a:lnTo>
                      <a:pt x="0" y="382"/>
                    </a:lnTo>
                    <a:lnTo>
                      <a:pt x="0" y="421"/>
                    </a:lnTo>
                    <a:lnTo>
                      <a:pt x="0" y="535"/>
                    </a:lnTo>
                    <a:lnTo>
                      <a:pt x="37" y="535"/>
                    </a:lnTo>
                    <a:lnTo>
                      <a:pt x="37" y="573"/>
                    </a:lnTo>
                    <a:lnTo>
                      <a:pt x="75" y="611"/>
                    </a:lnTo>
                    <a:lnTo>
                      <a:pt x="75" y="650"/>
                    </a:lnTo>
                    <a:lnTo>
                      <a:pt x="112" y="573"/>
                    </a:lnTo>
                    <a:lnTo>
                      <a:pt x="149" y="535"/>
                    </a:lnTo>
                    <a:lnTo>
                      <a:pt x="149" y="497"/>
                    </a:lnTo>
                    <a:lnTo>
                      <a:pt x="149" y="457"/>
                    </a:lnTo>
                    <a:lnTo>
                      <a:pt x="186" y="457"/>
                    </a:lnTo>
                    <a:lnTo>
                      <a:pt x="225" y="457"/>
                    </a:lnTo>
                    <a:lnTo>
                      <a:pt x="225" y="497"/>
                    </a:lnTo>
                    <a:lnTo>
                      <a:pt x="262" y="497"/>
                    </a:lnTo>
                    <a:lnTo>
                      <a:pt x="299" y="535"/>
                    </a:lnTo>
                    <a:lnTo>
                      <a:pt x="335" y="535"/>
                    </a:lnTo>
                    <a:lnTo>
                      <a:pt x="373" y="535"/>
                    </a:lnTo>
                    <a:lnTo>
                      <a:pt x="373" y="497"/>
                    </a:lnTo>
                    <a:lnTo>
                      <a:pt x="411" y="457"/>
                    </a:lnTo>
                    <a:lnTo>
                      <a:pt x="448" y="421"/>
                    </a:lnTo>
                    <a:lnTo>
                      <a:pt x="448" y="382"/>
                    </a:lnTo>
                    <a:lnTo>
                      <a:pt x="411" y="382"/>
                    </a:lnTo>
                    <a:lnTo>
                      <a:pt x="411" y="344"/>
                    </a:lnTo>
                    <a:lnTo>
                      <a:pt x="373" y="382"/>
                    </a:lnTo>
                    <a:lnTo>
                      <a:pt x="335" y="382"/>
                    </a:lnTo>
                    <a:lnTo>
                      <a:pt x="299" y="344"/>
                    </a:lnTo>
                    <a:lnTo>
                      <a:pt x="262" y="344"/>
                    </a:lnTo>
                    <a:lnTo>
                      <a:pt x="262" y="305"/>
                    </a:lnTo>
                    <a:lnTo>
                      <a:pt x="262" y="267"/>
                    </a:lnTo>
                    <a:lnTo>
                      <a:pt x="299" y="267"/>
                    </a:lnTo>
                    <a:lnTo>
                      <a:pt x="335" y="230"/>
                    </a:lnTo>
                    <a:lnTo>
                      <a:pt x="335" y="152"/>
                    </a:lnTo>
                    <a:lnTo>
                      <a:pt x="299" y="152"/>
                    </a:lnTo>
                    <a:lnTo>
                      <a:pt x="262" y="114"/>
                    </a:lnTo>
                    <a:lnTo>
                      <a:pt x="225" y="76"/>
                    </a:lnTo>
                    <a:lnTo>
                      <a:pt x="186" y="76"/>
                    </a:lnTo>
                    <a:lnTo>
                      <a:pt x="149" y="76"/>
                    </a:lnTo>
                    <a:lnTo>
                      <a:pt x="149" y="3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4" name="Freeform 371"/>
              <p:cNvSpPr>
                <a:spLocks noChangeArrowheads="1"/>
              </p:cNvSpPr>
              <p:nvPr/>
            </p:nvSpPr>
            <p:spPr bwMode="auto">
              <a:xfrm>
                <a:off x="5671745" y="1767216"/>
                <a:ext cx="75520" cy="63088"/>
              </a:xfrm>
              <a:custGeom>
                <a:avLst/>
                <a:gdLst>
                  <a:gd name="T0" fmla="*/ 37 w 300"/>
                  <a:gd name="T1" fmla="*/ 0 h 307"/>
                  <a:gd name="T2" fmla="*/ 0 w 300"/>
                  <a:gd name="T3" fmla="*/ 38 h 307"/>
                  <a:gd name="T4" fmla="*/ 0 w 300"/>
                  <a:gd name="T5" fmla="*/ 76 h 307"/>
                  <a:gd name="T6" fmla="*/ 0 w 300"/>
                  <a:gd name="T7" fmla="*/ 114 h 307"/>
                  <a:gd name="T8" fmla="*/ 37 w 300"/>
                  <a:gd name="T9" fmla="*/ 114 h 307"/>
                  <a:gd name="T10" fmla="*/ 37 w 300"/>
                  <a:gd name="T11" fmla="*/ 192 h 307"/>
                  <a:gd name="T12" fmla="*/ 75 w 300"/>
                  <a:gd name="T13" fmla="*/ 267 h 307"/>
                  <a:gd name="T14" fmla="*/ 111 w 300"/>
                  <a:gd name="T15" fmla="*/ 306 h 307"/>
                  <a:gd name="T16" fmla="*/ 149 w 300"/>
                  <a:gd name="T17" fmla="*/ 267 h 307"/>
                  <a:gd name="T18" fmla="*/ 187 w 300"/>
                  <a:gd name="T19" fmla="*/ 267 h 307"/>
                  <a:gd name="T20" fmla="*/ 261 w 300"/>
                  <a:gd name="T21" fmla="*/ 306 h 307"/>
                  <a:gd name="T22" fmla="*/ 299 w 300"/>
                  <a:gd name="T23" fmla="*/ 229 h 307"/>
                  <a:gd name="T24" fmla="*/ 261 w 300"/>
                  <a:gd name="T25" fmla="*/ 229 h 307"/>
                  <a:gd name="T26" fmla="*/ 224 w 300"/>
                  <a:gd name="T27" fmla="*/ 192 h 307"/>
                  <a:gd name="T28" fmla="*/ 187 w 300"/>
                  <a:gd name="T29" fmla="*/ 153 h 307"/>
                  <a:gd name="T30" fmla="*/ 149 w 300"/>
                  <a:gd name="T31" fmla="*/ 114 h 307"/>
                  <a:gd name="T32" fmla="*/ 149 w 300"/>
                  <a:gd name="T33" fmla="*/ 76 h 307"/>
                  <a:gd name="T34" fmla="*/ 111 w 300"/>
                  <a:gd name="T35" fmla="*/ 38 h 307"/>
                  <a:gd name="T36" fmla="*/ 75 w 300"/>
                  <a:gd name="T37" fmla="*/ 38 h 307"/>
                  <a:gd name="T38" fmla="*/ 37 w 300"/>
                  <a:gd name="T3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0" h="307">
                    <a:moveTo>
                      <a:pt x="37" y="0"/>
                    </a:moveTo>
                    <a:lnTo>
                      <a:pt x="0" y="38"/>
                    </a:lnTo>
                    <a:lnTo>
                      <a:pt x="0" y="76"/>
                    </a:lnTo>
                    <a:lnTo>
                      <a:pt x="0" y="114"/>
                    </a:lnTo>
                    <a:lnTo>
                      <a:pt x="37" y="114"/>
                    </a:lnTo>
                    <a:lnTo>
                      <a:pt x="37" y="192"/>
                    </a:lnTo>
                    <a:lnTo>
                      <a:pt x="75" y="267"/>
                    </a:lnTo>
                    <a:lnTo>
                      <a:pt x="111" y="306"/>
                    </a:lnTo>
                    <a:lnTo>
                      <a:pt x="149" y="267"/>
                    </a:lnTo>
                    <a:lnTo>
                      <a:pt x="187" y="267"/>
                    </a:lnTo>
                    <a:lnTo>
                      <a:pt x="261" y="306"/>
                    </a:lnTo>
                    <a:lnTo>
                      <a:pt x="299" y="229"/>
                    </a:lnTo>
                    <a:lnTo>
                      <a:pt x="261" y="229"/>
                    </a:lnTo>
                    <a:lnTo>
                      <a:pt x="224" y="192"/>
                    </a:lnTo>
                    <a:lnTo>
                      <a:pt x="187" y="153"/>
                    </a:lnTo>
                    <a:lnTo>
                      <a:pt x="149" y="114"/>
                    </a:lnTo>
                    <a:lnTo>
                      <a:pt x="149" y="76"/>
                    </a:lnTo>
                    <a:lnTo>
                      <a:pt x="111" y="38"/>
                    </a:lnTo>
                    <a:lnTo>
                      <a:pt x="75" y="38"/>
                    </a:lnTo>
                    <a:lnTo>
                      <a:pt x="37" y="0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75" name="Freeform 372"/>
              <p:cNvSpPr>
                <a:spLocks noChangeArrowheads="1"/>
              </p:cNvSpPr>
              <p:nvPr/>
            </p:nvSpPr>
            <p:spPr bwMode="auto">
              <a:xfrm>
                <a:off x="5671745" y="1767216"/>
                <a:ext cx="75520" cy="63088"/>
              </a:xfrm>
              <a:custGeom>
                <a:avLst/>
                <a:gdLst>
                  <a:gd name="T0" fmla="*/ 37 w 300"/>
                  <a:gd name="T1" fmla="*/ 0 h 307"/>
                  <a:gd name="T2" fmla="*/ 0 w 300"/>
                  <a:gd name="T3" fmla="*/ 38 h 307"/>
                  <a:gd name="T4" fmla="*/ 0 w 300"/>
                  <a:gd name="T5" fmla="*/ 76 h 307"/>
                  <a:gd name="T6" fmla="*/ 0 w 300"/>
                  <a:gd name="T7" fmla="*/ 114 h 307"/>
                  <a:gd name="T8" fmla="*/ 37 w 300"/>
                  <a:gd name="T9" fmla="*/ 114 h 307"/>
                  <a:gd name="T10" fmla="*/ 37 w 300"/>
                  <a:gd name="T11" fmla="*/ 192 h 307"/>
                  <a:gd name="T12" fmla="*/ 75 w 300"/>
                  <a:gd name="T13" fmla="*/ 267 h 307"/>
                  <a:gd name="T14" fmla="*/ 111 w 300"/>
                  <a:gd name="T15" fmla="*/ 306 h 307"/>
                  <a:gd name="T16" fmla="*/ 149 w 300"/>
                  <a:gd name="T17" fmla="*/ 267 h 307"/>
                  <a:gd name="T18" fmla="*/ 187 w 300"/>
                  <a:gd name="T19" fmla="*/ 267 h 307"/>
                  <a:gd name="T20" fmla="*/ 261 w 300"/>
                  <a:gd name="T21" fmla="*/ 306 h 307"/>
                  <a:gd name="T22" fmla="*/ 299 w 300"/>
                  <a:gd name="T23" fmla="*/ 229 h 307"/>
                  <a:gd name="T24" fmla="*/ 261 w 300"/>
                  <a:gd name="T25" fmla="*/ 229 h 307"/>
                  <a:gd name="T26" fmla="*/ 224 w 300"/>
                  <a:gd name="T27" fmla="*/ 192 h 307"/>
                  <a:gd name="T28" fmla="*/ 187 w 300"/>
                  <a:gd name="T29" fmla="*/ 153 h 307"/>
                  <a:gd name="T30" fmla="*/ 149 w 300"/>
                  <a:gd name="T31" fmla="*/ 114 h 307"/>
                  <a:gd name="T32" fmla="*/ 149 w 300"/>
                  <a:gd name="T33" fmla="*/ 76 h 307"/>
                  <a:gd name="T34" fmla="*/ 111 w 300"/>
                  <a:gd name="T35" fmla="*/ 38 h 307"/>
                  <a:gd name="T36" fmla="*/ 75 w 300"/>
                  <a:gd name="T37" fmla="*/ 38 h 307"/>
                  <a:gd name="T38" fmla="*/ 37 w 300"/>
                  <a:gd name="T3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0" h="307">
                    <a:moveTo>
                      <a:pt x="37" y="0"/>
                    </a:moveTo>
                    <a:lnTo>
                      <a:pt x="0" y="38"/>
                    </a:lnTo>
                    <a:lnTo>
                      <a:pt x="0" y="76"/>
                    </a:lnTo>
                    <a:lnTo>
                      <a:pt x="0" y="114"/>
                    </a:lnTo>
                    <a:lnTo>
                      <a:pt x="37" y="114"/>
                    </a:lnTo>
                    <a:lnTo>
                      <a:pt x="37" y="192"/>
                    </a:lnTo>
                    <a:lnTo>
                      <a:pt x="75" y="267"/>
                    </a:lnTo>
                    <a:lnTo>
                      <a:pt x="111" y="306"/>
                    </a:lnTo>
                    <a:lnTo>
                      <a:pt x="149" y="267"/>
                    </a:lnTo>
                    <a:lnTo>
                      <a:pt x="187" y="267"/>
                    </a:lnTo>
                    <a:lnTo>
                      <a:pt x="261" y="306"/>
                    </a:lnTo>
                    <a:lnTo>
                      <a:pt x="299" y="229"/>
                    </a:lnTo>
                    <a:lnTo>
                      <a:pt x="261" y="229"/>
                    </a:lnTo>
                    <a:lnTo>
                      <a:pt x="224" y="192"/>
                    </a:lnTo>
                    <a:lnTo>
                      <a:pt x="187" y="153"/>
                    </a:lnTo>
                    <a:lnTo>
                      <a:pt x="149" y="114"/>
                    </a:lnTo>
                    <a:lnTo>
                      <a:pt x="149" y="76"/>
                    </a:lnTo>
                    <a:lnTo>
                      <a:pt x="111" y="38"/>
                    </a:lnTo>
                    <a:lnTo>
                      <a:pt x="75" y="38"/>
                    </a:lnTo>
                    <a:lnTo>
                      <a:pt x="37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6" name="Freeform 373"/>
              <p:cNvSpPr>
                <a:spLocks noChangeArrowheads="1"/>
              </p:cNvSpPr>
              <p:nvPr/>
            </p:nvSpPr>
            <p:spPr bwMode="auto">
              <a:xfrm>
                <a:off x="5584954" y="2210659"/>
                <a:ext cx="295317" cy="299895"/>
              </a:xfrm>
              <a:custGeom>
                <a:avLst/>
                <a:gdLst>
                  <a:gd name="T0" fmla="*/ 673 w 1159"/>
                  <a:gd name="T1" fmla="*/ 229 h 1453"/>
                  <a:gd name="T2" fmla="*/ 636 w 1159"/>
                  <a:gd name="T3" fmla="*/ 345 h 1453"/>
                  <a:gd name="T4" fmla="*/ 598 w 1159"/>
                  <a:gd name="T5" fmla="*/ 420 h 1453"/>
                  <a:gd name="T6" fmla="*/ 636 w 1159"/>
                  <a:gd name="T7" fmla="*/ 535 h 1453"/>
                  <a:gd name="T8" fmla="*/ 636 w 1159"/>
                  <a:gd name="T9" fmla="*/ 650 h 1453"/>
                  <a:gd name="T10" fmla="*/ 673 w 1159"/>
                  <a:gd name="T11" fmla="*/ 688 h 1453"/>
                  <a:gd name="T12" fmla="*/ 748 w 1159"/>
                  <a:gd name="T13" fmla="*/ 688 h 1453"/>
                  <a:gd name="T14" fmla="*/ 822 w 1159"/>
                  <a:gd name="T15" fmla="*/ 728 h 1453"/>
                  <a:gd name="T16" fmla="*/ 822 w 1159"/>
                  <a:gd name="T17" fmla="*/ 802 h 1453"/>
                  <a:gd name="T18" fmla="*/ 784 w 1159"/>
                  <a:gd name="T19" fmla="*/ 841 h 1453"/>
                  <a:gd name="T20" fmla="*/ 711 w 1159"/>
                  <a:gd name="T21" fmla="*/ 841 h 1453"/>
                  <a:gd name="T22" fmla="*/ 636 w 1159"/>
                  <a:gd name="T23" fmla="*/ 880 h 1453"/>
                  <a:gd name="T24" fmla="*/ 598 w 1159"/>
                  <a:gd name="T25" fmla="*/ 841 h 1453"/>
                  <a:gd name="T26" fmla="*/ 561 w 1159"/>
                  <a:gd name="T27" fmla="*/ 880 h 1453"/>
                  <a:gd name="T28" fmla="*/ 636 w 1159"/>
                  <a:gd name="T29" fmla="*/ 994 h 1453"/>
                  <a:gd name="T30" fmla="*/ 673 w 1159"/>
                  <a:gd name="T31" fmla="*/ 1109 h 1453"/>
                  <a:gd name="T32" fmla="*/ 748 w 1159"/>
                  <a:gd name="T33" fmla="*/ 1223 h 1453"/>
                  <a:gd name="T34" fmla="*/ 784 w 1159"/>
                  <a:gd name="T35" fmla="*/ 1262 h 1453"/>
                  <a:gd name="T36" fmla="*/ 898 w 1159"/>
                  <a:gd name="T37" fmla="*/ 1299 h 1453"/>
                  <a:gd name="T38" fmla="*/ 972 w 1159"/>
                  <a:gd name="T39" fmla="*/ 1299 h 1453"/>
                  <a:gd name="T40" fmla="*/ 1120 w 1159"/>
                  <a:gd name="T41" fmla="*/ 1338 h 1453"/>
                  <a:gd name="T42" fmla="*/ 1120 w 1159"/>
                  <a:gd name="T43" fmla="*/ 1338 h 1453"/>
                  <a:gd name="T44" fmla="*/ 1120 w 1159"/>
                  <a:gd name="T45" fmla="*/ 1415 h 1453"/>
                  <a:gd name="T46" fmla="*/ 1047 w 1159"/>
                  <a:gd name="T47" fmla="*/ 1415 h 1453"/>
                  <a:gd name="T48" fmla="*/ 1009 w 1159"/>
                  <a:gd name="T49" fmla="*/ 1415 h 1453"/>
                  <a:gd name="T50" fmla="*/ 933 w 1159"/>
                  <a:gd name="T51" fmla="*/ 1452 h 1453"/>
                  <a:gd name="T52" fmla="*/ 822 w 1159"/>
                  <a:gd name="T53" fmla="*/ 1452 h 1453"/>
                  <a:gd name="T54" fmla="*/ 748 w 1159"/>
                  <a:gd name="T55" fmla="*/ 1415 h 1453"/>
                  <a:gd name="T56" fmla="*/ 636 w 1159"/>
                  <a:gd name="T57" fmla="*/ 1299 h 1453"/>
                  <a:gd name="T58" fmla="*/ 561 w 1159"/>
                  <a:gd name="T59" fmla="*/ 1223 h 1453"/>
                  <a:gd name="T60" fmla="*/ 524 w 1159"/>
                  <a:gd name="T61" fmla="*/ 1109 h 1453"/>
                  <a:gd name="T62" fmla="*/ 486 w 1159"/>
                  <a:gd name="T63" fmla="*/ 955 h 1453"/>
                  <a:gd name="T64" fmla="*/ 412 w 1159"/>
                  <a:gd name="T65" fmla="*/ 918 h 1453"/>
                  <a:gd name="T66" fmla="*/ 374 w 1159"/>
                  <a:gd name="T67" fmla="*/ 841 h 1453"/>
                  <a:gd name="T68" fmla="*/ 263 w 1159"/>
                  <a:gd name="T69" fmla="*/ 764 h 1453"/>
                  <a:gd name="T70" fmla="*/ 151 w 1159"/>
                  <a:gd name="T71" fmla="*/ 688 h 1453"/>
                  <a:gd name="T72" fmla="*/ 76 w 1159"/>
                  <a:gd name="T73" fmla="*/ 650 h 1453"/>
                  <a:gd name="T74" fmla="*/ 38 w 1159"/>
                  <a:gd name="T75" fmla="*/ 612 h 1453"/>
                  <a:gd name="T76" fmla="*/ 0 w 1159"/>
                  <a:gd name="T77" fmla="*/ 459 h 1453"/>
                  <a:gd name="T78" fmla="*/ 0 w 1159"/>
                  <a:gd name="T79" fmla="*/ 345 h 1453"/>
                  <a:gd name="T80" fmla="*/ 38 w 1159"/>
                  <a:gd name="T81" fmla="*/ 191 h 1453"/>
                  <a:gd name="T82" fmla="*/ 151 w 1159"/>
                  <a:gd name="T83" fmla="*/ 191 h 1453"/>
                  <a:gd name="T84" fmla="*/ 225 w 1159"/>
                  <a:gd name="T85" fmla="*/ 267 h 1453"/>
                  <a:gd name="T86" fmla="*/ 301 w 1159"/>
                  <a:gd name="T87" fmla="*/ 267 h 1453"/>
                  <a:gd name="T88" fmla="*/ 301 w 1159"/>
                  <a:gd name="T89" fmla="*/ 191 h 1453"/>
                  <a:gd name="T90" fmla="*/ 337 w 1159"/>
                  <a:gd name="T91" fmla="*/ 154 h 1453"/>
                  <a:gd name="T92" fmla="*/ 337 w 1159"/>
                  <a:gd name="T93" fmla="*/ 0 h 1453"/>
                  <a:gd name="T94" fmla="*/ 412 w 1159"/>
                  <a:gd name="T95" fmla="*/ 38 h 1453"/>
                  <a:gd name="T96" fmla="*/ 561 w 1159"/>
                  <a:gd name="T97" fmla="*/ 38 h 1453"/>
                  <a:gd name="T98" fmla="*/ 636 w 1159"/>
                  <a:gd name="T99" fmla="*/ 77 h 1453"/>
                  <a:gd name="T100" fmla="*/ 673 w 1159"/>
                  <a:gd name="T101" fmla="*/ 191 h 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59" h="1453">
                    <a:moveTo>
                      <a:pt x="673" y="191"/>
                    </a:moveTo>
                    <a:lnTo>
                      <a:pt x="673" y="229"/>
                    </a:lnTo>
                    <a:lnTo>
                      <a:pt x="673" y="267"/>
                    </a:lnTo>
                    <a:lnTo>
                      <a:pt x="636" y="345"/>
                    </a:lnTo>
                    <a:lnTo>
                      <a:pt x="636" y="381"/>
                    </a:lnTo>
                    <a:lnTo>
                      <a:pt x="598" y="420"/>
                    </a:lnTo>
                    <a:lnTo>
                      <a:pt x="598" y="497"/>
                    </a:lnTo>
                    <a:lnTo>
                      <a:pt x="636" y="535"/>
                    </a:lnTo>
                    <a:lnTo>
                      <a:pt x="636" y="612"/>
                    </a:lnTo>
                    <a:lnTo>
                      <a:pt x="636" y="650"/>
                    </a:lnTo>
                    <a:lnTo>
                      <a:pt x="673" y="650"/>
                    </a:lnTo>
                    <a:lnTo>
                      <a:pt x="673" y="688"/>
                    </a:lnTo>
                    <a:lnTo>
                      <a:pt x="711" y="688"/>
                    </a:lnTo>
                    <a:lnTo>
                      <a:pt x="748" y="688"/>
                    </a:lnTo>
                    <a:lnTo>
                      <a:pt x="822" y="688"/>
                    </a:lnTo>
                    <a:lnTo>
                      <a:pt x="822" y="728"/>
                    </a:lnTo>
                    <a:lnTo>
                      <a:pt x="860" y="764"/>
                    </a:lnTo>
                    <a:lnTo>
                      <a:pt x="822" y="802"/>
                    </a:lnTo>
                    <a:lnTo>
                      <a:pt x="822" y="841"/>
                    </a:lnTo>
                    <a:lnTo>
                      <a:pt x="784" y="841"/>
                    </a:lnTo>
                    <a:lnTo>
                      <a:pt x="748" y="841"/>
                    </a:lnTo>
                    <a:lnTo>
                      <a:pt x="711" y="841"/>
                    </a:lnTo>
                    <a:lnTo>
                      <a:pt x="673" y="880"/>
                    </a:lnTo>
                    <a:lnTo>
                      <a:pt x="636" y="880"/>
                    </a:lnTo>
                    <a:lnTo>
                      <a:pt x="636" y="841"/>
                    </a:lnTo>
                    <a:lnTo>
                      <a:pt x="598" y="841"/>
                    </a:lnTo>
                    <a:lnTo>
                      <a:pt x="561" y="841"/>
                    </a:lnTo>
                    <a:lnTo>
                      <a:pt x="561" y="880"/>
                    </a:lnTo>
                    <a:lnTo>
                      <a:pt x="561" y="918"/>
                    </a:lnTo>
                    <a:lnTo>
                      <a:pt x="636" y="994"/>
                    </a:lnTo>
                    <a:lnTo>
                      <a:pt x="636" y="1071"/>
                    </a:lnTo>
                    <a:lnTo>
                      <a:pt x="673" y="1109"/>
                    </a:lnTo>
                    <a:lnTo>
                      <a:pt x="673" y="1146"/>
                    </a:lnTo>
                    <a:lnTo>
                      <a:pt x="748" y="1223"/>
                    </a:lnTo>
                    <a:lnTo>
                      <a:pt x="748" y="1262"/>
                    </a:lnTo>
                    <a:lnTo>
                      <a:pt x="784" y="1262"/>
                    </a:lnTo>
                    <a:lnTo>
                      <a:pt x="860" y="1299"/>
                    </a:lnTo>
                    <a:lnTo>
                      <a:pt x="898" y="1299"/>
                    </a:lnTo>
                    <a:lnTo>
                      <a:pt x="933" y="1299"/>
                    </a:lnTo>
                    <a:lnTo>
                      <a:pt x="972" y="1299"/>
                    </a:lnTo>
                    <a:lnTo>
                      <a:pt x="1047" y="1299"/>
                    </a:lnTo>
                    <a:lnTo>
                      <a:pt x="1120" y="1338"/>
                    </a:lnTo>
                    <a:lnTo>
                      <a:pt x="1158" y="1338"/>
                    </a:lnTo>
                    <a:lnTo>
                      <a:pt x="1120" y="1338"/>
                    </a:lnTo>
                    <a:lnTo>
                      <a:pt x="1120" y="1376"/>
                    </a:lnTo>
                    <a:lnTo>
                      <a:pt x="1120" y="1415"/>
                    </a:lnTo>
                    <a:lnTo>
                      <a:pt x="1084" y="1415"/>
                    </a:lnTo>
                    <a:lnTo>
                      <a:pt x="1047" y="1415"/>
                    </a:lnTo>
                    <a:lnTo>
                      <a:pt x="1047" y="1452"/>
                    </a:lnTo>
                    <a:lnTo>
                      <a:pt x="1009" y="1415"/>
                    </a:lnTo>
                    <a:lnTo>
                      <a:pt x="972" y="1452"/>
                    </a:lnTo>
                    <a:lnTo>
                      <a:pt x="933" y="1452"/>
                    </a:lnTo>
                    <a:lnTo>
                      <a:pt x="860" y="1452"/>
                    </a:lnTo>
                    <a:lnTo>
                      <a:pt x="822" y="1452"/>
                    </a:lnTo>
                    <a:lnTo>
                      <a:pt x="784" y="1452"/>
                    </a:lnTo>
                    <a:lnTo>
                      <a:pt x="748" y="1415"/>
                    </a:lnTo>
                    <a:lnTo>
                      <a:pt x="673" y="1338"/>
                    </a:lnTo>
                    <a:lnTo>
                      <a:pt x="636" y="1299"/>
                    </a:lnTo>
                    <a:lnTo>
                      <a:pt x="598" y="1262"/>
                    </a:lnTo>
                    <a:lnTo>
                      <a:pt x="561" y="1223"/>
                    </a:lnTo>
                    <a:lnTo>
                      <a:pt x="524" y="1185"/>
                    </a:lnTo>
                    <a:lnTo>
                      <a:pt x="524" y="1109"/>
                    </a:lnTo>
                    <a:lnTo>
                      <a:pt x="524" y="1033"/>
                    </a:lnTo>
                    <a:lnTo>
                      <a:pt x="486" y="955"/>
                    </a:lnTo>
                    <a:lnTo>
                      <a:pt x="448" y="955"/>
                    </a:lnTo>
                    <a:lnTo>
                      <a:pt x="412" y="918"/>
                    </a:lnTo>
                    <a:lnTo>
                      <a:pt x="374" y="880"/>
                    </a:lnTo>
                    <a:lnTo>
                      <a:pt x="374" y="841"/>
                    </a:lnTo>
                    <a:lnTo>
                      <a:pt x="337" y="802"/>
                    </a:lnTo>
                    <a:lnTo>
                      <a:pt x="263" y="764"/>
                    </a:lnTo>
                    <a:lnTo>
                      <a:pt x="187" y="728"/>
                    </a:lnTo>
                    <a:lnTo>
                      <a:pt x="151" y="688"/>
                    </a:lnTo>
                    <a:lnTo>
                      <a:pt x="113" y="688"/>
                    </a:lnTo>
                    <a:lnTo>
                      <a:pt x="76" y="650"/>
                    </a:lnTo>
                    <a:lnTo>
                      <a:pt x="38" y="650"/>
                    </a:lnTo>
                    <a:lnTo>
                      <a:pt x="38" y="612"/>
                    </a:lnTo>
                    <a:lnTo>
                      <a:pt x="0" y="573"/>
                    </a:lnTo>
                    <a:lnTo>
                      <a:pt x="0" y="459"/>
                    </a:lnTo>
                    <a:lnTo>
                      <a:pt x="0" y="381"/>
                    </a:lnTo>
                    <a:lnTo>
                      <a:pt x="0" y="345"/>
                    </a:lnTo>
                    <a:lnTo>
                      <a:pt x="0" y="191"/>
                    </a:lnTo>
                    <a:lnTo>
                      <a:pt x="38" y="191"/>
                    </a:lnTo>
                    <a:lnTo>
                      <a:pt x="113" y="191"/>
                    </a:lnTo>
                    <a:lnTo>
                      <a:pt x="151" y="191"/>
                    </a:lnTo>
                    <a:lnTo>
                      <a:pt x="187" y="229"/>
                    </a:lnTo>
                    <a:lnTo>
                      <a:pt x="225" y="267"/>
                    </a:lnTo>
                    <a:lnTo>
                      <a:pt x="263" y="267"/>
                    </a:lnTo>
                    <a:lnTo>
                      <a:pt x="301" y="267"/>
                    </a:lnTo>
                    <a:lnTo>
                      <a:pt x="301" y="229"/>
                    </a:lnTo>
                    <a:lnTo>
                      <a:pt x="301" y="191"/>
                    </a:lnTo>
                    <a:lnTo>
                      <a:pt x="301" y="154"/>
                    </a:lnTo>
                    <a:lnTo>
                      <a:pt x="337" y="154"/>
                    </a:lnTo>
                    <a:lnTo>
                      <a:pt x="337" y="77"/>
                    </a:lnTo>
                    <a:lnTo>
                      <a:pt x="337" y="0"/>
                    </a:lnTo>
                    <a:lnTo>
                      <a:pt x="374" y="38"/>
                    </a:lnTo>
                    <a:lnTo>
                      <a:pt x="412" y="38"/>
                    </a:lnTo>
                    <a:lnTo>
                      <a:pt x="524" y="38"/>
                    </a:lnTo>
                    <a:lnTo>
                      <a:pt x="561" y="38"/>
                    </a:lnTo>
                    <a:lnTo>
                      <a:pt x="598" y="77"/>
                    </a:lnTo>
                    <a:lnTo>
                      <a:pt x="636" y="77"/>
                    </a:lnTo>
                    <a:lnTo>
                      <a:pt x="673" y="114"/>
                    </a:lnTo>
                    <a:lnTo>
                      <a:pt x="673" y="191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77" name="Freeform 374"/>
              <p:cNvSpPr>
                <a:spLocks noChangeArrowheads="1"/>
              </p:cNvSpPr>
              <p:nvPr/>
            </p:nvSpPr>
            <p:spPr bwMode="auto">
              <a:xfrm>
                <a:off x="5584954" y="2210659"/>
                <a:ext cx="295317" cy="299895"/>
              </a:xfrm>
              <a:custGeom>
                <a:avLst/>
                <a:gdLst>
                  <a:gd name="T0" fmla="*/ 673 w 1159"/>
                  <a:gd name="T1" fmla="*/ 229 h 1453"/>
                  <a:gd name="T2" fmla="*/ 636 w 1159"/>
                  <a:gd name="T3" fmla="*/ 345 h 1453"/>
                  <a:gd name="T4" fmla="*/ 598 w 1159"/>
                  <a:gd name="T5" fmla="*/ 420 h 1453"/>
                  <a:gd name="T6" fmla="*/ 636 w 1159"/>
                  <a:gd name="T7" fmla="*/ 535 h 1453"/>
                  <a:gd name="T8" fmla="*/ 636 w 1159"/>
                  <a:gd name="T9" fmla="*/ 650 h 1453"/>
                  <a:gd name="T10" fmla="*/ 673 w 1159"/>
                  <a:gd name="T11" fmla="*/ 688 h 1453"/>
                  <a:gd name="T12" fmla="*/ 748 w 1159"/>
                  <a:gd name="T13" fmla="*/ 688 h 1453"/>
                  <a:gd name="T14" fmla="*/ 822 w 1159"/>
                  <a:gd name="T15" fmla="*/ 728 h 1453"/>
                  <a:gd name="T16" fmla="*/ 822 w 1159"/>
                  <a:gd name="T17" fmla="*/ 802 h 1453"/>
                  <a:gd name="T18" fmla="*/ 784 w 1159"/>
                  <a:gd name="T19" fmla="*/ 841 h 1453"/>
                  <a:gd name="T20" fmla="*/ 711 w 1159"/>
                  <a:gd name="T21" fmla="*/ 841 h 1453"/>
                  <a:gd name="T22" fmla="*/ 636 w 1159"/>
                  <a:gd name="T23" fmla="*/ 880 h 1453"/>
                  <a:gd name="T24" fmla="*/ 598 w 1159"/>
                  <a:gd name="T25" fmla="*/ 841 h 1453"/>
                  <a:gd name="T26" fmla="*/ 561 w 1159"/>
                  <a:gd name="T27" fmla="*/ 880 h 1453"/>
                  <a:gd name="T28" fmla="*/ 636 w 1159"/>
                  <a:gd name="T29" fmla="*/ 994 h 1453"/>
                  <a:gd name="T30" fmla="*/ 673 w 1159"/>
                  <a:gd name="T31" fmla="*/ 1109 h 1453"/>
                  <a:gd name="T32" fmla="*/ 748 w 1159"/>
                  <a:gd name="T33" fmla="*/ 1223 h 1453"/>
                  <a:gd name="T34" fmla="*/ 784 w 1159"/>
                  <a:gd name="T35" fmla="*/ 1262 h 1453"/>
                  <a:gd name="T36" fmla="*/ 898 w 1159"/>
                  <a:gd name="T37" fmla="*/ 1299 h 1453"/>
                  <a:gd name="T38" fmla="*/ 972 w 1159"/>
                  <a:gd name="T39" fmla="*/ 1299 h 1453"/>
                  <a:gd name="T40" fmla="*/ 1120 w 1159"/>
                  <a:gd name="T41" fmla="*/ 1338 h 1453"/>
                  <a:gd name="T42" fmla="*/ 1120 w 1159"/>
                  <a:gd name="T43" fmla="*/ 1338 h 1453"/>
                  <a:gd name="T44" fmla="*/ 1120 w 1159"/>
                  <a:gd name="T45" fmla="*/ 1415 h 1453"/>
                  <a:gd name="T46" fmla="*/ 1047 w 1159"/>
                  <a:gd name="T47" fmla="*/ 1415 h 1453"/>
                  <a:gd name="T48" fmla="*/ 1009 w 1159"/>
                  <a:gd name="T49" fmla="*/ 1415 h 1453"/>
                  <a:gd name="T50" fmla="*/ 933 w 1159"/>
                  <a:gd name="T51" fmla="*/ 1452 h 1453"/>
                  <a:gd name="T52" fmla="*/ 822 w 1159"/>
                  <a:gd name="T53" fmla="*/ 1452 h 1453"/>
                  <a:gd name="T54" fmla="*/ 748 w 1159"/>
                  <a:gd name="T55" fmla="*/ 1415 h 1453"/>
                  <a:gd name="T56" fmla="*/ 636 w 1159"/>
                  <a:gd name="T57" fmla="*/ 1299 h 1453"/>
                  <a:gd name="T58" fmla="*/ 561 w 1159"/>
                  <a:gd name="T59" fmla="*/ 1223 h 1453"/>
                  <a:gd name="T60" fmla="*/ 524 w 1159"/>
                  <a:gd name="T61" fmla="*/ 1109 h 1453"/>
                  <a:gd name="T62" fmla="*/ 486 w 1159"/>
                  <a:gd name="T63" fmla="*/ 955 h 1453"/>
                  <a:gd name="T64" fmla="*/ 412 w 1159"/>
                  <a:gd name="T65" fmla="*/ 918 h 1453"/>
                  <a:gd name="T66" fmla="*/ 374 w 1159"/>
                  <a:gd name="T67" fmla="*/ 841 h 1453"/>
                  <a:gd name="T68" fmla="*/ 263 w 1159"/>
                  <a:gd name="T69" fmla="*/ 764 h 1453"/>
                  <a:gd name="T70" fmla="*/ 151 w 1159"/>
                  <a:gd name="T71" fmla="*/ 688 h 1453"/>
                  <a:gd name="T72" fmla="*/ 76 w 1159"/>
                  <a:gd name="T73" fmla="*/ 650 h 1453"/>
                  <a:gd name="T74" fmla="*/ 38 w 1159"/>
                  <a:gd name="T75" fmla="*/ 612 h 1453"/>
                  <a:gd name="T76" fmla="*/ 0 w 1159"/>
                  <a:gd name="T77" fmla="*/ 459 h 1453"/>
                  <a:gd name="T78" fmla="*/ 0 w 1159"/>
                  <a:gd name="T79" fmla="*/ 345 h 1453"/>
                  <a:gd name="T80" fmla="*/ 38 w 1159"/>
                  <a:gd name="T81" fmla="*/ 191 h 1453"/>
                  <a:gd name="T82" fmla="*/ 151 w 1159"/>
                  <a:gd name="T83" fmla="*/ 191 h 1453"/>
                  <a:gd name="T84" fmla="*/ 225 w 1159"/>
                  <a:gd name="T85" fmla="*/ 267 h 1453"/>
                  <a:gd name="T86" fmla="*/ 301 w 1159"/>
                  <a:gd name="T87" fmla="*/ 267 h 1453"/>
                  <a:gd name="T88" fmla="*/ 301 w 1159"/>
                  <a:gd name="T89" fmla="*/ 191 h 1453"/>
                  <a:gd name="T90" fmla="*/ 337 w 1159"/>
                  <a:gd name="T91" fmla="*/ 154 h 1453"/>
                  <a:gd name="T92" fmla="*/ 337 w 1159"/>
                  <a:gd name="T93" fmla="*/ 0 h 1453"/>
                  <a:gd name="T94" fmla="*/ 412 w 1159"/>
                  <a:gd name="T95" fmla="*/ 38 h 1453"/>
                  <a:gd name="T96" fmla="*/ 561 w 1159"/>
                  <a:gd name="T97" fmla="*/ 38 h 1453"/>
                  <a:gd name="T98" fmla="*/ 636 w 1159"/>
                  <a:gd name="T99" fmla="*/ 77 h 1453"/>
                  <a:gd name="T100" fmla="*/ 673 w 1159"/>
                  <a:gd name="T101" fmla="*/ 191 h 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59" h="1453">
                    <a:moveTo>
                      <a:pt x="673" y="191"/>
                    </a:moveTo>
                    <a:lnTo>
                      <a:pt x="673" y="229"/>
                    </a:lnTo>
                    <a:lnTo>
                      <a:pt x="673" y="267"/>
                    </a:lnTo>
                    <a:lnTo>
                      <a:pt x="636" y="345"/>
                    </a:lnTo>
                    <a:lnTo>
                      <a:pt x="636" y="381"/>
                    </a:lnTo>
                    <a:lnTo>
                      <a:pt x="598" y="420"/>
                    </a:lnTo>
                    <a:lnTo>
                      <a:pt x="598" y="497"/>
                    </a:lnTo>
                    <a:lnTo>
                      <a:pt x="636" y="535"/>
                    </a:lnTo>
                    <a:lnTo>
                      <a:pt x="636" y="612"/>
                    </a:lnTo>
                    <a:lnTo>
                      <a:pt x="636" y="650"/>
                    </a:lnTo>
                    <a:lnTo>
                      <a:pt x="673" y="650"/>
                    </a:lnTo>
                    <a:lnTo>
                      <a:pt x="673" y="688"/>
                    </a:lnTo>
                    <a:lnTo>
                      <a:pt x="711" y="688"/>
                    </a:lnTo>
                    <a:lnTo>
                      <a:pt x="748" y="688"/>
                    </a:lnTo>
                    <a:lnTo>
                      <a:pt x="822" y="688"/>
                    </a:lnTo>
                    <a:lnTo>
                      <a:pt x="822" y="728"/>
                    </a:lnTo>
                    <a:lnTo>
                      <a:pt x="860" y="764"/>
                    </a:lnTo>
                    <a:lnTo>
                      <a:pt x="822" y="802"/>
                    </a:lnTo>
                    <a:lnTo>
                      <a:pt x="822" y="841"/>
                    </a:lnTo>
                    <a:lnTo>
                      <a:pt x="784" y="841"/>
                    </a:lnTo>
                    <a:lnTo>
                      <a:pt x="748" y="841"/>
                    </a:lnTo>
                    <a:lnTo>
                      <a:pt x="711" y="841"/>
                    </a:lnTo>
                    <a:lnTo>
                      <a:pt x="673" y="880"/>
                    </a:lnTo>
                    <a:lnTo>
                      <a:pt x="636" y="880"/>
                    </a:lnTo>
                    <a:lnTo>
                      <a:pt x="636" y="841"/>
                    </a:lnTo>
                    <a:lnTo>
                      <a:pt x="598" y="841"/>
                    </a:lnTo>
                    <a:lnTo>
                      <a:pt x="561" y="841"/>
                    </a:lnTo>
                    <a:lnTo>
                      <a:pt x="561" y="880"/>
                    </a:lnTo>
                    <a:lnTo>
                      <a:pt x="561" y="918"/>
                    </a:lnTo>
                    <a:lnTo>
                      <a:pt x="636" y="994"/>
                    </a:lnTo>
                    <a:lnTo>
                      <a:pt x="636" y="1071"/>
                    </a:lnTo>
                    <a:lnTo>
                      <a:pt x="673" y="1109"/>
                    </a:lnTo>
                    <a:lnTo>
                      <a:pt x="673" y="1146"/>
                    </a:lnTo>
                    <a:lnTo>
                      <a:pt x="748" y="1223"/>
                    </a:lnTo>
                    <a:lnTo>
                      <a:pt x="748" y="1262"/>
                    </a:lnTo>
                    <a:lnTo>
                      <a:pt x="784" y="1262"/>
                    </a:lnTo>
                    <a:lnTo>
                      <a:pt x="860" y="1299"/>
                    </a:lnTo>
                    <a:lnTo>
                      <a:pt x="898" y="1299"/>
                    </a:lnTo>
                    <a:lnTo>
                      <a:pt x="933" y="1299"/>
                    </a:lnTo>
                    <a:lnTo>
                      <a:pt x="972" y="1299"/>
                    </a:lnTo>
                    <a:lnTo>
                      <a:pt x="1047" y="1299"/>
                    </a:lnTo>
                    <a:lnTo>
                      <a:pt x="1120" y="1338"/>
                    </a:lnTo>
                    <a:lnTo>
                      <a:pt x="1158" y="1338"/>
                    </a:lnTo>
                    <a:lnTo>
                      <a:pt x="1120" y="1338"/>
                    </a:lnTo>
                    <a:lnTo>
                      <a:pt x="1120" y="1376"/>
                    </a:lnTo>
                    <a:lnTo>
                      <a:pt x="1120" y="1415"/>
                    </a:lnTo>
                    <a:lnTo>
                      <a:pt x="1084" y="1415"/>
                    </a:lnTo>
                    <a:lnTo>
                      <a:pt x="1047" y="1415"/>
                    </a:lnTo>
                    <a:lnTo>
                      <a:pt x="1047" y="1452"/>
                    </a:lnTo>
                    <a:lnTo>
                      <a:pt x="1009" y="1415"/>
                    </a:lnTo>
                    <a:lnTo>
                      <a:pt x="972" y="1452"/>
                    </a:lnTo>
                    <a:lnTo>
                      <a:pt x="933" y="1452"/>
                    </a:lnTo>
                    <a:lnTo>
                      <a:pt x="860" y="1452"/>
                    </a:lnTo>
                    <a:lnTo>
                      <a:pt x="822" y="1452"/>
                    </a:lnTo>
                    <a:lnTo>
                      <a:pt x="784" y="1452"/>
                    </a:lnTo>
                    <a:lnTo>
                      <a:pt x="748" y="1415"/>
                    </a:lnTo>
                    <a:lnTo>
                      <a:pt x="673" y="1338"/>
                    </a:lnTo>
                    <a:lnTo>
                      <a:pt x="636" y="1299"/>
                    </a:lnTo>
                    <a:lnTo>
                      <a:pt x="598" y="1262"/>
                    </a:lnTo>
                    <a:lnTo>
                      <a:pt x="561" y="1223"/>
                    </a:lnTo>
                    <a:lnTo>
                      <a:pt x="524" y="1185"/>
                    </a:lnTo>
                    <a:lnTo>
                      <a:pt x="524" y="1109"/>
                    </a:lnTo>
                    <a:lnTo>
                      <a:pt x="524" y="1033"/>
                    </a:lnTo>
                    <a:lnTo>
                      <a:pt x="486" y="955"/>
                    </a:lnTo>
                    <a:lnTo>
                      <a:pt x="448" y="955"/>
                    </a:lnTo>
                    <a:lnTo>
                      <a:pt x="412" y="918"/>
                    </a:lnTo>
                    <a:lnTo>
                      <a:pt x="374" y="880"/>
                    </a:lnTo>
                    <a:lnTo>
                      <a:pt x="374" y="841"/>
                    </a:lnTo>
                    <a:lnTo>
                      <a:pt x="337" y="802"/>
                    </a:lnTo>
                    <a:lnTo>
                      <a:pt x="263" y="764"/>
                    </a:lnTo>
                    <a:lnTo>
                      <a:pt x="187" y="728"/>
                    </a:lnTo>
                    <a:lnTo>
                      <a:pt x="151" y="688"/>
                    </a:lnTo>
                    <a:lnTo>
                      <a:pt x="113" y="688"/>
                    </a:lnTo>
                    <a:lnTo>
                      <a:pt x="76" y="650"/>
                    </a:lnTo>
                    <a:lnTo>
                      <a:pt x="38" y="650"/>
                    </a:lnTo>
                    <a:lnTo>
                      <a:pt x="38" y="612"/>
                    </a:lnTo>
                    <a:lnTo>
                      <a:pt x="0" y="573"/>
                    </a:lnTo>
                    <a:lnTo>
                      <a:pt x="0" y="459"/>
                    </a:lnTo>
                    <a:lnTo>
                      <a:pt x="0" y="381"/>
                    </a:lnTo>
                    <a:lnTo>
                      <a:pt x="0" y="345"/>
                    </a:lnTo>
                    <a:lnTo>
                      <a:pt x="0" y="191"/>
                    </a:lnTo>
                    <a:lnTo>
                      <a:pt x="38" y="191"/>
                    </a:lnTo>
                    <a:lnTo>
                      <a:pt x="113" y="191"/>
                    </a:lnTo>
                    <a:lnTo>
                      <a:pt x="151" y="191"/>
                    </a:lnTo>
                    <a:lnTo>
                      <a:pt x="187" y="229"/>
                    </a:lnTo>
                    <a:lnTo>
                      <a:pt x="225" y="267"/>
                    </a:lnTo>
                    <a:lnTo>
                      <a:pt x="263" y="267"/>
                    </a:lnTo>
                    <a:lnTo>
                      <a:pt x="301" y="267"/>
                    </a:lnTo>
                    <a:lnTo>
                      <a:pt x="301" y="229"/>
                    </a:lnTo>
                    <a:lnTo>
                      <a:pt x="301" y="191"/>
                    </a:lnTo>
                    <a:lnTo>
                      <a:pt x="301" y="154"/>
                    </a:lnTo>
                    <a:lnTo>
                      <a:pt x="337" y="154"/>
                    </a:lnTo>
                    <a:lnTo>
                      <a:pt x="337" y="77"/>
                    </a:lnTo>
                    <a:lnTo>
                      <a:pt x="337" y="0"/>
                    </a:lnTo>
                    <a:lnTo>
                      <a:pt x="374" y="38"/>
                    </a:lnTo>
                    <a:lnTo>
                      <a:pt x="412" y="38"/>
                    </a:lnTo>
                    <a:lnTo>
                      <a:pt x="524" y="38"/>
                    </a:lnTo>
                    <a:lnTo>
                      <a:pt x="561" y="38"/>
                    </a:lnTo>
                    <a:lnTo>
                      <a:pt x="598" y="77"/>
                    </a:lnTo>
                    <a:lnTo>
                      <a:pt x="636" y="77"/>
                    </a:lnTo>
                    <a:lnTo>
                      <a:pt x="673" y="114"/>
                    </a:lnTo>
                    <a:lnTo>
                      <a:pt x="673" y="191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8" name="Freeform 375"/>
              <p:cNvSpPr>
                <a:spLocks noChangeArrowheads="1"/>
              </p:cNvSpPr>
              <p:nvPr/>
            </p:nvSpPr>
            <p:spPr bwMode="auto">
              <a:xfrm>
                <a:off x="5738248" y="2218887"/>
                <a:ext cx="103699" cy="149948"/>
              </a:xfrm>
              <a:custGeom>
                <a:avLst/>
                <a:gdLst>
                  <a:gd name="T0" fmla="*/ 224 w 412"/>
                  <a:gd name="T1" fmla="*/ 0 h 728"/>
                  <a:gd name="T2" fmla="*/ 300 w 412"/>
                  <a:gd name="T3" fmla="*/ 76 h 728"/>
                  <a:gd name="T4" fmla="*/ 335 w 412"/>
                  <a:gd name="T5" fmla="*/ 115 h 728"/>
                  <a:gd name="T6" fmla="*/ 373 w 412"/>
                  <a:gd name="T7" fmla="*/ 115 h 728"/>
                  <a:gd name="T8" fmla="*/ 411 w 412"/>
                  <a:gd name="T9" fmla="*/ 153 h 728"/>
                  <a:gd name="T10" fmla="*/ 411 w 412"/>
                  <a:gd name="T11" fmla="*/ 190 h 728"/>
                  <a:gd name="T12" fmla="*/ 411 w 412"/>
                  <a:gd name="T13" fmla="*/ 268 h 728"/>
                  <a:gd name="T14" fmla="*/ 373 w 412"/>
                  <a:gd name="T15" fmla="*/ 343 h 728"/>
                  <a:gd name="T16" fmla="*/ 373 w 412"/>
                  <a:gd name="T17" fmla="*/ 381 h 728"/>
                  <a:gd name="T18" fmla="*/ 411 w 412"/>
                  <a:gd name="T19" fmla="*/ 421 h 728"/>
                  <a:gd name="T20" fmla="*/ 411 w 412"/>
                  <a:gd name="T21" fmla="*/ 497 h 728"/>
                  <a:gd name="T22" fmla="*/ 411 w 412"/>
                  <a:gd name="T23" fmla="*/ 574 h 728"/>
                  <a:gd name="T24" fmla="*/ 411 w 412"/>
                  <a:gd name="T25" fmla="*/ 650 h 728"/>
                  <a:gd name="T26" fmla="*/ 373 w 412"/>
                  <a:gd name="T27" fmla="*/ 689 h 728"/>
                  <a:gd name="T28" fmla="*/ 300 w 412"/>
                  <a:gd name="T29" fmla="*/ 727 h 728"/>
                  <a:gd name="T30" fmla="*/ 262 w 412"/>
                  <a:gd name="T31" fmla="*/ 727 h 728"/>
                  <a:gd name="T32" fmla="*/ 224 w 412"/>
                  <a:gd name="T33" fmla="*/ 689 h 728"/>
                  <a:gd name="T34" fmla="*/ 224 w 412"/>
                  <a:gd name="T35" fmla="*/ 650 h 728"/>
                  <a:gd name="T36" fmla="*/ 150 w 412"/>
                  <a:gd name="T37" fmla="*/ 650 h 728"/>
                  <a:gd name="T38" fmla="*/ 112 w 412"/>
                  <a:gd name="T39" fmla="*/ 650 h 728"/>
                  <a:gd name="T40" fmla="*/ 75 w 412"/>
                  <a:gd name="T41" fmla="*/ 650 h 728"/>
                  <a:gd name="T42" fmla="*/ 75 w 412"/>
                  <a:gd name="T43" fmla="*/ 611 h 728"/>
                  <a:gd name="T44" fmla="*/ 37 w 412"/>
                  <a:gd name="T45" fmla="*/ 611 h 728"/>
                  <a:gd name="T46" fmla="*/ 37 w 412"/>
                  <a:gd name="T47" fmla="*/ 574 h 728"/>
                  <a:gd name="T48" fmla="*/ 37 w 412"/>
                  <a:gd name="T49" fmla="*/ 497 h 728"/>
                  <a:gd name="T50" fmla="*/ 0 w 412"/>
                  <a:gd name="T51" fmla="*/ 458 h 728"/>
                  <a:gd name="T52" fmla="*/ 0 w 412"/>
                  <a:gd name="T53" fmla="*/ 381 h 728"/>
                  <a:gd name="T54" fmla="*/ 37 w 412"/>
                  <a:gd name="T55" fmla="*/ 343 h 728"/>
                  <a:gd name="T56" fmla="*/ 37 w 412"/>
                  <a:gd name="T57" fmla="*/ 307 h 728"/>
                  <a:gd name="T58" fmla="*/ 75 w 412"/>
                  <a:gd name="T59" fmla="*/ 229 h 728"/>
                  <a:gd name="T60" fmla="*/ 75 w 412"/>
                  <a:gd name="T61" fmla="*/ 190 h 728"/>
                  <a:gd name="T62" fmla="*/ 75 w 412"/>
                  <a:gd name="T63" fmla="*/ 153 h 728"/>
                  <a:gd name="T64" fmla="*/ 150 w 412"/>
                  <a:gd name="T65" fmla="*/ 153 h 728"/>
                  <a:gd name="T66" fmla="*/ 186 w 412"/>
                  <a:gd name="T67" fmla="*/ 115 h 728"/>
                  <a:gd name="T68" fmla="*/ 186 w 412"/>
                  <a:gd name="T69" fmla="*/ 76 h 728"/>
                  <a:gd name="T70" fmla="*/ 224 w 412"/>
                  <a:gd name="T71" fmla="*/ 38 h 728"/>
                  <a:gd name="T72" fmla="*/ 224 w 412"/>
                  <a:gd name="T73" fmla="*/ 0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12" h="728">
                    <a:moveTo>
                      <a:pt x="224" y="0"/>
                    </a:moveTo>
                    <a:lnTo>
                      <a:pt x="300" y="76"/>
                    </a:lnTo>
                    <a:lnTo>
                      <a:pt x="335" y="115"/>
                    </a:lnTo>
                    <a:lnTo>
                      <a:pt x="373" y="115"/>
                    </a:lnTo>
                    <a:lnTo>
                      <a:pt x="411" y="153"/>
                    </a:lnTo>
                    <a:lnTo>
                      <a:pt x="411" y="190"/>
                    </a:lnTo>
                    <a:lnTo>
                      <a:pt x="411" y="268"/>
                    </a:lnTo>
                    <a:lnTo>
                      <a:pt x="373" y="343"/>
                    </a:lnTo>
                    <a:lnTo>
                      <a:pt x="373" y="381"/>
                    </a:lnTo>
                    <a:lnTo>
                      <a:pt x="411" y="421"/>
                    </a:lnTo>
                    <a:lnTo>
                      <a:pt x="411" y="497"/>
                    </a:lnTo>
                    <a:lnTo>
                      <a:pt x="411" y="574"/>
                    </a:lnTo>
                    <a:lnTo>
                      <a:pt x="411" y="650"/>
                    </a:lnTo>
                    <a:lnTo>
                      <a:pt x="373" y="689"/>
                    </a:lnTo>
                    <a:lnTo>
                      <a:pt x="300" y="727"/>
                    </a:lnTo>
                    <a:lnTo>
                      <a:pt x="262" y="727"/>
                    </a:lnTo>
                    <a:lnTo>
                      <a:pt x="224" y="689"/>
                    </a:lnTo>
                    <a:lnTo>
                      <a:pt x="224" y="650"/>
                    </a:lnTo>
                    <a:lnTo>
                      <a:pt x="150" y="650"/>
                    </a:lnTo>
                    <a:lnTo>
                      <a:pt x="112" y="650"/>
                    </a:lnTo>
                    <a:lnTo>
                      <a:pt x="75" y="650"/>
                    </a:lnTo>
                    <a:lnTo>
                      <a:pt x="75" y="611"/>
                    </a:lnTo>
                    <a:lnTo>
                      <a:pt x="37" y="611"/>
                    </a:lnTo>
                    <a:lnTo>
                      <a:pt x="37" y="574"/>
                    </a:lnTo>
                    <a:lnTo>
                      <a:pt x="37" y="497"/>
                    </a:lnTo>
                    <a:lnTo>
                      <a:pt x="0" y="458"/>
                    </a:lnTo>
                    <a:lnTo>
                      <a:pt x="0" y="381"/>
                    </a:lnTo>
                    <a:lnTo>
                      <a:pt x="37" y="343"/>
                    </a:lnTo>
                    <a:lnTo>
                      <a:pt x="37" y="307"/>
                    </a:lnTo>
                    <a:lnTo>
                      <a:pt x="75" y="229"/>
                    </a:lnTo>
                    <a:lnTo>
                      <a:pt x="75" y="190"/>
                    </a:lnTo>
                    <a:lnTo>
                      <a:pt x="75" y="153"/>
                    </a:lnTo>
                    <a:lnTo>
                      <a:pt x="150" y="153"/>
                    </a:lnTo>
                    <a:lnTo>
                      <a:pt x="186" y="115"/>
                    </a:lnTo>
                    <a:lnTo>
                      <a:pt x="186" y="76"/>
                    </a:lnTo>
                    <a:lnTo>
                      <a:pt x="224" y="38"/>
                    </a:lnTo>
                    <a:lnTo>
                      <a:pt x="224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79" name="Freeform 376"/>
              <p:cNvSpPr>
                <a:spLocks noChangeArrowheads="1"/>
              </p:cNvSpPr>
              <p:nvPr/>
            </p:nvSpPr>
            <p:spPr bwMode="auto">
              <a:xfrm>
                <a:off x="5738248" y="2218887"/>
                <a:ext cx="103699" cy="149948"/>
              </a:xfrm>
              <a:custGeom>
                <a:avLst/>
                <a:gdLst>
                  <a:gd name="T0" fmla="*/ 224 w 412"/>
                  <a:gd name="T1" fmla="*/ 0 h 728"/>
                  <a:gd name="T2" fmla="*/ 300 w 412"/>
                  <a:gd name="T3" fmla="*/ 76 h 728"/>
                  <a:gd name="T4" fmla="*/ 335 w 412"/>
                  <a:gd name="T5" fmla="*/ 115 h 728"/>
                  <a:gd name="T6" fmla="*/ 373 w 412"/>
                  <a:gd name="T7" fmla="*/ 115 h 728"/>
                  <a:gd name="T8" fmla="*/ 411 w 412"/>
                  <a:gd name="T9" fmla="*/ 153 h 728"/>
                  <a:gd name="T10" fmla="*/ 411 w 412"/>
                  <a:gd name="T11" fmla="*/ 190 h 728"/>
                  <a:gd name="T12" fmla="*/ 411 w 412"/>
                  <a:gd name="T13" fmla="*/ 268 h 728"/>
                  <a:gd name="T14" fmla="*/ 373 w 412"/>
                  <a:gd name="T15" fmla="*/ 343 h 728"/>
                  <a:gd name="T16" fmla="*/ 373 w 412"/>
                  <a:gd name="T17" fmla="*/ 381 h 728"/>
                  <a:gd name="T18" fmla="*/ 411 w 412"/>
                  <a:gd name="T19" fmla="*/ 421 h 728"/>
                  <a:gd name="T20" fmla="*/ 411 w 412"/>
                  <a:gd name="T21" fmla="*/ 497 h 728"/>
                  <a:gd name="T22" fmla="*/ 411 w 412"/>
                  <a:gd name="T23" fmla="*/ 574 h 728"/>
                  <a:gd name="T24" fmla="*/ 411 w 412"/>
                  <a:gd name="T25" fmla="*/ 650 h 728"/>
                  <a:gd name="T26" fmla="*/ 373 w 412"/>
                  <a:gd name="T27" fmla="*/ 689 h 728"/>
                  <a:gd name="T28" fmla="*/ 300 w 412"/>
                  <a:gd name="T29" fmla="*/ 727 h 728"/>
                  <a:gd name="T30" fmla="*/ 262 w 412"/>
                  <a:gd name="T31" fmla="*/ 727 h 728"/>
                  <a:gd name="T32" fmla="*/ 224 w 412"/>
                  <a:gd name="T33" fmla="*/ 689 h 728"/>
                  <a:gd name="T34" fmla="*/ 224 w 412"/>
                  <a:gd name="T35" fmla="*/ 650 h 728"/>
                  <a:gd name="T36" fmla="*/ 150 w 412"/>
                  <a:gd name="T37" fmla="*/ 650 h 728"/>
                  <a:gd name="T38" fmla="*/ 112 w 412"/>
                  <a:gd name="T39" fmla="*/ 650 h 728"/>
                  <a:gd name="T40" fmla="*/ 75 w 412"/>
                  <a:gd name="T41" fmla="*/ 650 h 728"/>
                  <a:gd name="T42" fmla="*/ 75 w 412"/>
                  <a:gd name="T43" fmla="*/ 611 h 728"/>
                  <a:gd name="T44" fmla="*/ 37 w 412"/>
                  <a:gd name="T45" fmla="*/ 611 h 728"/>
                  <a:gd name="T46" fmla="*/ 37 w 412"/>
                  <a:gd name="T47" fmla="*/ 574 h 728"/>
                  <a:gd name="T48" fmla="*/ 37 w 412"/>
                  <a:gd name="T49" fmla="*/ 497 h 728"/>
                  <a:gd name="T50" fmla="*/ 0 w 412"/>
                  <a:gd name="T51" fmla="*/ 458 h 728"/>
                  <a:gd name="T52" fmla="*/ 0 w 412"/>
                  <a:gd name="T53" fmla="*/ 381 h 728"/>
                  <a:gd name="T54" fmla="*/ 37 w 412"/>
                  <a:gd name="T55" fmla="*/ 343 h 728"/>
                  <a:gd name="T56" fmla="*/ 37 w 412"/>
                  <a:gd name="T57" fmla="*/ 307 h 728"/>
                  <a:gd name="T58" fmla="*/ 75 w 412"/>
                  <a:gd name="T59" fmla="*/ 229 h 728"/>
                  <a:gd name="T60" fmla="*/ 75 w 412"/>
                  <a:gd name="T61" fmla="*/ 190 h 728"/>
                  <a:gd name="T62" fmla="*/ 75 w 412"/>
                  <a:gd name="T63" fmla="*/ 153 h 728"/>
                  <a:gd name="T64" fmla="*/ 150 w 412"/>
                  <a:gd name="T65" fmla="*/ 153 h 728"/>
                  <a:gd name="T66" fmla="*/ 186 w 412"/>
                  <a:gd name="T67" fmla="*/ 115 h 728"/>
                  <a:gd name="T68" fmla="*/ 186 w 412"/>
                  <a:gd name="T69" fmla="*/ 76 h 728"/>
                  <a:gd name="T70" fmla="*/ 224 w 412"/>
                  <a:gd name="T71" fmla="*/ 38 h 728"/>
                  <a:gd name="T72" fmla="*/ 224 w 412"/>
                  <a:gd name="T73" fmla="*/ 0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12" h="728">
                    <a:moveTo>
                      <a:pt x="224" y="0"/>
                    </a:moveTo>
                    <a:lnTo>
                      <a:pt x="300" y="76"/>
                    </a:lnTo>
                    <a:lnTo>
                      <a:pt x="335" y="115"/>
                    </a:lnTo>
                    <a:lnTo>
                      <a:pt x="373" y="115"/>
                    </a:lnTo>
                    <a:lnTo>
                      <a:pt x="411" y="153"/>
                    </a:lnTo>
                    <a:lnTo>
                      <a:pt x="411" y="190"/>
                    </a:lnTo>
                    <a:lnTo>
                      <a:pt x="411" y="268"/>
                    </a:lnTo>
                    <a:lnTo>
                      <a:pt x="373" y="343"/>
                    </a:lnTo>
                    <a:lnTo>
                      <a:pt x="373" y="381"/>
                    </a:lnTo>
                    <a:lnTo>
                      <a:pt x="411" y="421"/>
                    </a:lnTo>
                    <a:lnTo>
                      <a:pt x="411" y="497"/>
                    </a:lnTo>
                    <a:lnTo>
                      <a:pt x="411" y="574"/>
                    </a:lnTo>
                    <a:lnTo>
                      <a:pt x="411" y="650"/>
                    </a:lnTo>
                    <a:lnTo>
                      <a:pt x="373" y="689"/>
                    </a:lnTo>
                    <a:lnTo>
                      <a:pt x="300" y="727"/>
                    </a:lnTo>
                    <a:lnTo>
                      <a:pt x="262" y="727"/>
                    </a:lnTo>
                    <a:lnTo>
                      <a:pt x="224" y="689"/>
                    </a:lnTo>
                    <a:lnTo>
                      <a:pt x="224" y="650"/>
                    </a:lnTo>
                    <a:lnTo>
                      <a:pt x="150" y="650"/>
                    </a:lnTo>
                    <a:lnTo>
                      <a:pt x="112" y="650"/>
                    </a:lnTo>
                    <a:lnTo>
                      <a:pt x="75" y="650"/>
                    </a:lnTo>
                    <a:lnTo>
                      <a:pt x="75" y="611"/>
                    </a:lnTo>
                    <a:lnTo>
                      <a:pt x="37" y="611"/>
                    </a:lnTo>
                    <a:lnTo>
                      <a:pt x="37" y="574"/>
                    </a:lnTo>
                    <a:lnTo>
                      <a:pt x="37" y="497"/>
                    </a:lnTo>
                    <a:lnTo>
                      <a:pt x="0" y="458"/>
                    </a:lnTo>
                    <a:lnTo>
                      <a:pt x="0" y="381"/>
                    </a:lnTo>
                    <a:lnTo>
                      <a:pt x="37" y="343"/>
                    </a:lnTo>
                    <a:lnTo>
                      <a:pt x="37" y="307"/>
                    </a:lnTo>
                    <a:lnTo>
                      <a:pt x="75" y="229"/>
                    </a:lnTo>
                    <a:lnTo>
                      <a:pt x="75" y="190"/>
                    </a:lnTo>
                    <a:lnTo>
                      <a:pt x="75" y="153"/>
                    </a:lnTo>
                    <a:lnTo>
                      <a:pt x="150" y="153"/>
                    </a:lnTo>
                    <a:lnTo>
                      <a:pt x="186" y="115"/>
                    </a:lnTo>
                    <a:lnTo>
                      <a:pt x="186" y="76"/>
                    </a:lnTo>
                    <a:lnTo>
                      <a:pt x="224" y="38"/>
                    </a:lnTo>
                    <a:lnTo>
                      <a:pt x="224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0" name="Freeform 377"/>
              <p:cNvSpPr>
                <a:spLocks noChangeArrowheads="1"/>
              </p:cNvSpPr>
              <p:nvPr/>
            </p:nvSpPr>
            <p:spPr bwMode="auto">
              <a:xfrm>
                <a:off x="5528596" y="2155800"/>
                <a:ext cx="266011" cy="109718"/>
              </a:xfrm>
              <a:custGeom>
                <a:avLst/>
                <a:gdLst>
                  <a:gd name="T0" fmla="*/ 73 w 1045"/>
                  <a:gd name="T1" fmla="*/ 0 h 535"/>
                  <a:gd name="T2" fmla="*/ 110 w 1045"/>
                  <a:gd name="T3" fmla="*/ 0 h 535"/>
                  <a:gd name="T4" fmla="*/ 149 w 1045"/>
                  <a:gd name="T5" fmla="*/ 38 h 535"/>
                  <a:gd name="T6" fmla="*/ 185 w 1045"/>
                  <a:gd name="T7" fmla="*/ 38 h 535"/>
                  <a:gd name="T8" fmla="*/ 185 w 1045"/>
                  <a:gd name="T9" fmla="*/ 75 h 535"/>
                  <a:gd name="T10" fmla="*/ 222 w 1045"/>
                  <a:gd name="T11" fmla="*/ 38 h 535"/>
                  <a:gd name="T12" fmla="*/ 298 w 1045"/>
                  <a:gd name="T13" fmla="*/ 38 h 535"/>
                  <a:gd name="T14" fmla="*/ 335 w 1045"/>
                  <a:gd name="T15" fmla="*/ 0 h 535"/>
                  <a:gd name="T16" fmla="*/ 372 w 1045"/>
                  <a:gd name="T17" fmla="*/ 0 h 535"/>
                  <a:gd name="T18" fmla="*/ 446 w 1045"/>
                  <a:gd name="T19" fmla="*/ 38 h 535"/>
                  <a:gd name="T20" fmla="*/ 485 w 1045"/>
                  <a:gd name="T21" fmla="*/ 75 h 535"/>
                  <a:gd name="T22" fmla="*/ 485 w 1045"/>
                  <a:gd name="T23" fmla="*/ 114 h 535"/>
                  <a:gd name="T24" fmla="*/ 485 w 1045"/>
                  <a:gd name="T25" fmla="*/ 153 h 535"/>
                  <a:gd name="T26" fmla="*/ 521 w 1045"/>
                  <a:gd name="T27" fmla="*/ 153 h 535"/>
                  <a:gd name="T28" fmla="*/ 559 w 1045"/>
                  <a:gd name="T29" fmla="*/ 153 h 535"/>
                  <a:gd name="T30" fmla="*/ 670 w 1045"/>
                  <a:gd name="T31" fmla="*/ 191 h 535"/>
                  <a:gd name="T32" fmla="*/ 782 w 1045"/>
                  <a:gd name="T33" fmla="*/ 191 h 535"/>
                  <a:gd name="T34" fmla="*/ 820 w 1045"/>
                  <a:gd name="T35" fmla="*/ 191 h 535"/>
                  <a:gd name="T36" fmla="*/ 857 w 1045"/>
                  <a:gd name="T37" fmla="*/ 229 h 535"/>
                  <a:gd name="T38" fmla="*/ 932 w 1045"/>
                  <a:gd name="T39" fmla="*/ 229 h 535"/>
                  <a:gd name="T40" fmla="*/ 1006 w 1045"/>
                  <a:gd name="T41" fmla="*/ 267 h 535"/>
                  <a:gd name="T42" fmla="*/ 1044 w 1045"/>
                  <a:gd name="T43" fmla="*/ 306 h 535"/>
                  <a:gd name="T44" fmla="*/ 1044 w 1045"/>
                  <a:gd name="T45" fmla="*/ 344 h 535"/>
                  <a:gd name="T46" fmla="*/ 1006 w 1045"/>
                  <a:gd name="T47" fmla="*/ 381 h 535"/>
                  <a:gd name="T48" fmla="*/ 1006 w 1045"/>
                  <a:gd name="T49" fmla="*/ 421 h 535"/>
                  <a:gd name="T50" fmla="*/ 970 w 1045"/>
                  <a:gd name="T51" fmla="*/ 458 h 535"/>
                  <a:gd name="T52" fmla="*/ 895 w 1045"/>
                  <a:gd name="T53" fmla="*/ 458 h 535"/>
                  <a:gd name="T54" fmla="*/ 895 w 1045"/>
                  <a:gd name="T55" fmla="*/ 381 h 535"/>
                  <a:gd name="T56" fmla="*/ 857 w 1045"/>
                  <a:gd name="T57" fmla="*/ 344 h 535"/>
                  <a:gd name="T58" fmla="*/ 820 w 1045"/>
                  <a:gd name="T59" fmla="*/ 344 h 535"/>
                  <a:gd name="T60" fmla="*/ 782 w 1045"/>
                  <a:gd name="T61" fmla="*/ 306 h 535"/>
                  <a:gd name="T62" fmla="*/ 746 w 1045"/>
                  <a:gd name="T63" fmla="*/ 306 h 535"/>
                  <a:gd name="T64" fmla="*/ 634 w 1045"/>
                  <a:gd name="T65" fmla="*/ 306 h 535"/>
                  <a:gd name="T66" fmla="*/ 596 w 1045"/>
                  <a:gd name="T67" fmla="*/ 306 h 535"/>
                  <a:gd name="T68" fmla="*/ 559 w 1045"/>
                  <a:gd name="T69" fmla="*/ 267 h 535"/>
                  <a:gd name="T70" fmla="*/ 559 w 1045"/>
                  <a:gd name="T71" fmla="*/ 421 h 535"/>
                  <a:gd name="T72" fmla="*/ 521 w 1045"/>
                  <a:gd name="T73" fmla="*/ 421 h 535"/>
                  <a:gd name="T74" fmla="*/ 521 w 1045"/>
                  <a:gd name="T75" fmla="*/ 458 h 535"/>
                  <a:gd name="T76" fmla="*/ 521 w 1045"/>
                  <a:gd name="T77" fmla="*/ 496 h 535"/>
                  <a:gd name="T78" fmla="*/ 485 w 1045"/>
                  <a:gd name="T79" fmla="*/ 534 h 535"/>
                  <a:gd name="T80" fmla="*/ 446 w 1045"/>
                  <a:gd name="T81" fmla="*/ 534 h 535"/>
                  <a:gd name="T82" fmla="*/ 409 w 1045"/>
                  <a:gd name="T83" fmla="*/ 496 h 535"/>
                  <a:gd name="T84" fmla="*/ 372 w 1045"/>
                  <a:gd name="T85" fmla="*/ 458 h 535"/>
                  <a:gd name="T86" fmla="*/ 335 w 1045"/>
                  <a:gd name="T87" fmla="*/ 458 h 535"/>
                  <a:gd name="T88" fmla="*/ 260 w 1045"/>
                  <a:gd name="T89" fmla="*/ 458 h 535"/>
                  <a:gd name="T90" fmla="*/ 222 w 1045"/>
                  <a:gd name="T91" fmla="*/ 458 h 535"/>
                  <a:gd name="T92" fmla="*/ 0 w 1045"/>
                  <a:gd name="T93" fmla="*/ 191 h 535"/>
                  <a:gd name="T94" fmla="*/ 0 w 1045"/>
                  <a:gd name="T95" fmla="*/ 153 h 535"/>
                  <a:gd name="T96" fmla="*/ 0 w 1045"/>
                  <a:gd name="T97" fmla="*/ 114 h 535"/>
                  <a:gd name="T98" fmla="*/ 35 w 1045"/>
                  <a:gd name="T99" fmla="*/ 75 h 535"/>
                  <a:gd name="T100" fmla="*/ 35 w 1045"/>
                  <a:gd name="T101" fmla="*/ 38 h 535"/>
                  <a:gd name="T102" fmla="*/ 73 w 1045"/>
                  <a:gd name="T103" fmla="*/ 0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45" h="535">
                    <a:moveTo>
                      <a:pt x="73" y="0"/>
                    </a:moveTo>
                    <a:lnTo>
                      <a:pt x="110" y="0"/>
                    </a:lnTo>
                    <a:lnTo>
                      <a:pt x="149" y="38"/>
                    </a:lnTo>
                    <a:lnTo>
                      <a:pt x="185" y="38"/>
                    </a:lnTo>
                    <a:lnTo>
                      <a:pt x="185" y="75"/>
                    </a:lnTo>
                    <a:lnTo>
                      <a:pt x="222" y="38"/>
                    </a:lnTo>
                    <a:lnTo>
                      <a:pt x="298" y="38"/>
                    </a:lnTo>
                    <a:lnTo>
                      <a:pt x="335" y="0"/>
                    </a:lnTo>
                    <a:lnTo>
                      <a:pt x="372" y="0"/>
                    </a:lnTo>
                    <a:lnTo>
                      <a:pt x="446" y="38"/>
                    </a:lnTo>
                    <a:lnTo>
                      <a:pt x="485" y="75"/>
                    </a:lnTo>
                    <a:lnTo>
                      <a:pt x="485" y="114"/>
                    </a:lnTo>
                    <a:lnTo>
                      <a:pt x="485" y="153"/>
                    </a:lnTo>
                    <a:lnTo>
                      <a:pt x="521" y="153"/>
                    </a:lnTo>
                    <a:lnTo>
                      <a:pt x="559" y="153"/>
                    </a:lnTo>
                    <a:lnTo>
                      <a:pt x="670" y="191"/>
                    </a:lnTo>
                    <a:lnTo>
                      <a:pt x="782" y="191"/>
                    </a:lnTo>
                    <a:lnTo>
                      <a:pt x="820" y="191"/>
                    </a:lnTo>
                    <a:lnTo>
                      <a:pt x="857" y="229"/>
                    </a:lnTo>
                    <a:lnTo>
                      <a:pt x="932" y="229"/>
                    </a:lnTo>
                    <a:lnTo>
                      <a:pt x="1006" y="267"/>
                    </a:lnTo>
                    <a:lnTo>
                      <a:pt x="1044" y="306"/>
                    </a:lnTo>
                    <a:lnTo>
                      <a:pt x="1044" y="344"/>
                    </a:lnTo>
                    <a:lnTo>
                      <a:pt x="1006" y="381"/>
                    </a:lnTo>
                    <a:lnTo>
                      <a:pt x="1006" y="421"/>
                    </a:lnTo>
                    <a:lnTo>
                      <a:pt x="970" y="458"/>
                    </a:lnTo>
                    <a:lnTo>
                      <a:pt x="895" y="458"/>
                    </a:lnTo>
                    <a:lnTo>
                      <a:pt x="895" y="381"/>
                    </a:lnTo>
                    <a:lnTo>
                      <a:pt x="857" y="344"/>
                    </a:lnTo>
                    <a:lnTo>
                      <a:pt x="820" y="344"/>
                    </a:lnTo>
                    <a:lnTo>
                      <a:pt x="782" y="306"/>
                    </a:lnTo>
                    <a:lnTo>
                      <a:pt x="746" y="306"/>
                    </a:lnTo>
                    <a:lnTo>
                      <a:pt x="634" y="306"/>
                    </a:lnTo>
                    <a:lnTo>
                      <a:pt x="596" y="306"/>
                    </a:lnTo>
                    <a:lnTo>
                      <a:pt x="559" y="267"/>
                    </a:lnTo>
                    <a:lnTo>
                      <a:pt x="559" y="421"/>
                    </a:lnTo>
                    <a:lnTo>
                      <a:pt x="521" y="421"/>
                    </a:lnTo>
                    <a:lnTo>
                      <a:pt x="521" y="458"/>
                    </a:lnTo>
                    <a:lnTo>
                      <a:pt x="521" y="496"/>
                    </a:lnTo>
                    <a:lnTo>
                      <a:pt x="485" y="534"/>
                    </a:lnTo>
                    <a:lnTo>
                      <a:pt x="446" y="534"/>
                    </a:lnTo>
                    <a:lnTo>
                      <a:pt x="409" y="496"/>
                    </a:lnTo>
                    <a:lnTo>
                      <a:pt x="372" y="458"/>
                    </a:lnTo>
                    <a:lnTo>
                      <a:pt x="335" y="458"/>
                    </a:lnTo>
                    <a:lnTo>
                      <a:pt x="260" y="458"/>
                    </a:lnTo>
                    <a:lnTo>
                      <a:pt x="222" y="458"/>
                    </a:lnTo>
                    <a:lnTo>
                      <a:pt x="0" y="191"/>
                    </a:lnTo>
                    <a:lnTo>
                      <a:pt x="0" y="153"/>
                    </a:lnTo>
                    <a:lnTo>
                      <a:pt x="0" y="114"/>
                    </a:lnTo>
                    <a:lnTo>
                      <a:pt x="35" y="75"/>
                    </a:lnTo>
                    <a:lnTo>
                      <a:pt x="35" y="38"/>
                    </a:lnTo>
                    <a:lnTo>
                      <a:pt x="73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81" name="Freeform 378"/>
              <p:cNvSpPr>
                <a:spLocks noChangeArrowheads="1"/>
              </p:cNvSpPr>
              <p:nvPr/>
            </p:nvSpPr>
            <p:spPr bwMode="auto">
              <a:xfrm>
                <a:off x="5528596" y="2155800"/>
                <a:ext cx="266011" cy="109718"/>
              </a:xfrm>
              <a:custGeom>
                <a:avLst/>
                <a:gdLst>
                  <a:gd name="T0" fmla="*/ 73 w 1045"/>
                  <a:gd name="T1" fmla="*/ 0 h 535"/>
                  <a:gd name="T2" fmla="*/ 110 w 1045"/>
                  <a:gd name="T3" fmla="*/ 0 h 535"/>
                  <a:gd name="T4" fmla="*/ 149 w 1045"/>
                  <a:gd name="T5" fmla="*/ 38 h 535"/>
                  <a:gd name="T6" fmla="*/ 185 w 1045"/>
                  <a:gd name="T7" fmla="*/ 38 h 535"/>
                  <a:gd name="T8" fmla="*/ 185 w 1045"/>
                  <a:gd name="T9" fmla="*/ 75 h 535"/>
                  <a:gd name="T10" fmla="*/ 222 w 1045"/>
                  <a:gd name="T11" fmla="*/ 38 h 535"/>
                  <a:gd name="T12" fmla="*/ 298 w 1045"/>
                  <a:gd name="T13" fmla="*/ 38 h 535"/>
                  <a:gd name="T14" fmla="*/ 335 w 1045"/>
                  <a:gd name="T15" fmla="*/ 0 h 535"/>
                  <a:gd name="T16" fmla="*/ 372 w 1045"/>
                  <a:gd name="T17" fmla="*/ 0 h 535"/>
                  <a:gd name="T18" fmla="*/ 446 w 1045"/>
                  <a:gd name="T19" fmla="*/ 38 h 535"/>
                  <a:gd name="T20" fmla="*/ 485 w 1045"/>
                  <a:gd name="T21" fmla="*/ 75 h 535"/>
                  <a:gd name="T22" fmla="*/ 485 w 1045"/>
                  <a:gd name="T23" fmla="*/ 114 h 535"/>
                  <a:gd name="T24" fmla="*/ 485 w 1045"/>
                  <a:gd name="T25" fmla="*/ 153 h 535"/>
                  <a:gd name="T26" fmla="*/ 521 w 1045"/>
                  <a:gd name="T27" fmla="*/ 153 h 535"/>
                  <a:gd name="T28" fmla="*/ 559 w 1045"/>
                  <a:gd name="T29" fmla="*/ 153 h 535"/>
                  <a:gd name="T30" fmla="*/ 670 w 1045"/>
                  <a:gd name="T31" fmla="*/ 191 h 535"/>
                  <a:gd name="T32" fmla="*/ 782 w 1045"/>
                  <a:gd name="T33" fmla="*/ 191 h 535"/>
                  <a:gd name="T34" fmla="*/ 820 w 1045"/>
                  <a:gd name="T35" fmla="*/ 191 h 535"/>
                  <a:gd name="T36" fmla="*/ 857 w 1045"/>
                  <a:gd name="T37" fmla="*/ 229 h 535"/>
                  <a:gd name="T38" fmla="*/ 932 w 1045"/>
                  <a:gd name="T39" fmla="*/ 229 h 535"/>
                  <a:gd name="T40" fmla="*/ 1006 w 1045"/>
                  <a:gd name="T41" fmla="*/ 267 h 535"/>
                  <a:gd name="T42" fmla="*/ 1044 w 1045"/>
                  <a:gd name="T43" fmla="*/ 306 h 535"/>
                  <a:gd name="T44" fmla="*/ 1044 w 1045"/>
                  <a:gd name="T45" fmla="*/ 344 h 535"/>
                  <a:gd name="T46" fmla="*/ 1006 w 1045"/>
                  <a:gd name="T47" fmla="*/ 381 h 535"/>
                  <a:gd name="T48" fmla="*/ 1006 w 1045"/>
                  <a:gd name="T49" fmla="*/ 421 h 535"/>
                  <a:gd name="T50" fmla="*/ 970 w 1045"/>
                  <a:gd name="T51" fmla="*/ 458 h 535"/>
                  <a:gd name="T52" fmla="*/ 895 w 1045"/>
                  <a:gd name="T53" fmla="*/ 458 h 535"/>
                  <a:gd name="T54" fmla="*/ 895 w 1045"/>
                  <a:gd name="T55" fmla="*/ 381 h 535"/>
                  <a:gd name="T56" fmla="*/ 857 w 1045"/>
                  <a:gd name="T57" fmla="*/ 344 h 535"/>
                  <a:gd name="T58" fmla="*/ 820 w 1045"/>
                  <a:gd name="T59" fmla="*/ 344 h 535"/>
                  <a:gd name="T60" fmla="*/ 782 w 1045"/>
                  <a:gd name="T61" fmla="*/ 306 h 535"/>
                  <a:gd name="T62" fmla="*/ 746 w 1045"/>
                  <a:gd name="T63" fmla="*/ 306 h 535"/>
                  <a:gd name="T64" fmla="*/ 634 w 1045"/>
                  <a:gd name="T65" fmla="*/ 306 h 535"/>
                  <a:gd name="T66" fmla="*/ 596 w 1045"/>
                  <a:gd name="T67" fmla="*/ 306 h 535"/>
                  <a:gd name="T68" fmla="*/ 559 w 1045"/>
                  <a:gd name="T69" fmla="*/ 267 h 535"/>
                  <a:gd name="T70" fmla="*/ 559 w 1045"/>
                  <a:gd name="T71" fmla="*/ 421 h 535"/>
                  <a:gd name="T72" fmla="*/ 521 w 1045"/>
                  <a:gd name="T73" fmla="*/ 421 h 535"/>
                  <a:gd name="T74" fmla="*/ 521 w 1045"/>
                  <a:gd name="T75" fmla="*/ 458 h 535"/>
                  <a:gd name="T76" fmla="*/ 521 w 1045"/>
                  <a:gd name="T77" fmla="*/ 496 h 535"/>
                  <a:gd name="T78" fmla="*/ 485 w 1045"/>
                  <a:gd name="T79" fmla="*/ 534 h 535"/>
                  <a:gd name="T80" fmla="*/ 446 w 1045"/>
                  <a:gd name="T81" fmla="*/ 534 h 535"/>
                  <a:gd name="T82" fmla="*/ 409 w 1045"/>
                  <a:gd name="T83" fmla="*/ 496 h 535"/>
                  <a:gd name="T84" fmla="*/ 372 w 1045"/>
                  <a:gd name="T85" fmla="*/ 458 h 535"/>
                  <a:gd name="T86" fmla="*/ 335 w 1045"/>
                  <a:gd name="T87" fmla="*/ 458 h 535"/>
                  <a:gd name="T88" fmla="*/ 260 w 1045"/>
                  <a:gd name="T89" fmla="*/ 458 h 535"/>
                  <a:gd name="T90" fmla="*/ 222 w 1045"/>
                  <a:gd name="T91" fmla="*/ 458 h 535"/>
                  <a:gd name="T92" fmla="*/ 0 w 1045"/>
                  <a:gd name="T93" fmla="*/ 191 h 535"/>
                  <a:gd name="T94" fmla="*/ 0 w 1045"/>
                  <a:gd name="T95" fmla="*/ 153 h 535"/>
                  <a:gd name="T96" fmla="*/ 0 w 1045"/>
                  <a:gd name="T97" fmla="*/ 114 h 535"/>
                  <a:gd name="T98" fmla="*/ 35 w 1045"/>
                  <a:gd name="T99" fmla="*/ 75 h 535"/>
                  <a:gd name="T100" fmla="*/ 35 w 1045"/>
                  <a:gd name="T101" fmla="*/ 38 h 535"/>
                  <a:gd name="T102" fmla="*/ 73 w 1045"/>
                  <a:gd name="T103" fmla="*/ 0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45" h="535">
                    <a:moveTo>
                      <a:pt x="73" y="0"/>
                    </a:moveTo>
                    <a:lnTo>
                      <a:pt x="110" y="0"/>
                    </a:lnTo>
                    <a:lnTo>
                      <a:pt x="149" y="38"/>
                    </a:lnTo>
                    <a:lnTo>
                      <a:pt x="185" y="38"/>
                    </a:lnTo>
                    <a:lnTo>
                      <a:pt x="185" y="75"/>
                    </a:lnTo>
                    <a:lnTo>
                      <a:pt x="222" y="38"/>
                    </a:lnTo>
                    <a:lnTo>
                      <a:pt x="298" y="38"/>
                    </a:lnTo>
                    <a:lnTo>
                      <a:pt x="335" y="0"/>
                    </a:lnTo>
                    <a:lnTo>
                      <a:pt x="372" y="0"/>
                    </a:lnTo>
                    <a:lnTo>
                      <a:pt x="446" y="38"/>
                    </a:lnTo>
                    <a:lnTo>
                      <a:pt x="485" y="75"/>
                    </a:lnTo>
                    <a:lnTo>
                      <a:pt x="485" y="114"/>
                    </a:lnTo>
                    <a:lnTo>
                      <a:pt x="485" y="153"/>
                    </a:lnTo>
                    <a:lnTo>
                      <a:pt x="521" y="153"/>
                    </a:lnTo>
                    <a:lnTo>
                      <a:pt x="559" y="153"/>
                    </a:lnTo>
                    <a:lnTo>
                      <a:pt x="670" y="191"/>
                    </a:lnTo>
                    <a:lnTo>
                      <a:pt x="782" y="191"/>
                    </a:lnTo>
                    <a:lnTo>
                      <a:pt x="820" y="191"/>
                    </a:lnTo>
                    <a:lnTo>
                      <a:pt x="857" y="229"/>
                    </a:lnTo>
                    <a:lnTo>
                      <a:pt x="932" y="229"/>
                    </a:lnTo>
                    <a:lnTo>
                      <a:pt x="1006" y="267"/>
                    </a:lnTo>
                    <a:lnTo>
                      <a:pt x="1044" y="306"/>
                    </a:lnTo>
                    <a:lnTo>
                      <a:pt x="1044" y="344"/>
                    </a:lnTo>
                    <a:lnTo>
                      <a:pt x="1006" y="381"/>
                    </a:lnTo>
                    <a:lnTo>
                      <a:pt x="1006" y="421"/>
                    </a:lnTo>
                    <a:lnTo>
                      <a:pt x="970" y="458"/>
                    </a:lnTo>
                    <a:lnTo>
                      <a:pt x="895" y="458"/>
                    </a:lnTo>
                    <a:lnTo>
                      <a:pt x="895" y="381"/>
                    </a:lnTo>
                    <a:lnTo>
                      <a:pt x="857" y="344"/>
                    </a:lnTo>
                    <a:lnTo>
                      <a:pt x="820" y="344"/>
                    </a:lnTo>
                    <a:lnTo>
                      <a:pt x="782" y="306"/>
                    </a:lnTo>
                    <a:lnTo>
                      <a:pt x="746" y="306"/>
                    </a:lnTo>
                    <a:lnTo>
                      <a:pt x="634" y="306"/>
                    </a:lnTo>
                    <a:lnTo>
                      <a:pt x="596" y="306"/>
                    </a:lnTo>
                    <a:lnTo>
                      <a:pt x="559" y="267"/>
                    </a:lnTo>
                    <a:lnTo>
                      <a:pt x="559" y="421"/>
                    </a:lnTo>
                    <a:lnTo>
                      <a:pt x="521" y="421"/>
                    </a:lnTo>
                    <a:lnTo>
                      <a:pt x="521" y="458"/>
                    </a:lnTo>
                    <a:lnTo>
                      <a:pt x="521" y="496"/>
                    </a:lnTo>
                    <a:lnTo>
                      <a:pt x="485" y="534"/>
                    </a:lnTo>
                    <a:lnTo>
                      <a:pt x="446" y="534"/>
                    </a:lnTo>
                    <a:lnTo>
                      <a:pt x="409" y="496"/>
                    </a:lnTo>
                    <a:lnTo>
                      <a:pt x="372" y="458"/>
                    </a:lnTo>
                    <a:lnTo>
                      <a:pt x="335" y="458"/>
                    </a:lnTo>
                    <a:lnTo>
                      <a:pt x="260" y="458"/>
                    </a:lnTo>
                    <a:lnTo>
                      <a:pt x="222" y="458"/>
                    </a:lnTo>
                    <a:lnTo>
                      <a:pt x="0" y="191"/>
                    </a:lnTo>
                    <a:lnTo>
                      <a:pt x="0" y="153"/>
                    </a:lnTo>
                    <a:lnTo>
                      <a:pt x="0" y="114"/>
                    </a:lnTo>
                    <a:lnTo>
                      <a:pt x="35" y="75"/>
                    </a:lnTo>
                    <a:lnTo>
                      <a:pt x="35" y="38"/>
                    </a:lnTo>
                    <a:lnTo>
                      <a:pt x="73" y="0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2" name="Freeform 379"/>
              <p:cNvSpPr>
                <a:spLocks noChangeArrowheads="1"/>
              </p:cNvSpPr>
              <p:nvPr/>
            </p:nvSpPr>
            <p:spPr bwMode="auto">
              <a:xfrm>
                <a:off x="5546630" y="2084483"/>
                <a:ext cx="352802" cy="299895"/>
              </a:xfrm>
              <a:custGeom>
                <a:avLst/>
                <a:gdLst>
                  <a:gd name="T0" fmla="*/ 1047 w 1384"/>
                  <a:gd name="T1" fmla="*/ 725 h 1452"/>
                  <a:gd name="T2" fmla="*/ 1120 w 1384"/>
                  <a:gd name="T3" fmla="*/ 764 h 1452"/>
                  <a:gd name="T4" fmla="*/ 1158 w 1384"/>
                  <a:gd name="T5" fmla="*/ 839 h 1452"/>
                  <a:gd name="T6" fmla="*/ 1120 w 1384"/>
                  <a:gd name="T7" fmla="*/ 992 h 1452"/>
                  <a:gd name="T8" fmla="*/ 1158 w 1384"/>
                  <a:gd name="T9" fmla="*/ 1070 h 1452"/>
                  <a:gd name="T10" fmla="*/ 1158 w 1384"/>
                  <a:gd name="T11" fmla="*/ 1222 h 1452"/>
                  <a:gd name="T12" fmla="*/ 1195 w 1384"/>
                  <a:gd name="T13" fmla="*/ 1298 h 1452"/>
                  <a:gd name="T14" fmla="*/ 1269 w 1384"/>
                  <a:gd name="T15" fmla="*/ 1298 h 1452"/>
                  <a:gd name="T16" fmla="*/ 1307 w 1384"/>
                  <a:gd name="T17" fmla="*/ 1413 h 1452"/>
                  <a:gd name="T18" fmla="*/ 1344 w 1384"/>
                  <a:gd name="T19" fmla="*/ 1413 h 1452"/>
                  <a:gd name="T20" fmla="*/ 1344 w 1384"/>
                  <a:gd name="T21" fmla="*/ 1260 h 1452"/>
                  <a:gd name="T22" fmla="*/ 1344 w 1384"/>
                  <a:gd name="T23" fmla="*/ 1145 h 1452"/>
                  <a:gd name="T24" fmla="*/ 1307 w 1384"/>
                  <a:gd name="T25" fmla="*/ 1070 h 1452"/>
                  <a:gd name="T26" fmla="*/ 1344 w 1384"/>
                  <a:gd name="T27" fmla="*/ 992 h 1452"/>
                  <a:gd name="T28" fmla="*/ 1383 w 1384"/>
                  <a:gd name="T29" fmla="*/ 877 h 1452"/>
                  <a:gd name="T30" fmla="*/ 1344 w 1384"/>
                  <a:gd name="T31" fmla="*/ 764 h 1452"/>
                  <a:gd name="T32" fmla="*/ 1269 w 1384"/>
                  <a:gd name="T33" fmla="*/ 610 h 1452"/>
                  <a:gd name="T34" fmla="*/ 1158 w 1384"/>
                  <a:gd name="T35" fmla="*/ 572 h 1452"/>
                  <a:gd name="T36" fmla="*/ 1009 w 1384"/>
                  <a:gd name="T37" fmla="*/ 496 h 1452"/>
                  <a:gd name="T38" fmla="*/ 933 w 1384"/>
                  <a:gd name="T39" fmla="*/ 496 h 1452"/>
                  <a:gd name="T40" fmla="*/ 784 w 1384"/>
                  <a:gd name="T41" fmla="*/ 457 h 1452"/>
                  <a:gd name="T42" fmla="*/ 635 w 1384"/>
                  <a:gd name="T43" fmla="*/ 418 h 1452"/>
                  <a:gd name="T44" fmla="*/ 561 w 1384"/>
                  <a:gd name="T45" fmla="*/ 381 h 1452"/>
                  <a:gd name="T46" fmla="*/ 486 w 1384"/>
                  <a:gd name="T47" fmla="*/ 343 h 1452"/>
                  <a:gd name="T48" fmla="*/ 486 w 1384"/>
                  <a:gd name="T49" fmla="*/ 228 h 1452"/>
                  <a:gd name="T50" fmla="*/ 448 w 1384"/>
                  <a:gd name="T51" fmla="*/ 190 h 1452"/>
                  <a:gd name="T52" fmla="*/ 448 w 1384"/>
                  <a:gd name="T53" fmla="*/ 0 h 1452"/>
                  <a:gd name="T54" fmla="*/ 149 w 1384"/>
                  <a:gd name="T55" fmla="*/ 36 h 1452"/>
                  <a:gd name="T56" fmla="*/ 76 w 1384"/>
                  <a:gd name="T57" fmla="*/ 75 h 1452"/>
                  <a:gd name="T58" fmla="*/ 76 w 1384"/>
                  <a:gd name="T59" fmla="*/ 153 h 1452"/>
                  <a:gd name="T60" fmla="*/ 37 w 1384"/>
                  <a:gd name="T61" fmla="*/ 266 h 1452"/>
                  <a:gd name="T62" fmla="*/ 37 w 1384"/>
                  <a:gd name="T63" fmla="*/ 343 h 1452"/>
                  <a:gd name="T64" fmla="*/ 112 w 1384"/>
                  <a:gd name="T65" fmla="*/ 381 h 1452"/>
                  <a:gd name="T66" fmla="*/ 149 w 1384"/>
                  <a:gd name="T67" fmla="*/ 381 h 1452"/>
                  <a:gd name="T68" fmla="*/ 262 w 1384"/>
                  <a:gd name="T69" fmla="*/ 343 h 1452"/>
                  <a:gd name="T70" fmla="*/ 373 w 1384"/>
                  <a:gd name="T71" fmla="*/ 381 h 1452"/>
                  <a:gd name="T72" fmla="*/ 412 w 1384"/>
                  <a:gd name="T73" fmla="*/ 457 h 1452"/>
                  <a:gd name="T74" fmla="*/ 448 w 1384"/>
                  <a:gd name="T75" fmla="*/ 496 h 1452"/>
                  <a:gd name="T76" fmla="*/ 597 w 1384"/>
                  <a:gd name="T77" fmla="*/ 534 h 1452"/>
                  <a:gd name="T78" fmla="*/ 747 w 1384"/>
                  <a:gd name="T79" fmla="*/ 534 h 1452"/>
                  <a:gd name="T80" fmla="*/ 859 w 1384"/>
                  <a:gd name="T81" fmla="*/ 572 h 1452"/>
                  <a:gd name="T82" fmla="*/ 971 w 1384"/>
                  <a:gd name="T83" fmla="*/ 649 h 1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84" h="1452">
                    <a:moveTo>
                      <a:pt x="971" y="649"/>
                    </a:moveTo>
                    <a:lnTo>
                      <a:pt x="1047" y="725"/>
                    </a:lnTo>
                    <a:lnTo>
                      <a:pt x="1082" y="764"/>
                    </a:lnTo>
                    <a:lnTo>
                      <a:pt x="1120" y="764"/>
                    </a:lnTo>
                    <a:lnTo>
                      <a:pt x="1158" y="801"/>
                    </a:lnTo>
                    <a:lnTo>
                      <a:pt x="1158" y="839"/>
                    </a:lnTo>
                    <a:lnTo>
                      <a:pt x="1158" y="917"/>
                    </a:lnTo>
                    <a:lnTo>
                      <a:pt x="1120" y="992"/>
                    </a:lnTo>
                    <a:lnTo>
                      <a:pt x="1120" y="1030"/>
                    </a:lnTo>
                    <a:lnTo>
                      <a:pt x="1158" y="1070"/>
                    </a:lnTo>
                    <a:lnTo>
                      <a:pt x="1158" y="1145"/>
                    </a:lnTo>
                    <a:lnTo>
                      <a:pt x="1158" y="1222"/>
                    </a:lnTo>
                    <a:lnTo>
                      <a:pt x="1158" y="1298"/>
                    </a:lnTo>
                    <a:lnTo>
                      <a:pt x="1195" y="1298"/>
                    </a:lnTo>
                    <a:lnTo>
                      <a:pt x="1233" y="1298"/>
                    </a:lnTo>
                    <a:lnTo>
                      <a:pt x="1269" y="1298"/>
                    </a:lnTo>
                    <a:lnTo>
                      <a:pt x="1269" y="1338"/>
                    </a:lnTo>
                    <a:lnTo>
                      <a:pt x="1307" y="1413"/>
                    </a:lnTo>
                    <a:lnTo>
                      <a:pt x="1344" y="1451"/>
                    </a:lnTo>
                    <a:lnTo>
                      <a:pt x="1344" y="1413"/>
                    </a:lnTo>
                    <a:lnTo>
                      <a:pt x="1383" y="1374"/>
                    </a:lnTo>
                    <a:lnTo>
                      <a:pt x="1344" y="1260"/>
                    </a:lnTo>
                    <a:lnTo>
                      <a:pt x="1344" y="1183"/>
                    </a:lnTo>
                    <a:lnTo>
                      <a:pt x="1344" y="1145"/>
                    </a:lnTo>
                    <a:lnTo>
                      <a:pt x="1344" y="1107"/>
                    </a:lnTo>
                    <a:lnTo>
                      <a:pt x="1307" y="1070"/>
                    </a:lnTo>
                    <a:lnTo>
                      <a:pt x="1344" y="1030"/>
                    </a:lnTo>
                    <a:lnTo>
                      <a:pt x="1344" y="992"/>
                    </a:lnTo>
                    <a:lnTo>
                      <a:pt x="1383" y="917"/>
                    </a:lnTo>
                    <a:lnTo>
                      <a:pt x="1383" y="877"/>
                    </a:lnTo>
                    <a:lnTo>
                      <a:pt x="1383" y="839"/>
                    </a:lnTo>
                    <a:lnTo>
                      <a:pt x="1344" y="764"/>
                    </a:lnTo>
                    <a:lnTo>
                      <a:pt x="1269" y="649"/>
                    </a:lnTo>
                    <a:lnTo>
                      <a:pt x="1269" y="610"/>
                    </a:lnTo>
                    <a:lnTo>
                      <a:pt x="1195" y="572"/>
                    </a:lnTo>
                    <a:lnTo>
                      <a:pt x="1158" y="572"/>
                    </a:lnTo>
                    <a:lnTo>
                      <a:pt x="1047" y="534"/>
                    </a:lnTo>
                    <a:lnTo>
                      <a:pt x="1009" y="496"/>
                    </a:lnTo>
                    <a:lnTo>
                      <a:pt x="971" y="496"/>
                    </a:lnTo>
                    <a:lnTo>
                      <a:pt x="933" y="496"/>
                    </a:lnTo>
                    <a:lnTo>
                      <a:pt x="822" y="457"/>
                    </a:lnTo>
                    <a:lnTo>
                      <a:pt x="784" y="457"/>
                    </a:lnTo>
                    <a:lnTo>
                      <a:pt x="710" y="418"/>
                    </a:lnTo>
                    <a:lnTo>
                      <a:pt x="635" y="418"/>
                    </a:lnTo>
                    <a:lnTo>
                      <a:pt x="597" y="381"/>
                    </a:lnTo>
                    <a:lnTo>
                      <a:pt x="561" y="381"/>
                    </a:lnTo>
                    <a:lnTo>
                      <a:pt x="523" y="343"/>
                    </a:lnTo>
                    <a:lnTo>
                      <a:pt x="486" y="343"/>
                    </a:lnTo>
                    <a:lnTo>
                      <a:pt x="486" y="305"/>
                    </a:lnTo>
                    <a:lnTo>
                      <a:pt x="486" y="228"/>
                    </a:lnTo>
                    <a:lnTo>
                      <a:pt x="486" y="190"/>
                    </a:lnTo>
                    <a:lnTo>
                      <a:pt x="448" y="190"/>
                    </a:lnTo>
                    <a:lnTo>
                      <a:pt x="448" y="75"/>
                    </a:lnTo>
                    <a:lnTo>
                      <a:pt x="448" y="0"/>
                    </a:lnTo>
                    <a:lnTo>
                      <a:pt x="225" y="0"/>
                    </a:lnTo>
                    <a:lnTo>
                      <a:pt x="149" y="36"/>
                    </a:lnTo>
                    <a:lnTo>
                      <a:pt x="112" y="75"/>
                    </a:lnTo>
                    <a:lnTo>
                      <a:pt x="76" y="75"/>
                    </a:lnTo>
                    <a:lnTo>
                      <a:pt x="76" y="113"/>
                    </a:lnTo>
                    <a:lnTo>
                      <a:pt x="76" y="153"/>
                    </a:lnTo>
                    <a:lnTo>
                      <a:pt x="37" y="228"/>
                    </a:lnTo>
                    <a:lnTo>
                      <a:pt x="37" y="266"/>
                    </a:lnTo>
                    <a:lnTo>
                      <a:pt x="0" y="343"/>
                    </a:lnTo>
                    <a:lnTo>
                      <a:pt x="37" y="343"/>
                    </a:lnTo>
                    <a:lnTo>
                      <a:pt x="76" y="381"/>
                    </a:lnTo>
                    <a:lnTo>
                      <a:pt x="112" y="381"/>
                    </a:lnTo>
                    <a:lnTo>
                      <a:pt x="112" y="418"/>
                    </a:lnTo>
                    <a:lnTo>
                      <a:pt x="149" y="381"/>
                    </a:lnTo>
                    <a:lnTo>
                      <a:pt x="225" y="381"/>
                    </a:lnTo>
                    <a:lnTo>
                      <a:pt x="262" y="343"/>
                    </a:lnTo>
                    <a:lnTo>
                      <a:pt x="300" y="343"/>
                    </a:lnTo>
                    <a:lnTo>
                      <a:pt x="373" y="381"/>
                    </a:lnTo>
                    <a:lnTo>
                      <a:pt x="412" y="418"/>
                    </a:lnTo>
                    <a:lnTo>
                      <a:pt x="412" y="457"/>
                    </a:lnTo>
                    <a:lnTo>
                      <a:pt x="412" y="496"/>
                    </a:lnTo>
                    <a:lnTo>
                      <a:pt x="448" y="496"/>
                    </a:lnTo>
                    <a:lnTo>
                      <a:pt x="486" y="496"/>
                    </a:lnTo>
                    <a:lnTo>
                      <a:pt x="597" y="534"/>
                    </a:lnTo>
                    <a:lnTo>
                      <a:pt x="710" y="534"/>
                    </a:lnTo>
                    <a:lnTo>
                      <a:pt x="747" y="534"/>
                    </a:lnTo>
                    <a:lnTo>
                      <a:pt x="784" y="572"/>
                    </a:lnTo>
                    <a:lnTo>
                      <a:pt x="859" y="572"/>
                    </a:lnTo>
                    <a:lnTo>
                      <a:pt x="933" y="610"/>
                    </a:lnTo>
                    <a:lnTo>
                      <a:pt x="971" y="649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83" name="Freeform 380"/>
              <p:cNvSpPr>
                <a:spLocks noChangeArrowheads="1"/>
              </p:cNvSpPr>
              <p:nvPr/>
            </p:nvSpPr>
            <p:spPr bwMode="auto">
              <a:xfrm>
                <a:off x="5546630" y="2084483"/>
                <a:ext cx="352802" cy="299895"/>
              </a:xfrm>
              <a:custGeom>
                <a:avLst/>
                <a:gdLst>
                  <a:gd name="T0" fmla="*/ 1047 w 1384"/>
                  <a:gd name="T1" fmla="*/ 725 h 1452"/>
                  <a:gd name="T2" fmla="*/ 1120 w 1384"/>
                  <a:gd name="T3" fmla="*/ 764 h 1452"/>
                  <a:gd name="T4" fmla="*/ 1158 w 1384"/>
                  <a:gd name="T5" fmla="*/ 839 h 1452"/>
                  <a:gd name="T6" fmla="*/ 1120 w 1384"/>
                  <a:gd name="T7" fmla="*/ 992 h 1452"/>
                  <a:gd name="T8" fmla="*/ 1158 w 1384"/>
                  <a:gd name="T9" fmla="*/ 1070 h 1452"/>
                  <a:gd name="T10" fmla="*/ 1158 w 1384"/>
                  <a:gd name="T11" fmla="*/ 1222 h 1452"/>
                  <a:gd name="T12" fmla="*/ 1195 w 1384"/>
                  <a:gd name="T13" fmla="*/ 1298 h 1452"/>
                  <a:gd name="T14" fmla="*/ 1269 w 1384"/>
                  <a:gd name="T15" fmla="*/ 1298 h 1452"/>
                  <a:gd name="T16" fmla="*/ 1307 w 1384"/>
                  <a:gd name="T17" fmla="*/ 1413 h 1452"/>
                  <a:gd name="T18" fmla="*/ 1344 w 1384"/>
                  <a:gd name="T19" fmla="*/ 1413 h 1452"/>
                  <a:gd name="T20" fmla="*/ 1344 w 1384"/>
                  <a:gd name="T21" fmla="*/ 1260 h 1452"/>
                  <a:gd name="T22" fmla="*/ 1344 w 1384"/>
                  <a:gd name="T23" fmla="*/ 1145 h 1452"/>
                  <a:gd name="T24" fmla="*/ 1307 w 1384"/>
                  <a:gd name="T25" fmla="*/ 1070 h 1452"/>
                  <a:gd name="T26" fmla="*/ 1344 w 1384"/>
                  <a:gd name="T27" fmla="*/ 992 h 1452"/>
                  <a:gd name="T28" fmla="*/ 1383 w 1384"/>
                  <a:gd name="T29" fmla="*/ 877 h 1452"/>
                  <a:gd name="T30" fmla="*/ 1344 w 1384"/>
                  <a:gd name="T31" fmla="*/ 764 h 1452"/>
                  <a:gd name="T32" fmla="*/ 1269 w 1384"/>
                  <a:gd name="T33" fmla="*/ 610 h 1452"/>
                  <a:gd name="T34" fmla="*/ 1158 w 1384"/>
                  <a:gd name="T35" fmla="*/ 572 h 1452"/>
                  <a:gd name="T36" fmla="*/ 1009 w 1384"/>
                  <a:gd name="T37" fmla="*/ 496 h 1452"/>
                  <a:gd name="T38" fmla="*/ 933 w 1384"/>
                  <a:gd name="T39" fmla="*/ 496 h 1452"/>
                  <a:gd name="T40" fmla="*/ 784 w 1384"/>
                  <a:gd name="T41" fmla="*/ 457 h 1452"/>
                  <a:gd name="T42" fmla="*/ 635 w 1384"/>
                  <a:gd name="T43" fmla="*/ 418 h 1452"/>
                  <a:gd name="T44" fmla="*/ 561 w 1384"/>
                  <a:gd name="T45" fmla="*/ 381 h 1452"/>
                  <a:gd name="T46" fmla="*/ 486 w 1384"/>
                  <a:gd name="T47" fmla="*/ 343 h 1452"/>
                  <a:gd name="T48" fmla="*/ 486 w 1384"/>
                  <a:gd name="T49" fmla="*/ 228 h 1452"/>
                  <a:gd name="T50" fmla="*/ 448 w 1384"/>
                  <a:gd name="T51" fmla="*/ 190 h 1452"/>
                  <a:gd name="T52" fmla="*/ 448 w 1384"/>
                  <a:gd name="T53" fmla="*/ 0 h 1452"/>
                  <a:gd name="T54" fmla="*/ 149 w 1384"/>
                  <a:gd name="T55" fmla="*/ 36 h 1452"/>
                  <a:gd name="T56" fmla="*/ 76 w 1384"/>
                  <a:gd name="T57" fmla="*/ 75 h 1452"/>
                  <a:gd name="T58" fmla="*/ 76 w 1384"/>
                  <a:gd name="T59" fmla="*/ 153 h 1452"/>
                  <a:gd name="T60" fmla="*/ 37 w 1384"/>
                  <a:gd name="T61" fmla="*/ 266 h 1452"/>
                  <a:gd name="T62" fmla="*/ 37 w 1384"/>
                  <a:gd name="T63" fmla="*/ 343 h 1452"/>
                  <a:gd name="T64" fmla="*/ 112 w 1384"/>
                  <a:gd name="T65" fmla="*/ 381 h 1452"/>
                  <a:gd name="T66" fmla="*/ 149 w 1384"/>
                  <a:gd name="T67" fmla="*/ 381 h 1452"/>
                  <a:gd name="T68" fmla="*/ 262 w 1384"/>
                  <a:gd name="T69" fmla="*/ 343 h 1452"/>
                  <a:gd name="T70" fmla="*/ 373 w 1384"/>
                  <a:gd name="T71" fmla="*/ 381 h 1452"/>
                  <a:gd name="T72" fmla="*/ 412 w 1384"/>
                  <a:gd name="T73" fmla="*/ 457 h 1452"/>
                  <a:gd name="T74" fmla="*/ 448 w 1384"/>
                  <a:gd name="T75" fmla="*/ 496 h 1452"/>
                  <a:gd name="T76" fmla="*/ 597 w 1384"/>
                  <a:gd name="T77" fmla="*/ 534 h 1452"/>
                  <a:gd name="T78" fmla="*/ 747 w 1384"/>
                  <a:gd name="T79" fmla="*/ 534 h 1452"/>
                  <a:gd name="T80" fmla="*/ 859 w 1384"/>
                  <a:gd name="T81" fmla="*/ 572 h 1452"/>
                  <a:gd name="T82" fmla="*/ 971 w 1384"/>
                  <a:gd name="T83" fmla="*/ 649 h 1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84" h="1452">
                    <a:moveTo>
                      <a:pt x="971" y="649"/>
                    </a:moveTo>
                    <a:lnTo>
                      <a:pt x="1047" y="725"/>
                    </a:lnTo>
                    <a:lnTo>
                      <a:pt x="1082" y="764"/>
                    </a:lnTo>
                    <a:lnTo>
                      <a:pt x="1120" y="764"/>
                    </a:lnTo>
                    <a:lnTo>
                      <a:pt x="1158" y="801"/>
                    </a:lnTo>
                    <a:lnTo>
                      <a:pt x="1158" y="839"/>
                    </a:lnTo>
                    <a:lnTo>
                      <a:pt x="1158" y="917"/>
                    </a:lnTo>
                    <a:lnTo>
                      <a:pt x="1120" y="992"/>
                    </a:lnTo>
                    <a:lnTo>
                      <a:pt x="1120" y="1030"/>
                    </a:lnTo>
                    <a:lnTo>
                      <a:pt x="1158" y="1070"/>
                    </a:lnTo>
                    <a:lnTo>
                      <a:pt x="1158" y="1145"/>
                    </a:lnTo>
                    <a:lnTo>
                      <a:pt x="1158" y="1222"/>
                    </a:lnTo>
                    <a:lnTo>
                      <a:pt x="1158" y="1298"/>
                    </a:lnTo>
                    <a:lnTo>
                      <a:pt x="1195" y="1298"/>
                    </a:lnTo>
                    <a:lnTo>
                      <a:pt x="1233" y="1298"/>
                    </a:lnTo>
                    <a:lnTo>
                      <a:pt x="1269" y="1298"/>
                    </a:lnTo>
                    <a:lnTo>
                      <a:pt x="1269" y="1338"/>
                    </a:lnTo>
                    <a:lnTo>
                      <a:pt x="1307" y="1413"/>
                    </a:lnTo>
                    <a:lnTo>
                      <a:pt x="1344" y="1451"/>
                    </a:lnTo>
                    <a:lnTo>
                      <a:pt x="1344" y="1413"/>
                    </a:lnTo>
                    <a:lnTo>
                      <a:pt x="1383" y="1374"/>
                    </a:lnTo>
                    <a:lnTo>
                      <a:pt x="1344" y="1260"/>
                    </a:lnTo>
                    <a:lnTo>
                      <a:pt x="1344" y="1183"/>
                    </a:lnTo>
                    <a:lnTo>
                      <a:pt x="1344" y="1145"/>
                    </a:lnTo>
                    <a:lnTo>
                      <a:pt x="1344" y="1107"/>
                    </a:lnTo>
                    <a:lnTo>
                      <a:pt x="1307" y="1070"/>
                    </a:lnTo>
                    <a:lnTo>
                      <a:pt x="1344" y="1030"/>
                    </a:lnTo>
                    <a:lnTo>
                      <a:pt x="1344" y="992"/>
                    </a:lnTo>
                    <a:lnTo>
                      <a:pt x="1383" y="917"/>
                    </a:lnTo>
                    <a:lnTo>
                      <a:pt x="1383" y="877"/>
                    </a:lnTo>
                    <a:lnTo>
                      <a:pt x="1383" y="839"/>
                    </a:lnTo>
                    <a:lnTo>
                      <a:pt x="1344" y="764"/>
                    </a:lnTo>
                    <a:lnTo>
                      <a:pt x="1269" y="649"/>
                    </a:lnTo>
                    <a:lnTo>
                      <a:pt x="1269" y="610"/>
                    </a:lnTo>
                    <a:lnTo>
                      <a:pt x="1195" y="572"/>
                    </a:lnTo>
                    <a:lnTo>
                      <a:pt x="1158" y="572"/>
                    </a:lnTo>
                    <a:lnTo>
                      <a:pt x="1047" y="534"/>
                    </a:lnTo>
                    <a:lnTo>
                      <a:pt x="1009" y="496"/>
                    </a:lnTo>
                    <a:lnTo>
                      <a:pt x="971" y="496"/>
                    </a:lnTo>
                    <a:lnTo>
                      <a:pt x="933" y="496"/>
                    </a:lnTo>
                    <a:lnTo>
                      <a:pt x="822" y="457"/>
                    </a:lnTo>
                    <a:lnTo>
                      <a:pt x="784" y="457"/>
                    </a:lnTo>
                    <a:lnTo>
                      <a:pt x="710" y="418"/>
                    </a:lnTo>
                    <a:lnTo>
                      <a:pt x="635" y="418"/>
                    </a:lnTo>
                    <a:lnTo>
                      <a:pt x="597" y="381"/>
                    </a:lnTo>
                    <a:lnTo>
                      <a:pt x="561" y="381"/>
                    </a:lnTo>
                    <a:lnTo>
                      <a:pt x="523" y="343"/>
                    </a:lnTo>
                    <a:lnTo>
                      <a:pt x="486" y="343"/>
                    </a:lnTo>
                    <a:lnTo>
                      <a:pt x="486" y="305"/>
                    </a:lnTo>
                    <a:lnTo>
                      <a:pt x="486" y="228"/>
                    </a:lnTo>
                    <a:lnTo>
                      <a:pt x="486" y="190"/>
                    </a:lnTo>
                    <a:lnTo>
                      <a:pt x="448" y="190"/>
                    </a:lnTo>
                    <a:lnTo>
                      <a:pt x="448" y="75"/>
                    </a:lnTo>
                    <a:lnTo>
                      <a:pt x="448" y="0"/>
                    </a:lnTo>
                    <a:lnTo>
                      <a:pt x="225" y="0"/>
                    </a:lnTo>
                    <a:lnTo>
                      <a:pt x="149" y="36"/>
                    </a:lnTo>
                    <a:lnTo>
                      <a:pt x="112" y="75"/>
                    </a:lnTo>
                    <a:lnTo>
                      <a:pt x="76" y="75"/>
                    </a:lnTo>
                    <a:lnTo>
                      <a:pt x="76" y="113"/>
                    </a:lnTo>
                    <a:lnTo>
                      <a:pt x="76" y="153"/>
                    </a:lnTo>
                    <a:lnTo>
                      <a:pt x="37" y="228"/>
                    </a:lnTo>
                    <a:lnTo>
                      <a:pt x="37" y="266"/>
                    </a:lnTo>
                    <a:lnTo>
                      <a:pt x="0" y="343"/>
                    </a:lnTo>
                    <a:lnTo>
                      <a:pt x="37" y="343"/>
                    </a:lnTo>
                    <a:lnTo>
                      <a:pt x="76" y="381"/>
                    </a:lnTo>
                    <a:lnTo>
                      <a:pt x="112" y="381"/>
                    </a:lnTo>
                    <a:lnTo>
                      <a:pt x="112" y="418"/>
                    </a:lnTo>
                    <a:lnTo>
                      <a:pt x="149" y="381"/>
                    </a:lnTo>
                    <a:lnTo>
                      <a:pt x="225" y="381"/>
                    </a:lnTo>
                    <a:lnTo>
                      <a:pt x="262" y="343"/>
                    </a:lnTo>
                    <a:lnTo>
                      <a:pt x="300" y="343"/>
                    </a:lnTo>
                    <a:lnTo>
                      <a:pt x="373" y="381"/>
                    </a:lnTo>
                    <a:lnTo>
                      <a:pt x="412" y="418"/>
                    </a:lnTo>
                    <a:lnTo>
                      <a:pt x="412" y="457"/>
                    </a:lnTo>
                    <a:lnTo>
                      <a:pt x="412" y="496"/>
                    </a:lnTo>
                    <a:lnTo>
                      <a:pt x="448" y="496"/>
                    </a:lnTo>
                    <a:lnTo>
                      <a:pt x="486" y="496"/>
                    </a:lnTo>
                    <a:lnTo>
                      <a:pt x="597" y="534"/>
                    </a:lnTo>
                    <a:lnTo>
                      <a:pt x="710" y="534"/>
                    </a:lnTo>
                    <a:lnTo>
                      <a:pt x="747" y="534"/>
                    </a:lnTo>
                    <a:lnTo>
                      <a:pt x="784" y="572"/>
                    </a:lnTo>
                    <a:lnTo>
                      <a:pt x="859" y="572"/>
                    </a:lnTo>
                    <a:lnTo>
                      <a:pt x="933" y="610"/>
                    </a:lnTo>
                    <a:lnTo>
                      <a:pt x="971" y="649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4" name="Freeform 381"/>
              <p:cNvSpPr>
                <a:spLocks noChangeArrowheads="1"/>
              </p:cNvSpPr>
              <p:nvPr/>
            </p:nvSpPr>
            <p:spPr bwMode="auto">
              <a:xfrm>
                <a:off x="4974031" y="2147571"/>
                <a:ext cx="504969" cy="704022"/>
              </a:xfrm>
              <a:custGeom>
                <a:avLst/>
                <a:gdLst>
                  <a:gd name="T0" fmla="*/ 933 w 1981"/>
                  <a:gd name="T1" fmla="*/ 1223 h 3402"/>
                  <a:gd name="T2" fmla="*/ 1120 w 1981"/>
                  <a:gd name="T3" fmla="*/ 1071 h 3402"/>
                  <a:gd name="T4" fmla="*/ 1307 w 1981"/>
                  <a:gd name="T5" fmla="*/ 802 h 3402"/>
                  <a:gd name="T6" fmla="*/ 1307 w 1981"/>
                  <a:gd name="T7" fmla="*/ 651 h 3402"/>
                  <a:gd name="T8" fmla="*/ 1456 w 1981"/>
                  <a:gd name="T9" fmla="*/ 612 h 3402"/>
                  <a:gd name="T10" fmla="*/ 1569 w 1981"/>
                  <a:gd name="T11" fmla="*/ 382 h 3402"/>
                  <a:gd name="T12" fmla="*/ 1494 w 1981"/>
                  <a:gd name="T13" fmla="*/ 153 h 3402"/>
                  <a:gd name="T14" fmla="*/ 1569 w 1981"/>
                  <a:gd name="T15" fmla="*/ 0 h 3402"/>
                  <a:gd name="T16" fmla="*/ 1680 w 1981"/>
                  <a:gd name="T17" fmla="*/ 0 h 3402"/>
                  <a:gd name="T18" fmla="*/ 1755 w 1981"/>
                  <a:gd name="T19" fmla="*/ 459 h 3402"/>
                  <a:gd name="T20" fmla="*/ 1942 w 1981"/>
                  <a:gd name="T21" fmla="*/ 651 h 3402"/>
                  <a:gd name="T22" fmla="*/ 1904 w 1981"/>
                  <a:gd name="T23" fmla="*/ 726 h 3402"/>
                  <a:gd name="T24" fmla="*/ 1866 w 1981"/>
                  <a:gd name="T25" fmla="*/ 878 h 3402"/>
                  <a:gd name="T26" fmla="*/ 1793 w 1981"/>
                  <a:gd name="T27" fmla="*/ 994 h 3402"/>
                  <a:gd name="T28" fmla="*/ 1718 w 1981"/>
                  <a:gd name="T29" fmla="*/ 802 h 3402"/>
                  <a:gd name="T30" fmla="*/ 1494 w 1981"/>
                  <a:gd name="T31" fmla="*/ 878 h 3402"/>
                  <a:gd name="T32" fmla="*/ 1530 w 1981"/>
                  <a:gd name="T33" fmla="*/ 994 h 3402"/>
                  <a:gd name="T34" fmla="*/ 1530 w 1981"/>
                  <a:gd name="T35" fmla="*/ 1186 h 3402"/>
                  <a:gd name="T36" fmla="*/ 1643 w 1981"/>
                  <a:gd name="T37" fmla="*/ 1376 h 3402"/>
                  <a:gd name="T38" fmla="*/ 1680 w 1981"/>
                  <a:gd name="T39" fmla="*/ 1529 h 3402"/>
                  <a:gd name="T40" fmla="*/ 1718 w 1981"/>
                  <a:gd name="T41" fmla="*/ 1682 h 3402"/>
                  <a:gd name="T42" fmla="*/ 1680 w 1981"/>
                  <a:gd name="T43" fmla="*/ 1910 h 3402"/>
                  <a:gd name="T44" fmla="*/ 1606 w 1981"/>
                  <a:gd name="T45" fmla="*/ 2103 h 3402"/>
                  <a:gd name="T46" fmla="*/ 1680 w 1981"/>
                  <a:gd name="T47" fmla="*/ 2255 h 3402"/>
                  <a:gd name="T48" fmla="*/ 1606 w 1981"/>
                  <a:gd name="T49" fmla="*/ 2408 h 3402"/>
                  <a:gd name="T50" fmla="*/ 1569 w 1981"/>
                  <a:gd name="T51" fmla="*/ 2523 h 3402"/>
                  <a:gd name="T52" fmla="*/ 1643 w 1981"/>
                  <a:gd name="T53" fmla="*/ 2675 h 3402"/>
                  <a:gd name="T54" fmla="*/ 1718 w 1981"/>
                  <a:gd name="T55" fmla="*/ 2867 h 3402"/>
                  <a:gd name="T56" fmla="*/ 1718 w 1981"/>
                  <a:gd name="T57" fmla="*/ 3172 h 3402"/>
                  <a:gd name="T58" fmla="*/ 1680 w 1981"/>
                  <a:gd name="T59" fmla="*/ 3364 h 3402"/>
                  <a:gd name="T60" fmla="*/ 1530 w 1981"/>
                  <a:gd name="T61" fmla="*/ 3364 h 3402"/>
                  <a:gd name="T62" fmla="*/ 1345 w 1981"/>
                  <a:gd name="T63" fmla="*/ 3172 h 3402"/>
                  <a:gd name="T64" fmla="*/ 1195 w 1981"/>
                  <a:gd name="T65" fmla="*/ 3019 h 3402"/>
                  <a:gd name="T66" fmla="*/ 1082 w 1981"/>
                  <a:gd name="T67" fmla="*/ 2905 h 3402"/>
                  <a:gd name="T68" fmla="*/ 933 w 1981"/>
                  <a:gd name="T69" fmla="*/ 2790 h 3402"/>
                  <a:gd name="T70" fmla="*/ 822 w 1981"/>
                  <a:gd name="T71" fmla="*/ 2675 h 3402"/>
                  <a:gd name="T72" fmla="*/ 784 w 1981"/>
                  <a:gd name="T73" fmla="*/ 2484 h 3402"/>
                  <a:gd name="T74" fmla="*/ 710 w 1981"/>
                  <a:gd name="T75" fmla="*/ 2484 h 3402"/>
                  <a:gd name="T76" fmla="*/ 597 w 1981"/>
                  <a:gd name="T77" fmla="*/ 2637 h 3402"/>
                  <a:gd name="T78" fmla="*/ 486 w 1981"/>
                  <a:gd name="T79" fmla="*/ 2562 h 3402"/>
                  <a:gd name="T80" fmla="*/ 374 w 1981"/>
                  <a:gd name="T81" fmla="*/ 2484 h 3402"/>
                  <a:gd name="T82" fmla="*/ 336 w 1981"/>
                  <a:gd name="T83" fmla="*/ 2216 h 3402"/>
                  <a:gd name="T84" fmla="*/ 225 w 1981"/>
                  <a:gd name="T85" fmla="*/ 2063 h 3402"/>
                  <a:gd name="T86" fmla="*/ 374 w 1981"/>
                  <a:gd name="T87" fmla="*/ 1988 h 3402"/>
                  <a:gd name="T88" fmla="*/ 374 w 1981"/>
                  <a:gd name="T89" fmla="*/ 1529 h 3402"/>
                  <a:gd name="T90" fmla="*/ 300 w 1981"/>
                  <a:gd name="T91" fmla="*/ 1186 h 3402"/>
                  <a:gd name="T92" fmla="*/ 38 w 1981"/>
                  <a:gd name="T93" fmla="*/ 1146 h 3402"/>
                  <a:gd name="T94" fmla="*/ 38 w 1981"/>
                  <a:gd name="T95" fmla="*/ 994 h 3402"/>
                  <a:gd name="T96" fmla="*/ 262 w 1981"/>
                  <a:gd name="T97" fmla="*/ 802 h 3402"/>
                  <a:gd name="T98" fmla="*/ 374 w 1981"/>
                  <a:gd name="T99" fmla="*/ 994 h 3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981" h="3402">
                    <a:moveTo>
                      <a:pt x="747" y="994"/>
                    </a:moveTo>
                    <a:lnTo>
                      <a:pt x="747" y="1146"/>
                    </a:lnTo>
                    <a:lnTo>
                      <a:pt x="747" y="1261"/>
                    </a:lnTo>
                    <a:lnTo>
                      <a:pt x="933" y="1223"/>
                    </a:lnTo>
                    <a:lnTo>
                      <a:pt x="972" y="1186"/>
                    </a:lnTo>
                    <a:lnTo>
                      <a:pt x="1009" y="1146"/>
                    </a:lnTo>
                    <a:lnTo>
                      <a:pt x="1047" y="1108"/>
                    </a:lnTo>
                    <a:lnTo>
                      <a:pt x="1120" y="1071"/>
                    </a:lnTo>
                    <a:lnTo>
                      <a:pt x="1195" y="1033"/>
                    </a:lnTo>
                    <a:lnTo>
                      <a:pt x="1307" y="918"/>
                    </a:lnTo>
                    <a:lnTo>
                      <a:pt x="1382" y="878"/>
                    </a:lnTo>
                    <a:lnTo>
                      <a:pt x="1307" y="802"/>
                    </a:lnTo>
                    <a:lnTo>
                      <a:pt x="1269" y="726"/>
                    </a:lnTo>
                    <a:lnTo>
                      <a:pt x="1233" y="651"/>
                    </a:lnTo>
                    <a:lnTo>
                      <a:pt x="1269" y="612"/>
                    </a:lnTo>
                    <a:lnTo>
                      <a:pt x="1307" y="651"/>
                    </a:lnTo>
                    <a:lnTo>
                      <a:pt x="1345" y="651"/>
                    </a:lnTo>
                    <a:lnTo>
                      <a:pt x="1382" y="612"/>
                    </a:lnTo>
                    <a:lnTo>
                      <a:pt x="1419" y="612"/>
                    </a:lnTo>
                    <a:lnTo>
                      <a:pt x="1456" y="612"/>
                    </a:lnTo>
                    <a:lnTo>
                      <a:pt x="1494" y="534"/>
                    </a:lnTo>
                    <a:lnTo>
                      <a:pt x="1530" y="459"/>
                    </a:lnTo>
                    <a:lnTo>
                      <a:pt x="1569" y="420"/>
                    </a:lnTo>
                    <a:lnTo>
                      <a:pt x="1569" y="382"/>
                    </a:lnTo>
                    <a:lnTo>
                      <a:pt x="1606" y="306"/>
                    </a:lnTo>
                    <a:lnTo>
                      <a:pt x="1530" y="267"/>
                    </a:lnTo>
                    <a:lnTo>
                      <a:pt x="1494" y="267"/>
                    </a:lnTo>
                    <a:lnTo>
                      <a:pt x="1494" y="153"/>
                    </a:lnTo>
                    <a:lnTo>
                      <a:pt x="1494" y="113"/>
                    </a:lnTo>
                    <a:lnTo>
                      <a:pt x="1494" y="77"/>
                    </a:lnTo>
                    <a:lnTo>
                      <a:pt x="1530" y="38"/>
                    </a:lnTo>
                    <a:lnTo>
                      <a:pt x="1569" y="0"/>
                    </a:lnTo>
                    <a:lnTo>
                      <a:pt x="1606" y="0"/>
                    </a:lnTo>
                    <a:lnTo>
                      <a:pt x="1606" y="38"/>
                    </a:lnTo>
                    <a:lnTo>
                      <a:pt x="1643" y="38"/>
                    </a:lnTo>
                    <a:lnTo>
                      <a:pt x="1680" y="0"/>
                    </a:lnTo>
                    <a:lnTo>
                      <a:pt x="1755" y="77"/>
                    </a:lnTo>
                    <a:lnTo>
                      <a:pt x="1755" y="382"/>
                    </a:lnTo>
                    <a:lnTo>
                      <a:pt x="1755" y="420"/>
                    </a:lnTo>
                    <a:lnTo>
                      <a:pt x="1755" y="459"/>
                    </a:lnTo>
                    <a:lnTo>
                      <a:pt x="1793" y="497"/>
                    </a:lnTo>
                    <a:lnTo>
                      <a:pt x="1793" y="534"/>
                    </a:lnTo>
                    <a:lnTo>
                      <a:pt x="1904" y="612"/>
                    </a:lnTo>
                    <a:lnTo>
                      <a:pt x="1942" y="651"/>
                    </a:lnTo>
                    <a:lnTo>
                      <a:pt x="1904" y="651"/>
                    </a:lnTo>
                    <a:lnTo>
                      <a:pt x="1866" y="687"/>
                    </a:lnTo>
                    <a:lnTo>
                      <a:pt x="1904" y="687"/>
                    </a:lnTo>
                    <a:lnTo>
                      <a:pt x="1904" y="726"/>
                    </a:lnTo>
                    <a:lnTo>
                      <a:pt x="1942" y="765"/>
                    </a:lnTo>
                    <a:lnTo>
                      <a:pt x="1980" y="878"/>
                    </a:lnTo>
                    <a:lnTo>
                      <a:pt x="1904" y="878"/>
                    </a:lnTo>
                    <a:lnTo>
                      <a:pt x="1866" y="878"/>
                    </a:lnTo>
                    <a:lnTo>
                      <a:pt x="1793" y="878"/>
                    </a:lnTo>
                    <a:lnTo>
                      <a:pt x="1793" y="918"/>
                    </a:lnTo>
                    <a:lnTo>
                      <a:pt x="1793" y="955"/>
                    </a:lnTo>
                    <a:lnTo>
                      <a:pt x="1793" y="994"/>
                    </a:lnTo>
                    <a:lnTo>
                      <a:pt x="1755" y="994"/>
                    </a:lnTo>
                    <a:lnTo>
                      <a:pt x="1718" y="955"/>
                    </a:lnTo>
                    <a:lnTo>
                      <a:pt x="1718" y="918"/>
                    </a:lnTo>
                    <a:lnTo>
                      <a:pt x="1718" y="802"/>
                    </a:lnTo>
                    <a:lnTo>
                      <a:pt x="1643" y="726"/>
                    </a:lnTo>
                    <a:lnTo>
                      <a:pt x="1569" y="802"/>
                    </a:lnTo>
                    <a:lnTo>
                      <a:pt x="1530" y="841"/>
                    </a:lnTo>
                    <a:lnTo>
                      <a:pt x="1494" y="878"/>
                    </a:lnTo>
                    <a:lnTo>
                      <a:pt x="1456" y="918"/>
                    </a:lnTo>
                    <a:lnTo>
                      <a:pt x="1456" y="955"/>
                    </a:lnTo>
                    <a:lnTo>
                      <a:pt x="1494" y="994"/>
                    </a:lnTo>
                    <a:lnTo>
                      <a:pt x="1530" y="994"/>
                    </a:lnTo>
                    <a:lnTo>
                      <a:pt x="1494" y="1071"/>
                    </a:lnTo>
                    <a:lnTo>
                      <a:pt x="1494" y="1108"/>
                    </a:lnTo>
                    <a:lnTo>
                      <a:pt x="1494" y="1146"/>
                    </a:lnTo>
                    <a:lnTo>
                      <a:pt x="1530" y="1186"/>
                    </a:lnTo>
                    <a:lnTo>
                      <a:pt x="1569" y="1261"/>
                    </a:lnTo>
                    <a:lnTo>
                      <a:pt x="1569" y="1299"/>
                    </a:lnTo>
                    <a:lnTo>
                      <a:pt x="1606" y="1339"/>
                    </a:lnTo>
                    <a:lnTo>
                      <a:pt x="1643" y="1376"/>
                    </a:lnTo>
                    <a:lnTo>
                      <a:pt x="1643" y="1415"/>
                    </a:lnTo>
                    <a:lnTo>
                      <a:pt x="1680" y="1452"/>
                    </a:lnTo>
                    <a:lnTo>
                      <a:pt x="1718" y="1492"/>
                    </a:lnTo>
                    <a:lnTo>
                      <a:pt x="1680" y="1529"/>
                    </a:lnTo>
                    <a:lnTo>
                      <a:pt x="1718" y="1529"/>
                    </a:lnTo>
                    <a:lnTo>
                      <a:pt x="1718" y="1567"/>
                    </a:lnTo>
                    <a:lnTo>
                      <a:pt x="1718" y="1643"/>
                    </a:lnTo>
                    <a:lnTo>
                      <a:pt x="1718" y="1682"/>
                    </a:lnTo>
                    <a:lnTo>
                      <a:pt x="1680" y="1720"/>
                    </a:lnTo>
                    <a:lnTo>
                      <a:pt x="1680" y="1797"/>
                    </a:lnTo>
                    <a:lnTo>
                      <a:pt x="1680" y="1873"/>
                    </a:lnTo>
                    <a:lnTo>
                      <a:pt x="1680" y="1910"/>
                    </a:lnTo>
                    <a:lnTo>
                      <a:pt x="1643" y="1950"/>
                    </a:lnTo>
                    <a:lnTo>
                      <a:pt x="1606" y="2025"/>
                    </a:lnTo>
                    <a:lnTo>
                      <a:pt x="1606" y="2063"/>
                    </a:lnTo>
                    <a:lnTo>
                      <a:pt x="1606" y="2103"/>
                    </a:lnTo>
                    <a:lnTo>
                      <a:pt x="1606" y="2179"/>
                    </a:lnTo>
                    <a:lnTo>
                      <a:pt x="1643" y="2216"/>
                    </a:lnTo>
                    <a:lnTo>
                      <a:pt x="1643" y="2255"/>
                    </a:lnTo>
                    <a:lnTo>
                      <a:pt x="1680" y="2255"/>
                    </a:lnTo>
                    <a:lnTo>
                      <a:pt x="1643" y="2294"/>
                    </a:lnTo>
                    <a:lnTo>
                      <a:pt x="1643" y="2331"/>
                    </a:lnTo>
                    <a:lnTo>
                      <a:pt x="1606" y="2370"/>
                    </a:lnTo>
                    <a:lnTo>
                      <a:pt x="1606" y="2408"/>
                    </a:lnTo>
                    <a:lnTo>
                      <a:pt x="1606" y="2446"/>
                    </a:lnTo>
                    <a:lnTo>
                      <a:pt x="1569" y="2446"/>
                    </a:lnTo>
                    <a:lnTo>
                      <a:pt x="1569" y="2484"/>
                    </a:lnTo>
                    <a:lnTo>
                      <a:pt x="1569" y="2523"/>
                    </a:lnTo>
                    <a:lnTo>
                      <a:pt x="1569" y="2562"/>
                    </a:lnTo>
                    <a:lnTo>
                      <a:pt x="1569" y="2637"/>
                    </a:lnTo>
                    <a:lnTo>
                      <a:pt x="1606" y="2637"/>
                    </a:lnTo>
                    <a:lnTo>
                      <a:pt x="1643" y="2675"/>
                    </a:lnTo>
                    <a:lnTo>
                      <a:pt x="1680" y="2675"/>
                    </a:lnTo>
                    <a:lnTo>
                      <a:pt x="1680" y="2714"/>
                    </a:lnTo>
                    <a:lnTo>
                      <a:pt x="1718" y="2790"/>
                    </a:lnTo>
                    <a:lnTo>
                      <a:pt x="1718" y="2867"/>
                    </a:lnTo>
                    <a:lnTo>
                      <a:pt x="1718" y="2944"/>
                    </a:lnTo>
                    <a:lnTo>
                      <a:pt x="1718" y="3019"/>
                    </a:lnTo>
                    <a:lnTo>
                      <a:pt x="1718" y="3096"/>
                    </a:lnTo>
                    <a:lnTo>
                      <a:pt x="1718" y="3172"/>
                    </a:lnTo>
                    <a:lnTo>
                      <a:pt x="1718" y="3248"/>
                    </a:lnTo>
                    <a:lnTo>
                      <a:pt x="1718" y="3287"/>
                    </a:lnTo>
                    <a:lnTo>
                      <a:pt x="1680" y="3326"/>
                    </a:lnTo>
                    <a:lnTo>
                      <a:pt x="1680" y="3364"/>
                    </a:lnTo>
                    <a:lnTo>
                      <a:pt x="1718" y="3364"/>
                    </a:lnTo>
                    <a:lnTo>
                      <a:pt x="1718" y="3401"/>
                    </a:lnTo>
                    <a:lnTo>
                      <a:pt x="1606" y="3364"/>
                    </a:lnTo>
                    <a:lnTo>
                      <a:pt x="1530" y="3364"/>
                    </a:lnTo>
                    <a:lnTo>
                      <a:pt x="1530" y="3326"/>
                    </a:lnTo>
                    <a:lnTo>
                      <a:pt x="1494" y="3287"/>
                    </a:lnTo>
                    <a:lnTo>
                      <a:pt x="1382" y="3211"/>
                    </a:lnTo>
                    <a:lnTo>
                      <a:pt x="1345" y="3172"/>
                    </a:lnTo>
                    <a:lnTo>
                      <a:pt x="1307" y="3134"/>
                    </a:lnTo>
                    <a:lnTo>
                      <a:pt x="1269" y="3134"/>
                    </a:lnTo>
                    <a:lnTo>
                      <a:pt x="1233" y="3058"/>
                    </a:lnTo>
                    <a:lnTo>
                      <a:pt x="1195" y="3019"/>
                    </a:lnTo>
                    <a:lnTo>
                      <a:pt x="1158" y="2980"/>
                    </a:lnTo>
                    <a:lnTo>
                      <a:pt x="1120" y="2944"/>
                    </a:lnTo>
                    <a:lnTo>
                      <a:pt x="1082" y="2944"/>
                    </a:lnTo>
                    <a:lnTo>
                      <a:pt x="1082" y="2905"/>
                    </a:lnTo>
                    <a:lnTo>
                      <a:pt x="1047" y="2905"/>
                    </a:lnTo>
                    <a:lnTo>
                      <a:pt x="1009" y="2867"/>
                    </a:lnTo>
                    <a:lnTo>
                      <a:pt x="972" y="2827"/>
                    </a:lnTo>
                    <a:lnTo>
                      <a:pt x="933" y="2790"/>
                    </a:lnTo>
                    <a:lnTo>
                      <a:pt x="896" y="2752"/>
                    </a:lnTo>
                    <a:lnTo>
                      <a:pt x="896" y="2714"/>
                    </a:lnTo>
                    <a:lnTo>
                      <a:pt x="860" y="2714"/>
                    </a:lnTo>
                    <a:lnTo>
                      <a:pt x="822" y="2675"/>
                    </a:lnTo>
                    <a:lnTo>
                      <a:pt x="822" y="2637"/>
                    </a:lnTo>
                    <a:lnTo>
                      <a:pt x="822" y="2599"/>
                    </a:lnTo>
                    <a:lnTo>
                      <a:pt x="784" y="2599"/>
                    </a:lnTo>
                    <a:lnTo>
                      <a:pt x="784" y="2484"/>
                    </a:lnTo>
                    <a:lnTo>
                      <a:pt x="784" y="2446"/>
                    </a:lnTo>
                    <a:lnTo>
                      <a:pt x="747" y="2408"/>
                    </a:lnTo>
                    <a:lnTo>
                      <a:pt x="747" y="2446"/>
                    </a:lnTo>
                    <a:lnTo>
                      <a:pt x="710" y="2484"/>
                    </a:lnTo>
                    <a:lnTo>
                      <a:pt x="710" y="2523"/>
                    </a:lnTo>
                    <a:lnTo>
                      <a:pt x="710" y="2562"/>
                    </a:lnTo>
                    <a:lnTo>
                      <a:pt x="673" y="2637"/>
                    </a:lnTo>
                    <a:lnTo>
                      <a:pt x="597" y="2637"/>
                    </a:lnTo>
                    <a:lnTo>
                      <a:pt x="560" y="2637"/>
                    </a:lnTo>
                    <a:lnTo>
                      <a:pt x="486" y="2637"/>
                    </a:lnTo>
                    <a:lnTo>
                      <a:pt x="486" y="2599"/>
                    </a:lnTo>
                    <a:lnTo>
                      <a:pt x="486" y="2562"/>
                    </a:lnTo>
                    <a:lnTo>
                      <a:pt x="448" y="2562"/>
                    </a:lnTo>
                    <a:lnTo>
                      <a:pt x="411" y="2562"/>
                    </a:lnTo>
                    <a:lnTo>
                      <a:pt x="374" y="2523"/>
                    </a:lnTo>
                    <a:lnTo>
                      <a:pt x="374" y="2484"/>
                    </a:lnTo>
                    <a:lnTo>
                      <a:pt x="411" y="2408"/>
                    </a:lnTo>
                    <a:lnTo>
                      <a:pt x="448" y="2370"/>
                    </a:lnTo>
                    <a:lnTo>
                      <a:pt x="486" y="2294"/>
                    </a:lnTo>
                    <a:lnTo>
                      <a:pt x="336" y="2216"/>
                    </a:lnTo>
                    <a:lnTo>
                      <a:pt x="300" y="2179"/>
                    </a:lnTo>
                    <a:lnTo>
                      <a:pt x="262" y="2141"/>
                    </a:lnTo>
                    <a:lnTo>
                      <a:pt x="187" y="2103"/>
                    </a:lnTo>
                    <a:lnTo>
                      <a:pt x="225" y="2063"/>
                    </a:lnTo>
                    <a:lnTo>
                      <a:pt x="225" y="2025"/>
                    </a:lnTo>
                    <a:lnTo>
                      <a:pt x="262" y="2025"/>
                    </a:lnTo>
                    <a:lnTo>
                      <a:pt x="336" y="1988"/>
                    </a:lnTo>
                    <a:lnTo>
                      <a:pt x="374" y="1988"/>
                    </a:lnTo>
                    <a:lnTo>
                      <a:pt x="374" y="1950"/>
                    </a:lnTo>
                    <a:lnTo>
                      <a:pt x="374" y="1873"/>
                    </a:lnTo>
                    <a:lnTo>
                      <a:pt x="374" y="1682"/>
                    </a:lnTo>
                    <a:lnTo>
                      <a:pt x="374" y="1529"/>
                    </a:lnTo>
                    <a:lnTo>
                      <a:pt x="374" y="1452"/>
                    </a:lnTo>
                    <a:lnTo>
                      <a:pt x="336" y="1376"/>
                    </a:lnTo>
                    <a:lnTo>
                      <a:pt x="300" y="1299"/>
                    </a:lnTo>
                    <a:lnTo>
                      <a:pt x="300" y="1186"/>
                    </a:lnTo>
                    <a:lnTo>
                      <a:pt x="262" y="1186"/>
                    </a:lnTo>
                    <a:lnTo>
                      <a:pt x="112" y="1223"/>
                    </a:lnTo>
                    <a:lnTo>
                      <a:pt x="75" y="1186"/>
                    </a:lnTo>
                    <a:lnTo>
                      <a:pt x="38" y="1146"/>
                    </a:lnTo>
                    <a:lnTo>
                      <a:pt x="38" y="1108"/>
                    </a:lnTo>
                    <a:lnTo>
                      <a:pt x="0" y="1033"/>
                    </a:lnTo>
                    <a:lnTo>
                      <a:pt x="0" y="994"/>
                    </a:lnTo>
                    <a:lnTo>
                      <a:pt x="38" y="994"/>
                    </a:lnTo>
                    <a:lnTo>
                      <a:pt x="75" y="918"/>
                    </a:lnTo>
                    <a:lnTo>
                      <a:pt x="112" y="841"/>
                    </a:lnTo>
                    <a:lnTo>
                      <a:pt x="150" y="765"/>
                    </a:lnTo>
                    <a:lnTo>
                      <a:pt x="262" y="802"/>
                    </a:lnTo>
                    <a:lnTo>
                      <a:pt x="411" y="841"/>
                    </a:lnTo>
                    <a:lnTo>
                      <a:pt x="374" y="918"/>
                    </a:lnTo>
                    <a:lnTo>
                      <a:pt x="374" y="955"/>
                    </a:lnTo>
                    <a:lnTo>
                      <a:pt x="374" y="994"/>
                    </a:lnTo>
                    <a:lnTo>
                      <a:pt x="411" y="1033"/>
                    </a:lnTo>
                    <a:lnTo>
                      <a:pt x="448" y="1071"/>
                    </a:lnTo>
                    <a:lnTo>
                      <a:pt x="747" y="994"/>
                    </a:lnTo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85" name="Freeform 382"/>
              <p:cNvSpPr>
                <a:spLocks noChangeArrowheads="1"/>
              </p:cNvSpPr>
              <p:nvPr/>
            </p:nvSpPr>
            <p:spPr bwMode="auto">
              <a:xfrm>
                <a:off x="4974031" y="2147571"/>
                <a:ext cx="504969" cy="704022"/>
              </a:xfrm>
              <a:custGeom>
                <a:avLst/>
                <a:gdLst>
                  <a:gd name="T0" fmla="*/ 933 w 1981"/>
                  <a:gd name="T1" fmla="*/ 1223 h 3402"/>
                  <a:gd name="T2" fmla="*/ 1120 w 1981"/>
                  <a:gd name="T3" fmla="*/ 1071 h 3402"/>
                  <a:gd name="T4" fmla="*/ 1307 w 1981"/>
                  <a:gd name="T5" fmla="*/ 802 h 3402"/>
                  <a:gd name="T6" fmla="*/ 1307 w 1981"/>
                  <a:gd name="T7" fmla="*/ 651 h 3402"/>
                  <a:gd name="T8" fmla="*/ 1456 w 1981"/>
                  <a:gd name="T9" fmla="*/ 612 h 3402"/>
                  <a:gd name="T10" fmla="*/ 1569 w 1981"/>
                  <a:gd name="T11" fmla="*/ 382 h 3402"/>
                  <a:gd name="T12" fmla="*/ 1494 w 1981"/>
                  <a:gd name="T13" fmla="*/ 153 h 3402"/>
                  <a:gd name="T14" fmla="*/ 1569 w 1981"/>
                  <a:gd name="T15" fmla="*/ 0 h 3402"/>
                  <a:gd name="T16" fmla="*/ 1680 w 1981"/>
                  <a:gd name="T17" fmla="*/ 0 h 3402"/>
                  <a:gd name="T18" fmla="*/ 1755 w 1981"/>
                  <a:gd name="T19" fmla="*/ 459 h 3402"/>
                  <a:gd name="T20" fmla="*/ 1942 w 1981"/>
                  <a:gd name="T21" fmla="*/ 651 h 3402"/>
                  <a:gd name="T22" fmla="*/ 1904 w 1981"/>
                  <a:gd name="T23" fmla="*/ 726 h 3402"/>
                  <a:gd name="T24" fmla="*/ 1866 w 1981"/>
                  <a:gd name="T25" fmla="*/ 878 h 3402"/>
                  <a:gd name="T26" fmla="*/ 1793 w 1981"/>
                  <a:gd name="T27" fmla="*/ 994 h 3402"/>
                  <a:gd name="T28" fmla="*/ 1718 w 1981"/>
                  <a:gd name="T29" fmla="*/ 802 h 3402"/>
                  <a:gd name="T30" fmla="*/ 1494 w 1981"/>
                  <a:gd name="T31" fmla="*/ 878 h 3402"/>
                  <a:gd name="T32" fmla="*/ 1530 w 1981"/>
                  <a:gd name="T33" fmla="*/ 994 h 3402"/>
                  <a:gd name="T34" fmla="*/ 1530 w 1981"/>
                  <a:gd name="T35" fmla="*/ 1186 h 3402"/>
                  <a:gd name="T36" fmla="*/ 1643 w 1981"/>
                  <a:gd name="T37" fmla="*/ 1376 h 3402"/>
                  <a:gd name="T38" fmla="*/ 1680 w 1981"/>
                  <a:gd name="T39" fmla="*/ 1529 h 3402"/>
                  <a:gd name="T40" fmla="*/ 1718 w 1981"/>
                  <a:gd name="T41" fmla="*/ 1682 h 3402"/>
                  <a:gd name="T42" fmla="*/ 1680 w 1981"/>
                  <a:gd name="T43" fmla="*/ 1910 h 3402"/>
                  <a:gd name="T44" fmla="*/ 1606 w 1981"/>
                  <a:gd name="T45" fmla="*/ 2103 h 3402"/>
                  <a:gd name="T46" fmla="*/ 1680 w 1981"/>
                  <a:gd name="T47" fmla="*/ 2255 h 3402"/>
                  <a:gd name="T48" fmla="*/ 1606 w 1981"/>
                  <a:gd name="T49" fmla="*/ 2408 h 3402"/>
                  <a:gd name="T50" fmla="*/ 1569 w 1981"/>
                  <a:gd name="T51" fmla="*/ 2523 h 3402"/>
                  <a:gd name="T52" fmla="*/ 1643 w 1981"/>
                  <a:gd name="T53" fmla="*/ 2675 h 3402"/>
                  <a:gd name="T54" fmla="*/ 1718 w 1981"/>
                  <a:gd name="T55" fmla="*/ 2867 h 3402"/>
                  <a:gd name="T56" fmla="*/ 1718 w 1981"/>
                  <a:gd name="T57" fmla="*/ 3172 h 3402"/>
                  <a:gd name="T58" fmla="*/ 1680 w 1981"/>
                  <a:gd name="T59" fmla="*/ 3364 h 3402"/>
                  <a:gd name="T60" fmla="*/ 1530 w 1981"/>
                  <a:gd name="T61" fmla="*/ 3364 h 3402"/>
                  <a:gd name="T62" fmla="*/ 1345 w 1981"/>
                  <a:gd name="T63" fmla="*/ 3172 h 3402"/>
                  <a:gd name="T64" fmla="*/ 1195 w 1981"/>
                  <a:gd name="T65" fmla="*/ 3019 h 3402"/>
                  <a:gd name="T66" fmla="*/ 1082 w 1981"/>
                  <a:gd name="T67" fmla="*/ 2905 h 3402"/>
                  <a:gd name="T68" fmla="*/ 933 w 1981"/>
                  <a:gd name="T69" fmla="*/ 2790 h 3402"/>
                  <a:gd name="T70" fmla="*/ 822 w 1981"/>
                  <a:gd name="T71" fmla="*/ 2675 h 3402"/>
                  <a:gd name="T72" fmla="*/ 784 w 1981"/>
                  <a:gd name="T73" fmla="*/ 2484 h 3402"/>
                  <a:gd name="T74" fmla="*/ 710 w 1981"/>
                  <a:gd name="T75" fmla="*/ 2484 h 3402"/>
                  <a:gd name="T76" fmla="*/ 597 w 1981"/>
                  <a:gd name="T77" fmla="*/ 2637 h 3402"/>
                  <a:gd name="T78" fmla="*/ 486 w 1981"/>
                  <a:gd name="T79" fmla="*/ 2562 h 3402"/>
                  <a:gd name="T80" fmla="*/ 374 w 1981"/>
                  <a:gd name="T81" fmla="*/ 2484 h 3402"/>
                  <a:gd name="T82" fmla="*/ 336 w 1981"/>
                  <a:gd name="T83" fmla="*/ 2216 h 3402"/>
                  <a:gd name="T84" fmla="*/ 225 w 1981"/>
                  <a:gd name="T85" fmla="*/ 2063 h 3402"/>
                  <a:gd name="T86" fmla="*/ 374 w 1981"/>
                  <a:gd name="T87" fmla="*/ 1988 h 3402"/>
                  <a:gd name="T88" fmla="*/ 374 w 1981"/>
                  <a:gd name="T89" fmla="*/ 1529 h 3402"/>
                  <a:gd name="T90" fmla="*/ 300 w 1981"/>
                  <a:gd name="T91" fmla="*/ 1186 h 3402"/>
                  <a:gd name="T92" fmla="*/ 38 w 1981"/>
                  <a:gd name="T93" fmla="*/ 1146 h 3402"/>
                  <a:gd name="T94" fmla="*/ 38 w 1981"/>
                  <a:gd name="T95" fmla="*/ 994 h 3402"/>
                  <a:gd name="T96" fmla="*/ 262 w 1981"/>
                  <a:gd name="T97" fmla="*/ 802 h 3402"/>
                  <a:gd name="T98" fmla="*/ 374 w 1981"/>
                  <a:gd name="T99" fmla="*/ 994 h 3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981" h="3402">
                    <a:moveTo>
                      <a:pt x="747" y="994"/>
                    </a:moveTo>
                    <a:lnTo>
                      <a:pt x="747" y="1146"/>
                    </a:lnTo>
                    <a:lnTo>
                      <a:pt x="747" y="1261"/>
                    </a:lnTo>
                    <a:lnTo>
                      <a:pt x="933" y="1223"/>
                    </a:lnTo>
                    <a:lnTo>
                      <a:pt x="972" y="1186"/>
                    </a:lnTo>
                    <a:lnTo>
                      <a:pt x="1009" y="1146"/>
                    </a:lnTo>
                    <a:lnTo>
                      <a:pt x="1047" y="1108"/>
                    </a:lnTo>
                    <a:lnTo>
                      <a:pt x="1120" y="1071"/>
                    </a:lnTo>
                    <a:lnTo>
                      <a:pt x="1195" y="1033"/>
                    </a:lnTo>
                    <a:lnTo>
                      <a:pt x="1307" y="918"/>
                    </a:lnTo>
                    <a:lnTo>
                      <a:pt x="1382" y="878"/>
                    </a:lnTo>
                    <a:lnTo>
                      <a:pt x="1307" y="802"/>
                    </a:lnTo>
                    <a:lnTo>
                      <a:pt x="1269" y="726"/>
                    </a:lnTo>
                    <a:lnTo>
                      <a:pt x="1233" y="651"/>
                    </a:lnTo>
                    <a:lnTo>
                      <a:pt x="1269" y="612"/>
                    </a:lnTo>
                    <a:lnTo>
                      <a:pt x="1307" y="651"/>
                    </a:lnTo>
                    <a:lnTo>
                      <a:pt x="1345" y="651"/>
                    </a:lnTo>
                    <a:lnTo>
                      <a:pt x="1382" y="612"/>
                    </a:lnTo>
                    <a:lnTo>
                      <a:pt x="1419" y="612"/>
                    </a:lnTo>
                    <a:lnTo>
                      <a:pt x="1456" y="612"/>
                    </a:lnTo>
                    <a:lnTo>
                      <a:pt x="1494" y="534"/>
                    </a:lnTo>
                    <a:lnTo>
                      <a:pt x="1530" y="459"/>
                    </a:lnTo>
                    <a:lnTo>
                      <a:pt x="1569" y="420"/>
                    </a:lnTo>
                    <a:lnTo>
                      <a:pt x="1569" y="382"/>
                    </a:lnTo>
                    <a:lnTo>
                      <a:pt x="1606" y="306"/>
                    </a:lnTo>
                    <a:lnTo>
                      <a:pt x="1530" y="267"/>
                    </a:lnTo>
                    <a:lnTo>
                      <a:pt x="1494" y="267"/>
                    </a:lnTo>
                    <a:lnTo>
                      <a:pt x="1494" y="153"/>
                    </a:lnTo>
                    <a:lnTo>
                      <a:pt x="1494" y="113"/>
                    </a:lnTo>
                    <a:lnTo>
                      <a:pt x="1494" y="77"/>
                    </a:lnTo>
                    <a:lnTo>
                      <a:pt x="1530" y="38"/>
                    </a:lnTo>
                    <a:lnTo>
                      <a:pt x="1569" y="0"/>
                    </a:lnTo>
                    <a:lnTo>
                      <a:pt x="1606" y="0"/>
                    </a:lnTo>
                    <a:lnTo>
                      <a:pt x="1606" y="38"/>
                    </a:lnTo>
                    <a:lnTo>
                      <a:pt x="1643" y="38"/>
                    </a:lnTo>
                    <a:lnTo>
                      <a:pt x="1680" y="0"/>
                    </a:lnTo>
                    <a:lnTo>
                      <a:pt x="1755" y="77"/>
                    </a:lnTo>
                    <a:lnTo>
                      <a:pt x="1755" y="382"/>
                    </a:lnTo>
                    <a:lnTo>
                      <a:pt x="1755" y="420"/>
                    </a:lnTo>
                    <a:lnTo>
                      <a:pt x="1755" y="459"/>
                    </a:lnTo>
                    <a:lnTo>
                      <a:pt x="1793" y="497"/>
                    </a:lnTo>
                    <a:lnTo>
                      <a:pt x="1793" y="534"/>
                    </a:lnTo>
                    <a:lnTo>
                      <a:pt x="1904" y="612"/>
                    </a:lnTo>
                    <a:lnTo>
                      <a:pt x="1942" y="651"/>
                    </a:lnTo>
                    <a:lnTo>
                      <a:pt x="1904" y="651"/>
                    </a:lnTo>
                    <a:lnTo>
                      <a:pt x="1866" y="687"/>
                    </a:lnTo>
                    <a:lnTo>
                      <a:pt x="1904" y="687"/>
                    </a:lnTo>
                    <a:lnTo>
                      <a:pt x="1904" y="726"/>
                    </a:lnTo>
                    <a:lnTo>
                      <a:pt x="1942" y="765"/>
                    </a:lnTo>
                    <a:lnTo>
                      <a:pt x="1980" y="878"/>
                    </a:lnTo>
                    <a:lnTo>
                      <a:pt x="1904" y="878"/>
                    </a:lnTo>
                    <a:lnTo>
                      <a:pt x="1866" y="878"/>
                    </a:lnTo>
                    <a:lnTo>
                      <a:pt x="1793" y="878"/>
                    </a:lnTo>
                    <a:lnTo>
                      <a:pt x="1793" y="918"/>
                    </a:lnTo>
                    <a:lnTo>
                      <a:pt x="1793" y="955"/>
                    </a:lnTo>
                    <a:lnTo>
                      <a:pt x="1793" y="994"/>
                    </a:lnTo>
                    <a:lnTo>
                      <a:pt x="1755" y="994"/>
                    </a:lnTo>
                    <a:lnTo>
                      <a:pt x="1718" y="955"/>
                    </a:lnTo>
                    <a:lnTo>
                      <a:pt x="1718" y="918"/>
                    </a:lnTo>
                    <a:lnTo>
                      <a:pt x="1718" y="802"/>
                    </a:lnTo>
                    <a:lnTo>
                      <a:pt x="1643" y="726"/>
                    </a:lnTo>
                    <a:lnTo>
                      <a:pt x="1569" y="802"/>
                    </a:lnTo>
                    <a:lnTo>
                      <a:pt x="1530" y="841"/>
                    </a:lnTo>
                    <a:lnTo>
                      <a:pt x="1494" y="878"/>
                    </a:lnTo>
                    <a:lnTo>
                      <a:pt x="1456" y="918"/>
                    </a:lnTo>
                    <a:lnTo>
                      <a:pt x="1456" y="955"/>
                    </a:lnTo>
                    <a:lnTo>
                      <a:pt x="1494" y="994"/>
                    </a:lnTo>
                    <a:lnTo>
                      <a:pt x="1530" y="994"/>
                    </a:lnTo>
                    <a:lnTo>
                      <a:pt x="1494" y="1071"/>
                    </a:lnTo>
                    <a:lnTo>
                      <a:pt x="1494" y="1108"/>
                    </a:lnTo>
                    <a:lnTo>
                      <a:pt x="1494" y="1146"/>
                    </a:lnTo>
                    <a:lnTo>
                      <a:pt x="1530" y="1186"/>
                    </a:lnTo>
                    <a:lnTo>
                      <a:pt x="1569" y="1261"/>
                    </a:lnTo>
                    <a:lnTo>
                      <a:pt x="1569" y="1299"/>
                    </a:lnTo>
                    <a:lnTo>
                      <a:pt x="1606" y="1339"/>
                    </a:lnTo>
                    <a:lnTo>
                      <a:pt x="1643" y="1376"/>
                    </a:lnTo>
                    <a:lnTo>
                      <a:pt x="1643" y="1415"/>
                    </a:lnTo>
                    <a:lnTo>
                      <a:pt x="1680" y="1452"/>
                    </a:lnTo>
                    <a:lnTo>
                      <a:pt x="1718" y="1492"/>
                    </a:lnTo>
                    <a:lnTo>
                      <a:pt x="1680" y="1529"/>
                    </a:lnTo>
                    <a:lnTo>
                      <a:pt x="1718" y="1529"/>
                    </a:lnTo>
                    <a:lnTo>
                      <a:pt x="1718" y="1567"/>
                    </a:lnTo>
                    <a:lnTo>
                      <a:pt x="1718" y="1643"/>
                    </a:lnTo>
                    <a:lnTo>
                      <a:pt x="1718" y="1682"/>
                    </a:lnTo>
                    <a:lnTo>
                      <a:pt x="1680" y="1720"/>
                    </a:lnTo>
                    <a:lnTo>
                      <a:pt x="1680" y="1797"/>
                    </a:lnTo>
                    <a:lnTo>
                      <a:pt x="1680" y="1873"/>
                    </a:lnTo>
                    <a:lnTo>
                      <a:pt x="1680" y="1910"/>
                    </a:lnTo>
                    <a:lnTo>
                      <a:pt x="1643" y="1950"/>
                    </a:lnTo>
                    <a:lnTo>
                      <a:pt x="1606" y="2025"/>
                    </a:lnTo>
                    <a:lnTo>
                      <a:pt x="1606" y="2063"/>
                    </a:lnTo>
                    <a:lnTo>
                      <a:pt x="1606" y="2103"/>
                    </a:lnTo>
                    <a:lnTo>
                      <a:pt x="1606" y="2179"/>
                    </a:lnTo>
                    <a:lnTo>
                      <a:pt x="1643" y="2216"/>
                    </a:lnTo>
                    <a:lnTo>
                      <a:pt x="1643" y="2255"/>
                    </a:lnTo>
                    <a:lnTo>
                      <a:pt x="1680" y="2255"/>
                    </a:lnTo>
                    <a:lnTo>
                      <a:pt x="1643" y="2294"/>
                    </a:lnTo>
                    <a:lnTo>
                      <a:pt x="1643" y="2331"/>
                    </a:lnTo>
                    <a:lnTo>
                      <a:pt x="1606" y="2370"/>
                    </a:lnTo>
                    <a:lnTo>
                      <a:pt x="1606" y="2408"/>
                    </a:lnTo>
                    <a:lnTo>
                      <a:pt x="1606" y="2446"/>
                    </a:lnTo>
                    <a:lnTo>
                      <a:pt x="1569" y="2446"/>
                    </a:lnTo>
                    <a:lnTo>
                      <a:pt x="1569" y="2484"/>
                    </a:lnTo>
                    <a:lnTo>
                      <a:pt x="1569" y="2523"/>
                    </a:lnTo>
                    <a:lnTo>
                      <a:pt x="1569" y="2562"/>
                    </a:lnTo>
                    <a:lnTo>
                      <a:pt x="1569" y="2637"/>
                    </a:lnTo>
                    <a:lnTo>
                      <a:pt x="1606" y="2637"/>
                    </a:lnTo>
                    <a:lnTo>
                      <a:pt x="1643" y="2675"/>
                    </a:lnTo>
                    <a:lnTo>
                      <a:pt x="1680" y="2675"/>
                    </a:lnTo>
                    <a:lnTo>
                      <a:pt x="1680" y="2714"/>
                    </a:lnTo>
                    <a:lnTo>
                      <a:pt x="1718" y="2790"/>
                    </a:lnTo>
                    <a:lnTo>
                      <a:pt x="1718" y="2867"/>
                    </a:lnTo>
                    <a:lnTo>
                      <a:pt x="1718" y="2944"/>
                    </a:lnTo>
                    <a:lnTo>
                      <a:pt x="1718" y="3019"/>
                    </a:lnTo>
                    <a:lnTo>
                      <a:pt x="1718" y="3096"/>
                    </a:lnTo>
                    <a:lnTo>
                      <a:pt x="1718" y="3172"/>
                    </a:lnTo>
                    <a:lnTo>
                      <a:pt x="1718" y="3248"/>
                    </a:lnTo>
                    <a:lnTo>
                      <a:pt x="1718" y="3287"/>
                    </a:lnTo>
                    <a:lnTo>
                      <a:pt x="1680" y="3326"/>
                    </a:lnTo>
                    <a:lnTo>
                      <a:pt x="1680" y="3364"/>
                    </a:lnTo>
                    <a:lnTo>
                      <a:pt x="1718" y="3364"/>
                    </a:lnTo>
                    <a:lnTo>
                      <a:pt x="1718" y="3401"/>
                    </a:lnTo>
                    <a:lnTo>
                      <a:pt x="1606" y="3364"/>
                    </a:lnTo>
                    <a:lnTo>
                      <a:pt x="1530" y="3364"/>
                    </a:lnTo>
                    <a:lnTo>
                      <a:pt x="1530" y="3326"/>
                    </a:lnTo>
                    <a:lnTo>
                      <a:pt x="1494" y="3287"/>
                    </a:lnTo>
                    <a:lnTo>
                      <a:pt x="1382" y="3211"/>
                    </a:lnTo>
                    <a:lnTo>
                      <a:pt x="1345" y="3172"/>
                    </a:lnTo>
                    <a:lnTo>
                      <a:pt x="1307" y="3134"/>
                    </a:lnTo>
                    <a:lnTo>
                      <a:pt x="1269" y="3134"/>
                    </a:lnTo>
                    <a:lnTo>
                      <a:pt x="1233" y="3058"/>
                    </a:lnTo>
                    <a:lnTo>
                      <a:pt x="1195" y="3019"/>
                    </a:lnTo>
                    <a:lnTo>
                      <a:pt x="1158" y="2980"/>
                    </a:lnTo>
                    <a:lnTo>
                      <a:pt x="1120" y="2944"/>
                    </a:lnTo>
                    <a:lnTo>
                      <a:pt x="1082" y="2944"/>
                    </a:lnTo>
                    <a:lnTo>
                      <a:pt x="1082" y="2905"/>
                    </a:lnTo>
                    <a:lnTo>
                      <a:pt x="1047" y="2905"/>
                    </a:lnTo>
                    <a:lnTo>
                      <a:pt x="1009" y="2867"/>
                    </a:lnTo>
                    <a:lnTo>
                      <a:pt x="972" y="2827"/>
                    </a:lnTo>
                    <a:lnTo>
                      <a:pt x="933" y="2790"/>
                    </a:lnTo>
                    <a:lnTo>
                      <a:pt x="896" y="2752"/>
                    </a:lnTo>
                    <a:lnTo>
                      <a:pt x="896" y="2714"/>
                    </a:lnTo>
                    <a:lnTo>
                      <a:pt x="860" y="2714"/>
                    </a:lnTo>
                    <a:lnTo>
                      <a:pt x="822" y="2675"/>
                    </a:lnTo>
                    <a:lnTo>
                      <a:pt x="822" y="2637"/>
                    </a:lnTo>
                    <a:lnTo>
                      <a:pt x="822" y="2599"/>
                    </a:lnTo>
                    <a:lnTo>
                      <a:pt x="784" y="2599"/>
                    </a:lnTo>
                    <a:lnTo>
                      <a:pt x="784" y="2484"/>
                    </a:lnTo>
                    <a:lnTo>
                      <a:pt x="784" y="2446"/>
                    </a:lnTo>
                    <a:lnTo>
                      <a:pt x="747" y="2408"/>
                    </a:lnTo>
                    <a:lnTo>
                      <a:pt x="747" y="2446"/>
                    </a:lnTo>
                    <a:lnTo>
                      <a:pt x="710" y="2484"/>
                    </a:lnTo>
                    <a:lnTo>
                      <a:pt x="710" y="2523"/>
                    </a:lnTo>
                    <a:lnTo>
                      <a:pt x="710" y="2562"/>
                    </a:lnTo>
                    <a:lnTo>
                      <a:pt x="673" y="2637"/>
                    </a:lnTo>
                    <a:lnTo>
                      <a:pt x="597" y="2637"/>
                    </a:lnTo>
                    <a:lnTo>
                      <a:pt x="560" y="2637"/>
                    </a:lnTo>
                    <a:lnTo>
                      <a:pt x="486" y="2637"/>
                    </a:lnTo>
                    <a:lnTo>
                      <a:pt x="486" y="2599"/>
                    </a:lnTo>
                    <a:lnTo>
                      <a:pt x="486" y="2562"/>
                    </a:lnTo>
                    <a:lnTo>
                      <a:pt x="448" y="2562"/>
                    </a:lnTo>
                    <a:lnTo>
                      <a:pt x="411" y="2562"/>
                    </a:lnTo>
                    <a:lnTo>
                      <a:pt x="374" y="2523"/>
                    </a:lnTo>
                    <a:lnTo>
                      <a:pt x="374" y="2484"/>
                    </a:lnTo>
                    <a:lnTo>
                      <a:pt x="411" y="2408"/>
                    </a:lnTo>
                    <a:lnTo>
                      <a:pt x="448" y="2370"/>
                    </a:lnTo>
                    <a:lnTo>
                      <a:pt x="486" y="2294"/>
                    </a:lnTo>
                    <a:lnTo>
                      <a:pt x="336" y="2216"/>
                    </a:lnTo>
                    <a:lnTo>
                      <a:pt x="300" y="2179"/>
                    </a:lnTo>
                    <a:lnTo>
                      <a:pt x="262" y="2141"/>
                    </a:lnTo>
                    <a:lnTo>
                      <a:pt x="187" y="2103"/>
                    </a:lnTo>
                    <a:lnTo>
                      <a:pt x="225" y="2063"/>
                    </a:lnTo>
                    <a:lnTo>
                      <a:pt x="225" y="2025"/>
                    </a:lnTo>
                    <a:lnTo>
                      <a:pt x="262" y="2025"/>
                    </a:lnTo>
                    <a:lnTo>
                      <a:pt x="336" y="1988"/>
                    </a:lnTo>
                    <a:lnTo>
                      <a:pt x="374" y="1988"/>
                    </a:lnTo>
                    <a:lnTo>
                      <a:pt x="374" y="1950"/>
                    </a:lnTo>
                    <a:lnTo>
                      <a:pt x="374" y="1873"/>
                    </a:lnTo>
                    <a:lnTo>
                      <a:pt x="374" y="1682"/>
                    </a:lnTo>
                    <a:lnTo>
                      <a:pt x="374" y="1529"/>
                    </a:lnTo>
                    <a:lnTo>
                      <a:pt x="374" y="1452"/>
                    </a:lnTo>
                    <a:lnTo>
                      <a:pt x="336" y="1376"/>
                    </a:lnTo>
                    <a:lnTo>
                      <a:pt x="300" y="1299"/>
                    </a:lnTo>
                    <a:lnTo>
                      <a:pt x="300" y="1186"/>
                    </a:lnTo>
                    <a:lnTo>
                      <a:pt x="262" y="1186"/>
                    </a:lnTo>
                    <a:lnTo>
                      <a:pt x="112" y="1223"/>
                    </a:lnTo>
                    <a:lnTo>
                      <a:pt x="75" y="1186"/>
                    </a:lnTo>
                    <a:lnTo>
                      <a:pt x="38" y="1146"/>
                    </a:lnTo>
                    <a:lnTo>
                      <a:pt x="38" y="1108"/>
                    </a:lnTo>
                    <a:lnTo>
                      <a:pt x="0" y="1033"/>
                    </a:lnTo>
                    <a:lnTo>
                      <a:pt x="0" y="994"/>
                    </a:lnTo>
                    <a:lnTo>
                      <a:pt x="38" y="994"/>
                    </a:lnTo>
                    <a:lnTo>
                      <a:pt x="75" y="918"/>
                    </a:lnTo>
                    <a:lnTo>
                      <a:pt x="112" y="841"/>
                    </a:lnTo>
                    <a:lnTo>
                      <a:pt x="150" y="765"/>
                    </a:lnTo>
                    <a:lnTo>
                      <a:pt x="262" y="802"/>
                    </a:lnTo>
                    <a:lnTo>
                      <a:pt x="411" y="841"/>
                    </a:lnTo>
                    <a:lnTo>
                      <a:pt x="374" y="918"/>
                    </a:lnTo>
                    <a:lnTo>
                      <a:pt x="374" y="955"/>
                    </a:lnTo>
                    <a:lnTo>
                      <a:pt x="374" y="994"/>
                    </a:lnTo>
                    <a:lnTo>
                      <a:pt x="411" y="1033"/>
                    </a:lnTo>
                    <a:lnTo>
                      <a:pt x="448" y="1071"/>
                    </a:lnTo>
                    <a:lnTo>
                      <a:pt x="747" y="99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6" name="Freeform 383"/>
              <p:cNvSpPr>
                <a:spLocks noChangeArrowheads="1"/>
              </p:cNvSpPr>
              <p:nvPr/>
            </p:nvSpPr>
            <p:spPr bwMode="auto">
              <a:xfrm>
                <a:off x="4851170" y="1561495"/>
                <a:ext cx="342658" cy="395898"/>
              </a:xfrm>
              <a:custGeom>
                <a:avLst/>
                <a:gdLst>
                  <a:gd name="T0" fmla="*/ 710 w 1346"/>
                  <a:gd name="T1" fmla="*/ 114 h 1912"/>
                  <a:gd name="T2" fmla="*/ 747 w 1346"/>
                  <a:gd name="T3" fmla="*/ 153 h 1912"/>
                  <a:gd name="T4" fmla="*/ 784 w 1346"/>
                  <a:gd name="T5" fmla="*/ 191 h 1912"/>
                  <a:gd name="T6" fmla="*/ 821 w 1346"/>
                  <a:gd name="T7" fmla="*/ 153 h 1912"/>
                  <a:gd name="T8" fmla="*/ 859 w 1346"/>
                  <a:gd name="T9" fmla="*/ 38 h 1912"/>
                  <a:gd name="T10" fmla="*/ 971 w 1346"/>
                  <a:gd name="T11" fmla="*/ 0 h 1912"/>
                  <a:gd name="T12" fmla="*/ 1046 w 1346"/>
                  <a:gd name="T13" fmla="*/ 0 h 1912"/>
                  <a:gd name="T14" fmla="*/ 1046 w 1346"/>
                  <a:gd name="T15" fmla="*/ 76 h 1912"/>
                  <a:gd name="T16" fmla="*/ 1046 w 1346"/>
                  <a:gd name="T17" fmla="*/ 191 h 1912"/>
                  <a:gd name="T18" fmla="*/ 1120 w 1346"/>
                  <a:gd name="T19" fmla="*/ 306 h 1912"/>
                  <a:gd name="T20" fmla="*/ 1158 w 1346"/>
                  <a:gd name="T21" fmla="*/ 381 h 1912"/>
                  <a:gd name="T22" fmla="*/ 1158 w 1346"/>
                  <a:gd name="T23" fmla="*/ 497 h 1912"/>
                  <a:gd name="T24" fmla="*/ 1158 w 1346"/>
                  <a:gd name="T25" fmla="*/ 649 h 1912"/>
                  <a:gd name="T26" fmla="*/ 1194 w 1346"/>
                  <a:gd name="T27" fmla="*/ 687 h 1912"/>
                  <a:gd name="T28" fmla="*/ 1269 w 1346"/>
                  <a:gd name="T29" fmla="*/ 765 h 1912"/>
                  <a:gd name="T30" fmla="*/ 1307 w 1346"/>
                  <a:gd name="T31" fmla="*/ 840 h 1912"/>
                  <a:gd name="T32" fmla="*/ 1307 w 1346"/>
                  <a:gd name="T33" fmla="*/ 955 h 1912"/>
                  <a:gd name="T34" fmla="*/ 1307 w 1346"/>
                  <a:gd name="T35" fmla="*/ 1108 h 1912"/>
                  <a:gd name="T36" fmla="*/ 1269 w 1346"/>
                  <a:gd name="T37" fmla="*/ 1222 h 1912"/>
                  <a:gd name="T38" fmla="*/ 1232 w 1346"/>
                  <a:gd name="T39" fmla="*/ 1299 h 1912"/>
                  <a:gd name="T40" fmla="*/ 1158 w 1346"/>
                  <a:gd name="T41" fmla="*/ 1453 h 1912"/>
                  <a:gd name="T42" fmla="*/ 1082 w 1346"/>
                  <a:gd name="T43" fmla="*/ 1567 h 1912"/>
                  <a:gd name="T44" fmla="*/ 1046 w 1346"/>
                  <a:gd name="T45" fmla="*/ 1682 h 1912"/>
                  <a:gd name="T46" fmla="*/ 971 w 1346"/>
                  <a:gd name="T47" fmla="*/ 1759 h 1912"/>
                  <a:gd name="T48" fmla="*/ 933 w 1346"/>
                  <a:gd name="T49" fmla="*/ 1796 h 1912"/>
                  <a:gd name="T50" fmla="*/ 821 w 1346"/>
                  <a:gd name="T51" fmla="*/ 1796 h 1912"/>
                  <a:gd name="T52" fmla="*/ 710 w 1346"/>
                  <a:gd name="T53" fmla="*/ 1835 h 1912"/>
                  <a:gd name="T54" fmla="*/ 635 w 1346"/>
                  <a:gd name="T55" fmla="*/ 1911 h 1912"/>
                  <a:gd name="T56" fmla="*/ 561 w 1346"/>
                  <a:gd name="T57" fmla="*/ 1911 h 1912"/>
                  <a:gd name="T58" fmla="*/ 561 w 1346"/>
                  <a:gd name="T59" fmla="*/ 1835 h 1912"/>
                  <a:gd name="T60" fmla="*/ 447 w 1346"/>
                  <a:gd name="T61" fmla="*/ 1796 h 1912"/>
                  <a:gd name="T62" fmla="*/ 299 w 1346"/>
                  <a:gd name="T63" fmla="*/ 1835 h 1912"/>
                  <a:gd name="T64" fmla="*/ 187 w 1346"/>
                  <a:gd name="T65" fmla="*/ 1835 h 1912"/>
                  <a:gd name="T66" fmla="*/ 111 w 1346"/>
                  <a:gd name="T67" fmla="*/ 1796 h 1912"/>
                  <a:gd name="T68" fmla="*/ 111 w 1346"/>
                  <a:gd name="T69" fmla="*/ 1529 h 1912"/>
                  <a:gd name="T70" fmla="*/ 111 w 1346"/>
                  <a:gd name="T71" fmla="*/ 1453 h 1912"/>
                  <a:gd name="T72" fmla="*/ 150 w 1346"/>
                  <a:gd name="T73" fmla="*/ 1376 h 1912"/>
                  <a:gd name="T74" fmla="*/ 225 w 1346"/>
                  <a:gd name="T75" fmla="*/ 1299 h 1912"/>
                  <a:gd name="T76" fmla="*/ 225 w 1346"/>
                  <a:gd name="T77" fmla="*/ 1222 h 1912"/>
                  <a:gd name="T78" fmla="*/ 187 w 1346"/>
                  <a:gd name="T79" fmla="*/ 1146 h 1912"/>
                  <a:gd name="T80" fmla="*/ 74 w 1346"/>
                  <a:gd name="T81" fmla="*/ 1186 h 1912"/>
                  <a:gd name="T82" fmla="*/ 38 w 1346"/>
                  <a:gd name="T83" fmla="*/ 1070 h 1912"/>
                  <a:gd name="T84" fmla="*/ 0 w 1346"/>
                  <a:gd name="T85" fmla="*/ 994 h 1912"/>
                  <a:gd name="T86" fmla="*/ 74 w 1346"/>
                  <a:gd name="T87" fmla="*/ 879 h 1912"/>
                  <a:gd name="T88" fmla="*/ 150 w 1346"/>
                  <a:gd name="T89" fmla="*/ 802 h 1912"/>
                  <a:gd name="T90" fmla="*/ 225 w 1346"/>
                  <a:gd name="T91" fmla="*/ 802 h 1912"/>
                  <a:gd name="T92" fmla="*/ 299 w 1346"/>
                  <a:gd name="T93" fmla="*/ 840 h 1912"/>
                  <a:gd name="T94" fmla="*/ 336 w 1346"/>
                  <a:gd name="T95" fmla="*/ 765 h 1912"/>
                  <a:gd name="T96" fmla="*/ 336 w 1346"/>
                  <a:gd name="T97" fmla="*/ 649 h 1912"/>
                  <a:gd name="T98" fmla="*/ 411 w 1346"/>
                  <a:gd name="T99" fmla="*/ 612 h 1912"/>
                  <a:gd name="T100" fmla="*/ 561 w 1346"/>
                  <a:gd name="T101" fmla="*/ 574 h 1912"/>
                  <a:gd name="T102" fmla="*/ 635 w 1346"/>
                  <a:gd name="T103" fmla="*/ 497 h 1912"/>
                  <a:gd name="T104" fmla="*/ 635 w 1346"/>
                  <a:gd name="T105" fmla="*/ 381 h 1912"/>
                  <a:gd name="T106" fmla="*/ 635 w 1346"/>
                  <a:gd name="T107" fmla="*/ 306 h 1912"/>
                  <a:gd name="T108" fmla="*/ 597 w 1346"/>
                  <a:gd name="T109" fmla="*/ 191 h 1912"/>
                  <a:gd name="T110" fmla="*/ 561 w 1346"/>
                  <a:gd name="T111" fmla="*/ 114 h 1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46" h="1912">
                    <a:moveTo>
                      <a:pt x="635" y="0"/>
                    </a:moveTo>
                    <a:lnTo>
                      <a:pt x="710" y="114"/>
                    </a:lnTo>
                    <a:lnTo>
                      <a:pt x="710" y="153"/>
                    </a:lnTo>
                    <a:lnTo>
                      <a:pt x="747" y="153"/>
                    </a:lnTo>
                    <a:lnTo>
                      <a:pt x="747" y="191"/>
                    </a:lnTo>
                    <a:lnTo>
                      <a:pt x="784" y="191"/>
                    </a:lnTo>
                    <a:lnTo>
                      <a:pt x="821" y="191"/>
                    </a:lnTo>
                    <a:lnTo>
                      <a:pt x="821" y="153"/>
                    </a:lnTo>
                    <a:lnTo>
                      <a:pt x="821" y="76"/>
                    </a:lnTo>
                    <a:lnTo>
                      <a:pt x="859" y="38"/>
                    </a:lnTo>
                    <a:lnTo>
                      <a:pt x="933" y="0"/>
                    </a:lnTo>
                    <a:lnTo>
                      <a:pt x="971" y="0"/>
                    </a:lnTo>
                    <a:lnTo>
                      <a:pt x="1008" y="0"/>
                    </a:lnTo>
                    <a:lnTo>
                      <a:pt x="1046" y="0"/>
                    </a:lnTo>
                    <a:lnTo>
                      <a:pt x="1046" y="38"/>
                    </a:lnTo>
                    <a:lnTo>
                      <a:pt x="1046" y="76"/>
                    </a:lnTo>
                    <a:lnTo>
                      <a:pt x="1008" y="153"/>
                    </a:lnTo>
                    <a:lnTo>
                      <a:pt x="1046" y="191"/>
                    </a:lnTo>
                    <a:lnTo>
                      <a:pt x="1046" y="230"/>
                    </a:lnTo>
                    <a:lnTo>
                      <a:pt x="1120" y="306"/>
                    </a:lnTo>
                    <a:lnTo>
                      <a:pt x="1158" y="344"/>
                    </a:lnTo>
                    <a:lnTo>
                      <a:pt x="1158" y="381"/>
                    </a:lnTo>
                    <a:lnTo>
                      <a:pt x="1158" y="458"/>
                    </a:lnTo>
                    <a:lnTo>
                      <a:pt x="1158" y="497"/>
                    </a:lnTo>
                    <a:lnTo>
                      <a:pt x="1158" y="612"/>
                    </a:lnTo>
                    <a:lnTo>
                      <a:pt x="1158" y="649"/>
                    </a:lnTo>
                    <a:lnTo>
                      <a:pt x="1194" y="649"/>
                    </a:lnTo>
                    <a:lnTo>
                      <a:pt x="1194" y="687"/>
                    </a:lnTo>
                    <a:lnTo>
                      <a:pt x="1232" y="687"/>
                    </a:lnTo>
                    <a:lnTo>
                      <a:pt x="1269" y="765"/>
                    </a:lnTo>
                    <a:lnTo>
                      <a:pt x="1269" y="802"/>
                    </a:lnTo>
                    <a:lnTo>
                      <a:pt x="1307" y="840"/>
                    </a:lnTo>
                    <a:lnTo>
                      <a:pt x="1307" y="879"/>
                    </a:lnTo>
                    <a:lnTo>
                      <a:pt x="1307" y="955"/>
                    </a:lnTo>
                    <a:lnTo>
                      <a:pt x="1345" y="1070"/>
                    </a:lnTo>
                    <a:lnTo>
                      <a:pt x="1307" y="1108"/>
                    </a:lnTo>
                    <a:lnTo>
                      <a:pt x="1307" y="1186"/>
                    </a:lnTo>
                    <a:lnTo>
                      <a:pt x="1269" y="1222"/>
                    </a:lnTo>
                    <a:lnTo>
                      <a:pt x="1232" y="1261"/>
                    </a:lnTo>
                    <a:lnTo>
                      <a:pt x="1232" y="1299"/>
                    </a:lnTo>
                    <a:lnTo>
                      <a:pt x="1194" y="1414"/>
                    </a:lnTo>
                    <a:lnTo>
                      <a:pt x="1158" y="1453"/>
                    </a:lnTo>
                    <a:lnTo>
                      <a:pt x="1120" y="1529"/>
                    </a:lnTo>
                    <a:lnTo>
                      <a:pt x="1082" y="1567"/>
                    </a:lnTo>
                    <a:lnTo>
                      <a:pt x="1082" y="1643"/>
                    </a:lnTo>
                    <a:lnTo>
                      <a:pt x="1046" y="1682"/>
                    </a:lnTo>
                    <a:lnTo>
                      <a:pt x="1008" y="1720"/>
                    </a:lnTo>
                    <a:lnTo>
                      <a:pt x="971" y="1759"/>
                    </a:lnTo>
                    <a:lnTo>
                      <a:pt x="971" y="1796"/>
                    </a:lnTo>
                    <a:lnTo>
                      <a:pt x="933" y="1796"/>
                    </a:lnTo>
                    <a:lnTo>
                      <a:pt x="859" y="1796"/>
                    </a:lnTo>
                    <a:lnTo>
                      <a:pt x="821" y="1796"/>
                    </a:lnTo>
                    <a:lnTo>
                      <a:pt x="747" y="1796"/>
                    </a:lnTo>
                    <a:lnTo>
                      <a:pt x="710" y="1835"/>
                    </a:lnTo>
                    <a:lnTo>
                      <a:pt x="672" y="1872"/>
                    </a:lnTo>
                    <a:lnTo>
                      <a:pt x="635" y="1911"/>
                    </a:lnTo>
                    <a:lnTo>
                      <a:pt x="597" y="1911"/>
                    </a:lnTo>
                    <a:lnTo>
                      <a:pt x="561" y="1911"/>
                    </a:lnTo>
                    <a:lnTo>
                      <a:pt x="561" y="1872"/>
                    </a:lnTo>
                    <a:lnTo>
                      <a:pt x="561" y="1835"/>
                    </a:lnTo>
                    <a:lnTo>
                      <a:pt x="523" y="1796"/>
                    </a:lnTo>
                    <a:lnTo>
                      <a:pt x="447" y="1796"/>
                    </a:lnTo>
                    <a:lnTo>
                      <a:pt x="373" y="1835"/>
                    </a:lnTo>
                    <a:lnTo>
                      <a:pt x="299" y="1835"/>
                    </a:lnTo>
                    <a:lnTo>
                      <a:pt x="225" y="1835"/>
                    </a:lnTo>
                    <a:lnTo>
                      <a:pt x="187" y="1835"/>
                    </a:lnTo>
                    <a:lnTo>
                      <a:pt x="111" y="1872"/>
                    </a:lnTo>
                    <a:lnTo>
                      <a:pt x="111" y="1796"/>
                    </a:lnTo>
                    <a:lnTo>
                      <a:pt x="111" y="1643"/>
                    </a:lnTo>
                    <a:lnTo>
                      <a:pt x="111" y="1529"/>
                    </a:lnTo>
                    <a:lnTo>
                      <a:pt x="111" y="1491"/>
                    </a:lnTo>
                    <a:lnTo>
                      <a:pt x="111" y="1453"/>
                    </a:lnTo>
                    <a:lnTo>
                      <a:pt x="150" y="1414"/>
                    </a:lnTo>
                    <a:lnTo>
                      <a:pt x="150" y="1376"/>
                    </a:lnTo>
                    <a:lnTo>
                      <a:pt x="225" y="1339"/>
                    </a:lnTo>
                    <a:lnTo>
                      <a:pt x="225" y="1299"/>
                    </a:lnTo>
                    <a:lnTo>
                      <a:pt x="261" y="1261"/>
                    </a:lnTo>
                    <a:lnTo>
                      <a:pt x="225" y="1222"/>
                    </a:lnTo>
                    <a:lnTo>
                      <a:pt x="225" y="1186"/>
                    </a:lnTo>
                    <a:lnTo>
                      <a:pt x="187" y="1146"/>
                    </a:lnTo>
                    <a:lnTo>
                      <a:pt x="150" y="1146"/>
                    </a:lnTo>
                    <a:lnTo>
                      <a:pt x="74" y="1186"/>
                    </a:lnTo>
                    <a:lnTo>
                      <a:pt x="38" y="1186"/>
                    </a:lnTo>
                    <a:lnTo>
                      <a:pt x="38" y="1070"/>
                    </a:lnTo>
                    <a:lnTo>
                      <a:pt x="38" y="1032"/>
                    </a:lnTo>
                    <a:lnTo>
                      <a:pt x="0" y="994"/>
                    </a:lnTo>
                    <a:lnTo>
                      <a:pt x="38" y="955"/>
                    </a:lnTo>
                    <a:lnTo>
                      <a:pt x="74" y="879"/>
                    </a:lnTo>
                    <a:lnTo>
                      <a:pt x="150" y="840"/>
                    </a:lnTo>
                    <a:lnTo>
                      <a:pt x="150" y="802"/>
                    </a:lnTo>
                    <a:lnTo>
                      <a:pt x="187" y="802"/>
                    </a:lnTo>
                    <a:lnTo>
                      <a:pt x="225" y="802"/>
                    </a:lnTo>
                    <a:lnTo>
                      <a:pt x="261" y="840"/>
                    </a:lnTo>
                    <a:lnTo>
                      <a:pt x="299" y="840"/>
                    </a:lnTo>
                    <a:lnTo>
                      <a:pt x="336" y="840"/>
                    </a:lnTo>
                    <a:lnTo>
                      <a:pt x="336" y="765"/>
                    </a:lnTo>
                    <a:lnTo>
                      <a:pt x="336" y="727"/>
                    </a:lnTo>
                    <a:lnTo>
                      <a:pt x="336" y="649"/>
                    </a:lnTo>
                    <a:lnTo>
                      <a:pt x="373" y="649"/>
                    </a:lnTo>
                    <a:lnTo>
                      <a:pt x="411" y="612"/>
                    </a:lnTo>
                    <a:lnTo>
                      <a:pt x="485" y="574"/>
                    </a:lnTo>
                    <a:lnTo>
                      <a:pt x="561" y="574"/>
                    </a:lnTo>
                    <a:lnTo>
                      <a:pt x="597" y="534"/>
                    </a:lnTo>
                    <a:lnTo>
                      <a:pt x="635" y="497"/>
                    </a:lnTo>
                    <a:lnTo>
                      <a:pt x="635" y="458"/>
                    </a:lnTo>
                    <a:lnTo>
                      <a:pt x="635" y="381"/>
                    </a:lnTo>
                    <a:lnTo>
                      <a:pt x="635" y="344"/>
                    </a:lnTo>
                    <a:lnTo>
                      <a:pt x="635" y="306"/>
                    </a:lnTo>
                    <a:lnTo>
                      <a:pt x="635" y="230"/>
                    </a:lnTo>
                    <a:lnTo>
                      <a:pt x="597" y="191"/>
                    </a:lnTo>
                    <a:lnTo>
                      <a:pt x="597" y="153"/>
                    </a:lnTo>
                    <a:lnTo>
                      <a:pt x="561" y="114"/>
                    </a:lnTo>
                    <a:lnTo>
                      <a:pt x="635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87" name="Freeform 384"/>
              <p:cNvSpPr>
                <a:spLocks noChangeArrowheads="1"/>
              </p:cNvSpPr>
              <p:nvPr/>
            </p:nvSpPr>
            <p:spPr bwMode="auto">
              <a:xfrm>
                <a:off x="4851170" y="1561495"/>
                <a:ext cx="342658" cy="395898"/>
              </a:xfrm>
              <a:custGeom>
                <a:avLst/>
                <a:gdLst>
                  <a:gd name="T0" fmla="*/ 710 w 1346"/>
                  <a:gd name="T1" fmla="*/ 114 h 1912"/>
                  <a:gd name="T2" fmla="*/ 747 w 1346"/>
                  <a:gd name="T3" fmla="*/ 153 h 1912"/>
                  <a:gd name="T4" fmla="*/ 784 w 1346"/>
                  <a:gd name="T5" fmla="*/ 191 h 1912"/>
                  <a:gd name="T6" fmla="*/ 821 w 1346"/>
                  <a:gd name="T7" fmla="*/ 153 h 1912"/>
                  <a:gd name="T8" fmla="*/ 859 w 1346"/>
                  <a:gd name="T9" fmla="*/ 38 h 1912"/>
                  <a:gd name="T10" fmla="*/ 971 w 1346"/>
                  <a:gd name="T11" fmla="*/ 0 h 1912"/>
                  <a:gd name="T12" fmla="*/ 1046 w 1346"/>
                  <a:gd name="T13" fmla="*/ 0 h 1912"/>
                  <a:gd name="T14" fmla="*/ 1046 w 1346"/>
                  <a:gd name="T15" fmla="*/ 76 h 1912"/>
                  <a:gd name="T16" fmla="*/ 1046 w 1346"/>
                  <a:gd name="T17" fmla="*/ 191 h 1912"/>
                  <a:gd name="T18" fmla="*/ 1120 w 1346"/>
                  <a:gd name="T19" fmla="*/ 306 h 1912"/>
                  <a:gd name="T20" fmla="*/ 1158 w 1346"/>
                  <a:gd name="T21" fmla="*/ 381 h 1912"/>
                  <a:gd name="T22" fmla="*/ 1158 w 1346"/>
                  <a:gd name="T23" fmla="*/ 497 h 1912"/>
                  <a:gd name="T24" fmla="*/ 1158 w 1346"/>
                  <a:gd name="T25" fmla="*/ 649 h 1912"/>
                  <a:gd name="T26" fmla="*/ 1194 w 1346"/>
                  <a:gd name="T27" fmla="*/ 687 h 1912"/>
                  <a:gd name="T28" fmla="*/ 1269 w 1346"/>
                  <a:gd name="T29" fmla="*/ 765 h 1912"/>
                  <a:gd name="T30" fmla="*/ 1307 w 1346"/>
                  <a:gd name="T31" fmla="*/ 840 h 1912"/>
                  <a:gd name="T32" fmla="*/ 1307 w 1346"/>
                  <a:gd name="T33" fmla="*/ 955 h 1912"/>
                  <a:gd name="T34" fmla="*/ 1307 w 1346"/>
                  <a:gd name="T35" fmla="*/ 1108 h 1912"/>
                  <a:gd name="T36" fmla="*/ 1269 w 1346"/>
                  <a:gd name="T37" fmla="*/ 1222 h 1912"/>
                  <a:gd name="T38" fmla="*/ 1232 w 1346"/>
                  <a:gd name="T39" fmla="*/ 1299 h 1912"/>
                  <a:gd name="T40" fmla="*/ 1158 w 1346"/>
                  <a:gd name="T41" fmla="*/ 1453 h 1912"/>
                  <a:gd name="T42" fmla="*/ 1082 w 1346"/>
                  <a:gd name="T43" fmla="*/ 1567 h 1912"/>
                  <a:gd name="T44" fmla="*/ 1046 w 1346"/>
                  <a:gd name="T45" fmla="*/ 1682 h 1912"/>
                  <a:gd name="T46" fmla="*/ 971 w 1346"/>
                  <a:gd name="T47" fmla="*/ 1759 h 1912"/>
                  <a:gd name="T48" fmla="*/ 933 w 1346"/>
                  <a:gd name="T49" fmla="*/ 1796 h 1912"/>
                  <a:gd name="T50" fmla="*/ 821 w 1346"/>
                  <a:gd name="T51" fmla="*/ 1796 h 1912"/>
                  <a:gd name="T52" fmla="*/ 710 w 1346"/>
                  <a:gd name="T53" fmla="*/ 1835 h 1912"/>
                  <a:gd name="T54" fmla="*/ 635 w 1346"/>
                  <a:gd name="T55" fmla="*/ 1911 h 1912"/>
                  <a:gd name="T56" fmla="*/ 561 w 1346"/>
                  <a:gd name="T57" fmla="*/ 1911 h 1912"/>
                  <a:gd name="T58" fmla="*/ 561 w 1346"/>
                  <a:gd name="T59" fmla="*/ 1835 h 1912"/>
                  <a:gd name="T60" fmla="*/ 447 w 1346"/>
                  <a:gd name="T61" fmla="*/ 1796 h 1912"/>
                  <a:gd name="T62" fmla="*/ 299 w 1346"/>
                  <a:gd name="T63" fmla="*/ 1835 h 1912"/>
                  <a:gd name="T64" fmla="*/ 187 w 1346"/>
                  <a:gd name="T65" fmla="*/ 1835 h 1912"/>
                  <a:gd name="T66" fmla="*/ 111 w 1346"/>
                  <a:gd name="T67" fmla="*/ 1796 h 1912"/>
                  <a:gd name="T68" fmla="*/ 111 w 1346"/>
                  <a:gd name="T69" fmla="*/ 1529 h 1912"/>
                  <a:gd name="T70" fmla="*/ 111 w 1346"/>
                  <a:gd name="T71" fmla="*/ 1453 h 1912"/>
                  <a:gd name="T72" fmla="*/ 150 w 1346"/>
                  <a:gd name="T73" fmla="*/ 1376 h 1912"/>
                  <a:gd name="T74" fmla="*/ 225 w 1346"/>
                  <a:gd name="T75" fmla="*/ 1299 h 1912"/>
                  <a:gd name="T76" fmla="*/ 225 w 1346"/>
                  <a:gd name="T77" fmla="*/ 1222 h 1912"/>
                  <a:gd name="T78" fmla="*/ 187 w 1346"/>
                  <a:gd name="T79" fmla="*/ 1146 h 1912"/>
                  <a:gd name="T80" fmla="*/ 74 w 1346"/>
                  <a:gd name="T81" fmla="*/ 1186 h 1912"/>
                  <a:gd name="T82" fmla="*/ 38 w 1346"/>
                  <a:gd name="T83" fmla="*/ 1070 h 1912"/>
                  <a:gd name="T84" fmla="*/ 0 w 1346"/>
                  <a:gd name="T85" fmla="*/ 994 h 1912"/>
                  <a:gd name="T86" fmla="*/ 74 w 1346"/>
                  <a:gd name="T87" fmla="*/ 879 h 1912"/>
                  <a:gd name="T88" fmla="*/ 150 w 1346"/>
                  <a:gd name="T89" fmla="*/ 802 h 1912"/>
                  <a:gd name="T90" fmla="*/ 225 w 1346"/>
                  <a:gd name="T91" fmla="*/ 802 h 1912"/>
                  <a:gd name="T92" fmla="*/ 299 w 1346"/>
                  <a:gd name="T93" fmla="*/ 840 h 1912"/>
                  <a:gd name="T94" fmla="*/ 336 w 1346"/>
                  <a:gd name="T95" fmla="*/ 765 h 1912"/>
                  <a:gd name="T96" fmla="*/ 336 w 1346"/>
                  <a:gd name="T97" fmla="*/ 649 h 1912"/>
                  <a:gd name="T98" fmla="*/ 411 w 1346"/>
                  <a:gd name="T99" fmla="*/ 612 h 1912"/>
                  <a:gd name="T100" fmla="*/ 561 w 1346"/>
                  <a:gd name="T101" fmla="*/ 574 h 1912"/>
                  <a:gd name="T102" fmla="*/ 635 w 1346"/>
                  <a:gd name="T103" fmla="*/ 497 h 1912"/>
                  <a:gd name="T104" fmla="*/ 635 w 1346"/>
                  <a:gd name="T105" fmla="*/ 381 h 1912"/>
                  <a:gd name="T106" fmla="*/ 635 w 1346"/>
                  <a:gd name="T107" fmla="*/ 306 h 1912"/>
                  <a:gd name="T108" fmla="*/ 597 w 1346"/>
                  <a:gd name="T109" fmla="*/ 191 h 1912"/>
                  <a:gd name="T110" fmla="*/ 561 w 1346"/>
                  <a:gd name="T111" fmla="*/ 114 h 1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46" h="1912">
                    <a:moveTo>
                      <a:pt x="635" y="0"/>
                    </a:moveTo>
                    <a:lnTo>
                      <a:pt x="710" y="114"/>
                    </a:lnTo>
                    <a:lnTo>
                      <a:pt x="710" y="153"/>
                    </a:lnTo>
                    <a:lnTo>
                      <a:pt x="747" y="153"/>
                    </a:lnTo>
                    <a:lnTo>
                      <a:pt x="747" y="191"/>
                    </a:lnTo>
                    <a:lnTo>
                      <a:pt x="784" y="191"/>
                    </a:lnTo>
                    <a:lnTo>
                      <a:pt x="821" y="191"/>
                    </a:lnTo>
                    <a:lnTo>
                      <a:pt x="821" y="153"/>
                    </a:lnTo>
                    <a:lnTo>
                      <a:pt x="821" y="76"/>
                    </a:lnTo>
                    <a:lnTo>
                      <a:pt x="859" y="38"/>
                    </a:lnTo>
                    <a:lnTo>
                      <a:pt x="933" y="0"/>
                    </a:lnTo>
                    <a:lnTo>
                      <a:pt x="971" y="0"/>
                    </a:lnTo>
                    <a:lnTo>
                      <a:pt x="1008" y="0"/>
                    </a:lnTo>
                    <a:lnTo>
                      <a:pt x="1046" y="0"/>
                    </a:lnTo>
                    <a:lnTo>
                      <a:pt x="1046" y="38"/>
                    </a:lnTo>
                    <a:lnTo>
                      <a:pt x="1046" y="76"/>
                    </a:lnTo>
                    <a:lnTo>
                      <a:pt x="1008" y="153"/>
                    </a:lnTo>
                    <a:lnTo>
                      <a:pt x="1046" y="191"/>
                    </a:lnTo>
                    <a:lnTo>
                      <a:pt x="1046" y="230"/>
                    </a:lnTo>
                    <a:lnTo>
                      <a:pt x="1120" y="306"/>
                    </a:lnTo>
                    <a:lnTo>
                      <a:pt x="1158" y="344"/>
                    </a:lnTo>
                    <a:lnTo>
                      <a:pt x="1158" y="381"/>
                    </a:lnTo>
                    <a:lnTo>
                      <a:pt x="1158" y="458"/>
                    </a:lnTo>
                    <a:lnTo>
                      <a:pt x="1158" y="497"/>
                    </a:lnTo>
                    <a:lnTo>
                      <a:pt x="1158" y="612"/>
                    </a:lnTo>
                    <a:lnTo>
                      <a:pt x="1158" y="649"/>
                    </a:lnTo>
                    <a:lnTo>
                      <a:pt x="1194" y="649"/>
                    </a:lnTo>
                    <a:lnTo>
                      <a:pt x="1194" y="687"/>
                    </a:lnTo>
                    <a:lnTo>
                      <a:pt x="1232" y="687"/>
                    </a:lnTo>
                    <a:lnTo>
                      <a:pt x="1269" y="765"/>
                    </a:lnTo>
                    <a:lnTo>
                      <a:pt x="1269" y="802"/>
                    </a:lnTo>
                    <a:lnTo>
                      <a:pt x="1307" y="840"/>
                    </a:lnTo>
                    <a:lnTo>
                      <a:pt x="1307" y="879"/>
                    </a:lnTo>
                    <a:lnTo>
                      <a:pt x="1307" y="955"/>
                    </a:lnTo>
                    <a:lnTo>
                      <a:pt x="1345" y="1070"/>
                    </a:lnTo>
                    <a:lnTo>
                      <a:pt x="1307" y="1108"/>
                    </a:lnTo>
                    <a:lnTo>
                      <a:pt x="1307" y="1186"/>
                    </a:lnTo>
                    <a:lnTo>
                      <a:pt x="1269" y="1222"/>
                    </a:lnTo>
                    <a:lnTo>
                      <a:pt x="1232" y="1261"/>
                    </a:lnTo>
                    <a:lnTo>
                      <a:pt x="1232" y="1299"/>
                    </a:lnTo>
                    <a:lnTo>
                      <a:pt x="1194" y="1414"/>
                    </a:lnTo>
                    <a:lnTo>
                      <a:pt x="1158" y="1453"/>
                    </a:lnTo>
                    <a:lnTo>
                      <a:pt x="1120" y="1529"/>
                    </a:lnTo>
                    <a:lnTo>
                      <a:pt x="1082" y="1567"/>
                    </a:lnTo>
                    <a:lnTo>
                      <a:pt x="1082" y="1643"/>
                    </a:lnTo>
                    <a:lnTo>
                      <a:pt x="1046" y="1682"/>
                    </a:lnTo>
                    <a:lnTo>
                      <a:pt x="1008" y="1720"/>
                    </a:lnTo>
                    <a:lnTo>
                      <a:pt x="971" y="1759"/>
                    </a:lnTo>
                    <a:lnTo>
                      <a:pt x="971" y="1796"/>
                    </a:lnTo>
                    <a:lnTo>
                      <a:pt x="933" y="1796"/>
                    </a:lnTo>
                    <a:lnTo>
                      <a:pt x="859" y="1796"/>
                    </a:lnTo>
                    <a:lnTo>
                      <a:pt x="821" y="1796"/>
                    </a:lnTo>
                    <a:lnTo>
                      <a:pt x="747" y="1796"/>
                    </a:lnTo>
                    <a:lnTo>
                      <a:pt x="710" y="1835"/>
                    </a:lnTo>
                    <a:lnTo>
                      <a:pt x="672" y="1872"/>
                    </a:lnTo>
                    <a:lnTo>
                      <a:pt x="635" y="1911"/>
                    </a:lnTo>
                    <a:lnTo>
                      <a:pt x="597" y="1911"/>
                    </a:lnTo>
                    <a:lnTo>
                      <a:pt x="561" y="1911"/>
                    </a:lnTo>
                    <a:lnTo>
                      <a:pt x="561" y="1872"/>
                    </a:lnTo>
                    <a:lnTo>
                      <a:pt x="561" y="1835"/>
                    </a:lnTo>
                    <a:lnTo>
                      <a:pt x="523" y="1796"/>
                    </a:lnTo>
                    <a:lnTo>
                      <a:pt x="447" y="1796"/>
                    </a:lnTo>
                    <a:lnTo>
                      <a:pt x="373" y="1835"/>
                    </a:lnTo>
                    <a:lnTo>
                      <a:pt x="299" y="1835"/>
                    </a:lnTo>
                    <a:lnTo>
                      <a:pt x="225" y="1835"/>
                    </a:lnTo>
                    <a:lnTo>
                      <a:pt x="187" y="1835"/>
                    </a:lnTo>
                    <a:lnTo>
                      <a:pt x="111" y="1872"/>
                    </a:lnTo>
                    <a:lnTo>
                      <a:pt x="111" y="1796"/>
                    </a:lnTo>
                    <a:lnTo>
                      <a:pt x="111" y="1643"/>
                    </a:lnTo>
                    <a:lnTo>
                      <a:pt x="111" y="1529"/>
                    </a:lnTo>
                    <a:lnTo>
                      <a:pt x="111" y="1491"/>
                    </a:lnTo>
                    <a:lnTo>
                      <a:pt x="111" y="1453"/>
                    </a:lnTo>
                    <a:lnTo>
                      <a:pt x="150" y="1414"/>
                    </a:lnTo>
                    <a:lnTo>
                      <a:pt x="150" y="1376"/>
                    </a:lnTo>
                    <a:lnTo>
                      <a:pt x="225" y="1339"/>
                    </a:lnTo>
                    <a:lnTo>
                      <a:pt x="225" y="1299"/>
                    </a:lnTo>
                    <a:lnTo>
                      <a:pt x="261" y="1261"/>
                    </a:lnTo>
                    <a:lnTo>
                      <a:pt x="225" y="1222"/>
                    </a:lnTo>
                    <a:lnTo>
                      <a:pt x="225" y="1186"/>
                    </a:lnTo>
                    <a:lnTo>
                      <a:pt x="187" y="1146"/>
                    </a:lnTo>
                    <a:lnTo>
                      <a:pt x="150" y="1146"/>
                    </a:lnTo>
                    <a:lnTo>
                      <a:pt x="74" y="1186"/>
                    </a:lnTo>
                    <a:lnTo>
                      <a:pt x="38" y="1186"/>
                    </a:lnTo>
                    <a:lnTo>
                      <a:pt x="38" y="1070"/>
                    </a:lnTo>
                    <a:lnTo>
                      <a:pt x="38" y="1032"/>
                    </a:lnTo>
                    <a:lnTo>
                      <a:pt x="0" y="994"/>
                    </a:lnTo>
                    <a:lnTo>
                      <a:pt x="38" y="955"/>
                    </a:lnTo>
                    <a:lnTo>
                      <a:pt x="74" y="879"/>
                    </a:lnTo>
                    <a:lnTo>
                      <a:pt x="150" y="840"/>
                    </a:lnTo>
                    <a:lnTo>
                      <a:pt x="150" y="802"/>
                    </a:lnTo>
                    <a:lnTo>
                      <a:pt x="187" y="802"/>
                    </a:lnTo>
                    <a:lnTo>
                      <a:pt x="225" y="802"/>
                    </a:lnTo>
                    <a:lnTo>
                      <a:pt x="261" y="840"/>
                    </a:lnTo>
                    <a:lnTo>
                      <a:pt x="299" y="840"/>
                    </a:lnTo>
                    <a:lnTo>
                      <a:pt x="336" y="840"/>
                    </a:lnTo>
                    <a:lnTo>
                      <a:pt x="336" y="765"/>
                    </a:lnTo>
                    <a:lnTo>
                      <a:pt x="336" y="727"/>
                    </a:lnTo>
                    <a:lnTo>
                      <a:pt x="336" y="649"/>
                    </a:lnTo>
                    <a:lnTo>
                      <a:pt x="373" y="649"/>
                    </a:lnTo>
                    <a:lnTo>
                      <a:pt x="411" y="612"/>
                    </a:lnTo>
                    <a:lnTo>
                      <a:pt x="485" y="574"/>
                    </a:lnTo>
                    <a:lnTo>
                      <a:pt x="561" y="574"/>
                    </a:lnTo>
                    <a:lnTo>
                      <a:pt x="597" y="534"/>
                    </a:lnTo>
                    <a:lnTo>
                      <a:pt x="635" y="497"/>
                    </a:lnTo>
                    <a:lnTo>
                      <a:pt x="635" y="458"/>
                    </a:lnTo>
                    <a:lnTo>
                      <a:pt x="635" y="381"/>
                    </a:lnTo>
                    <a:lnTo>
                      <a:pt x="635" y="344"/>
                    </a:lnTo>
                    <a:lnTo>
                      <a:pt x="635" y="306"/>
                    </a:lnTo>
                    <a:lnTo>
                      <a:pt x="635" y="230"/>
                    </a:lnTo>
                    <a:lnTo>
                      <a:pt x="597" y="191"/>
                    </a:lnTo>
                    <a:lnTo>
                      <a:pt x="597" y="153"/>
                    </a:lnTo>
                    <a:lnTo>
                      <a:pt x="561" y="114"/>
                    </a:lnTo>
                    <a:lnTo>
                      <a:pt x="635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8" name="Freeform 385"/>
              <p:cNvSpPr>
                <a:spLocks noChangeArrowheads="1"/>
              </p:cNvSpPr>
              <p:nvPr/>
            </p:nvSpPr>
            <p:spPr bwMode="auto">
              <a:xfrm>
                <a:off x="5079984" y="1149139"/>
                <a:ext cx="457629" cy="372126"/>
              </a:xfrm>
              <a:custGeom>
                <a:avLst/>
                <a:gdLst>
                  <a:gd name="T0" fmla="*/ 149 w 1793"/>
                  <a:gd name="T1" fmla="*/ 0 h 1798"/>
                  <a:gd name="T2" fmla="*/ 75 w 1793"/>
                  <a:gd name="T3" fmla="*/ 76 h 1798"/>
                  <a:gd name="T4" fmla="*/ 0 w 1793"/>
                  <a:gd name="T5" fmla="*/ 153 h 1798"/>
                  <a:gd name="T6" fmla="*/ 37 w 1793"/>
                  <a:gd name="T7" fmla="*/ 229 h 1798"/>
                  <a:gd name="T8" fmla="*/ 112 w 1793"/>
                  <a:gd name="T9" fmla="*/ 229 h 1798"/>
                  <a:gd name="T10" fmla="*/ 225 w 1793"/>
                  <a:gd name="T11" fmla="*/ 306 h 1798"/>
                  <a:gd name="T12" fmla="*/ 262 w 1793"/>
                  <a:gd name="T13" fmla="*/ 381 h 1798"/>
                  <a:gd name="T14" fmla="*/ 373 w 1793"/>
                  <a:gd name="T15" fmla="*/ 459 h 1798"/>
                  <a:gd name="T16" fmla="*/ 411 w 1793"/>
                  <a:gd name="T17" fmla="*/ 420 h 1798"/>
                  <a:gd name="T18" fmla="*/ 373 w 1793"/>
                  <a:gd name="T19" fmla="*/ 343 h 1798"/>
                  <a:gd name="T20" fmla="*/ 336 w 1793"/>
                  <a:gd name="T21" fmla="*/ 306 h 1798"/>
                  <a:gd name="T22" fmla="*/ 336 w 1793"/>
                  <a:gd name="T23" fmla="*/ 113 h 1798"/>
                  <a:gd name="T24" fmla="*/ 262 w 1793"/>
                  <a:gd name="T25" fmla="*/ 0 h 1798"/>
                  <a:gd name="T26" fmla="*/ 858 w 1793"/>
                  <a:gd name="T27" fmla="*/ 420 h 1798"/>
                  <a:gd name="T28" fmla="*/ 784 w 1793"/>
                  <a:gd name="T29" fmla="*/ 343 h 1798"/>
                  <a:gd name="T30" fmla="*/ 710 w 1793"/>
                  <a:gd name="T31" fmla="*/ 306 h 1798"/>
                  <a:gd name="T32" fmla="*/ 561 w 1793"/>
                  <a:gd name="T33" fmla="*/ 306 h 1798"/>
                  <a:gd name="T34" fmla="*/ 522 w 1793"/>
                  <a:gd name="T35" fmla="*/ 343 h 1798"/>
                  <a:gd name="T36" fmla="*/ 561 w 1793"/>
                  <a:gd name="T37" fmla="*/ 459 h 1798"/>
                  <a:gd name="T38" fmla="*/ 598 w 1793"/>
                  <a:gd name="T39" fmla="*/ 496 h 1798"/>
                  <a:gd name="T40" fmla="*/ 747 w 1793"/>
                  <a:gd name="T41" fmla="*/ 534 h 1798"/>
                  <a:gd name="T42" fmla="*/ 822 w 1793"/>
                  <a:gd name="T43" fmla="*/ 573 h 1798"/>
                  <a:gd name="T44" fmla="*/ 858 w 1793"/>
                  <a:gd name="T45" fmla="*/ 650 h 1798"/>
                  <a:gd name="T46" fmla="*/ 971 w 1793"/>
                  <a:gd name="T47" fmla="*/ 725 h 1798"/>
                  <a:gd name="T48" fmla="*/ 1046 w 1793"/>
                  <a:gd name="T49" fmla="*/ 802 h 1798"/>
                  <a:gd name="T50" fmla="*/ 1119 w 1793"/>
                  <a:gd name="T51" fmla="*/ 841 h 1798"/>
                  <a:gd name="T52" fmla="*/ 1119 w 1793"/>
                  <a:gd name="T53" fmla="*/ 955 h 1798"/>
                  <a:gd name="T54" fmla="*/ 1195 w 1793"/>
                  <a:gd name="T55" fmla="*/ 994 h 1798"/>
                  <a:gd name="T56" fmla="*/ 1307 w 1793"/>
                  <a:gd name="T57" fmla="*/ 1145 h 1798"/>
                  <a:gd name="T58" fmla="*/ 1344 w 1793"/>
                  <a:gd name="T59" fmla="*/ 1338 h 1798"/>
                  <a:gd name="T60" fmla="*/ 1382 w 1793"/>
                  <a:gd name="T61" fmla="*/ 1415 h 1798"/>
                  <a:gd name="T62" fmla="*/ 1455 w 1793"/>
                  <a:gd name="T63" fmla="*/ 1529 h 1798"/>
                  <a:gd name="T64" fmla="*/ 1493 w 1793"/>
                  <a:gd name="T65" fmla="*/ 1566 h 1798"/>
                  <a:gd name="T66" fmla="*/ 1493 w 1793"/>
                  <a:gd name="T67" fmla="*/ 1491 h 1798"/>
                  <a:gd name="T68" fmla="*/ 1455 w 1793"/>
                  <a:gd name="T69" fmla="*/ 1376 h 1798"/>
                  <a:gd name="T70" fmla="*/ 1455 w 1793"/>
                  <a:gd name="T71" fmla="*/ 1223 h 1798"/>
                  <a:gd name="T72" fmla="*/ 1531 w 1793"/>
                  <a:gd name="T73" fmla="*/ 1185 h 1798"/>
                  <a:gd name="T74" fmla="*/ 1569 w 1793"/>
                  <a:gd name="T75" fmla="*/ 1108 h 1798"/>
                  <a:gd name="T76" fmla="*/ 1493 w 1793"/>
                  <a:gd name="T77" fmla="*/ 1070 h 1798"/>
                  <a:gd name="T78" fmla="*/ 1419 w 1793"/>
                  <a:gd name="T79" fmla="*/ 917 h 1798"/>
                  <a:gd name="T80" fmla="*/ 1382 w 1793"/>
                  <a:gd name="T81" fmla="*/ 725 h 1798"/>
                  <a:gd name="T82" fmla="*/ 1307 w 1793"/>
                  <a:gd name="T83" fmla="*/ 687 h 1798"/>
                  <a:gd name="T84" fmla="*/ 1195 w 1793"/>
                  <a:gd name="T85" fmla="*/ 650 h 1798"/>
                  <a:gd name="T86" fmla="*/ 1008 w 1793"/>
                  <a:gd name="T87" fmla="*/ 534 h 1798"/>
                  <a:gd name="T88" fmla="*/ 934 w 1793"/>
                  <a:gd name="T89" fmla="*/ 459 h 1798"/>
                  <a:gd name="T90" fmla="*/ 896 w 1793"/>
                  <a:gd name="T91" fmla="*/ 420 h 1798"/>
                  <a:gd name="T92" fmla="*/ 1643 w 1793"/>
                  <a:gd name="T93" fmla="*/ 1566 h 1798"/>
                  <a:gd name="T94" fmla="*/ 1531 w 1793"/>
                  <a:gd name="T95" fmla="*/ 1605 h 1798"/>
                  <a:gd name="T96" fmla="*/ 1531 w 1793"/>
                  <a:gd name="T97" fmla="*/ 1719 h 1798"/>
                  <a:gd name="T98" fmla="*/ 1569 w 1793"/>
                  <a:gd name="T99" fmla="*/ 1758 h 1798"/>
                  <a:gd name="T100" fmla="*/ 1680 w 1793"/>
                  <a:gd name="T101" fmla="*/ 1758 h 1798"/>
                  <a:gd name="T102" fmla="*/ 1756 w 1793"/>
                  <a:gd name="T103" fmla="*/ 1797 h 1798"/>
                  <a:gd name="T104" fmla="*/ 1792 w 1793"/>
                  <a:gd name="T105" fmla="*/ 1719 h 1798"/>
                  <a:gd name="T106" fmla="*/ 1718 w 1793"/>
                  <a:gd name="T107" fmla="*/ 1644 h 1798"/>
                  <a:gd name="T108" fmla="*/ 1643 w 1793"/>
                  <a:gd name="T109" fmla="*/ 1566 h 1798"/>
                  <a:gd name="T110" fmla="*/ 1531 w 1793"/>
                  <a:gd name="T111" fmla="*/ 1338 h 1798"/>
                  <a:gd name="T112" fmla="*/ 1531 w 1793"/>
                  <a:gd name="T113" fmla="*/ 1452 h 1798"/>
                  <a:gd name="T114" fmla="*/ 1643 w 1793"/>
                  <a:gd name="T115" fmla="*/ 1491 h 1798"/>
                  <a:gd name="T116" fmla="*/ 1680 w 1793"/>
                  <a:gd name="T117" fmla="*/ 1452 h 1798"/>
                  <a:gd name="T118" fmla="*/ 1643 w 1793"/>
                  <a:gd name="T119" fmla="*/ 1376 h 1798"/>
                  <a:gd name="T120" fmla="*/ 1569 w 1793"/>
                  <a:gd name="T121" fmla="*/ 1298 h 1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93" h="1798">
                    <a:moveTo>
                      <a:pt x="225" y="0"/>
                    </a:moveTo>
                    <a:lnTo>
                      <a:pt x="149" y="0"/>
                    </a:lnTo>
                    <a:lnTo>
                      <a:pt x="112" y="0"/>
                    </a:lnTo>
                    <a:lnTo>
                      <a:pt x="75" y="76"/>
                    </a:lnTo>
                    <a:lnTo>
                      <a:pt x="37" y="113"/>
                    </a:lnTo>
                    <a:lnTo>
                      <a:pt x="0" y="153"/>
                    </a:lnTo>
                    <a:lnTo>
                      <a:pt x="0" y="190"/>
                    </a:lnTo>
                    <a:lnTo>
                      <a:pt x="37" y="229"/>
                    </a:lnTo>
                    <a:lnTo>
                      <a:pt x="75" y="229"/>
                    </a:lnTo>
                    <a:lnTo>
                      <a:pt x="112" y="229"/>
                    </a:lnTo>
                    <a:lnTo>
                      <a:pt x="186" y="267"/>
                    </a:lnTo>
                    <a:lnTo>
                      <a:pt x="225" y="306"/>
                    </a:lnTo>
                    <a:lnTo>
                      <a:pt x="225" y="343"/>
                    </a:lnTo>
                    <a:lnTo>
                      <a:pt x="262" y="381"/>
                    </a:lnTo>
                    <a:lnTo>
                      <a:pt x="262" y="420"/>
                    </a:lnTo>
                    <a:lnTo>
                      <a:pt x="373" y="459"/>
                    </a:lnTo>
                    <a:lnTo>
                      <a:pt x="411" y="459"/>
                    </a:lnTo>
                    <a:lnTo>
                      <a:pt x="411" y="420"/>
                    </a:lnTo>
                    <a:lnTo>
                      <a:pt x="411" y="381"/>
                    </a:lnTo>
                    <a:lnTo>
                      <a:pt x="373" y="343"/>
                    </a:lnTo>
                    <a:lnTo>
                      <a:pt x="336" y="343"/>
                    </a:lnTo>
                    <a:lnTo>
                      <a:pt x="336" y="306"/>
                    </a:lnTo>
                    <a:lnTo>
                      <a:pt x="373" y="153"/>
                    </a:lnTo>
                    <a:lnTo>
                      <a:pt x="336" y="113"/>
                    </a:lnTo>
                    <a:lnTo>
                      <a:pt x="299" y="38"/>
                    </a:lnTo>
                    <a:lnTo>
                      <a:pt x="262" y="0"/>
                    </a:lnTo>
                    <a:lnTo>
                      <a:pt x="225" y="0"/>
                    </a:lnTo>
                    <a:close/>
                    <a:moveTo>
                      <a:pt x="858" y="420"/>
                    </a:moveTo>
                    <a:lnTo>
                      <a:pt x="822" y="381"/>
                    </a:lnTo>
                    <a:lnTo>
                      <a:pt x="784" y="343"/>
                    </a:lnTo>
                    <a:lnTo>
                      <a:pt x="747" y="306"/>
                    </a:lnTo>
                    <a:lnTo>
                      <a:pt x="710" y="306"/>
                    </a:lnTo>
                    <a:lnTo>
                      <a:pt x="598" y="306"/>
                    </a:lnTo>
                    <a:lnTo>
                      <a:pt x="561" y="306"/>
                    </a:lnTo>
                    <a:lnTo>
                      <a:pt x="522" y="306"/>
                    </a:lnTo>
                    <a:lnTo>
                      <a:pt x="522" y="343"/>
                    </a:lnTo>
                    <a:lnTo>
                      <a:pt x="561" y="420"/>
                    </a:lnTo>
                    <a:lnTo>
                      <a:pt x="561" y="459"/>
                    </a:lnTo>
                    <a:lnTo>
                      <a:pt x="561" y="496"/>
                    </a:lnTo>
                    <a:lnTo>
                      <a:pt x="598" y="496"/>
                    </a:lnTo>
                    <a:lnTo>
                      <a:pt x="636" y="496"/>
                    </a:lnTo>
                    <a:lnTo>
                      <a:pt x="747" y="534"/>
                    </a:lnTo>
                    <a:lnTo>
                      <a:pt x="784" y="534"/>
                    </a:lnTo>
                    <a:lnTo>
                      <a:pt x="822" y="573"/>
                    </a:lnTo>
                    <a:lnTo>
                      <a:pt x="858" y="611"/>
                    </a:lnTo>
                    <a:lnTo>
                      <a:pt x="858" y="650"/>
                    </a:lnTo>
                    <a:lnTo>
                      <a:pt x="934" y="687"/>
                    </a:lnTo>
                    <a:lnTo>
                      <a:pt x="971" y="725"/>
                    </a:lnTo>
                    <a:lnTo>
                      <a:pt x="971" y="764"/>
                    </a:lnTo>
                    <a:lnTo>
                      <a:pt x="1046" y="802"/>
                    </a:lnTo>
                    <a:lnTo>
                      <a:pt x="1083" y="841"/>
                    </a:lnTo>
                    <a:lnTo>
                      <a:pt x="1119" y="841"/>
                    </a:lnTo>
                    <a:lnTo>
                      <a:pt x="1119" y="878"/>
                    </a:lnTo>
                    <a:lnTo>
                      <a:pt x="1119" y="955"/>
                    </a:lnTo>
                    <a:lnTo>
                      <a:pt x="1158" y="994"/>
                    </a:lnTo>
                    <a:lnTo>
                      <a:pt x="1195" y="994"/>
                    </a:lnTo>
                    <a:lnTo>
                      <a:pt x="1269" y="1070"/>
                    </a:lnTo>
                    <a:lnTo>
                      <a:pt x="1307" y="1145"/>
                    </a:lnTo>
                    <a:lnTo>
                      <a:pt x="1307" y="1262"/>
                    </a:lnTo>
                    <a:lnTo>
                      <a:pt x="1344" y="1338"/>
                    </a:lnTo>
                    <a:lnTo>
                      <a:pt x="1344" y="1376"/>
                    </a:lnTo>
                    <a:lnTo>
                      <a:pt x="1382" y="1415"/>
                    </a:lnTo>
                    <a:lnTo>
                      <a:pt x="1419" y="1491"/>
                    </a:lnTo>
                    <a:lnTo>
                      <a:pt x="1455" y="1529"/>
                    </a:lnTo>
                    <a:lnTo>
                      <a:pt x="1455" y="1566"/>
                    </a:lnTo>
                    <a:lnTo>
                      <a:pt x="1493" y="1566"/>
                    </a:lnTo>
                    <a:lnTo>
                      <a:pt x="1493" y="1529"/>
                    </a:lnTo>
                    <a:lnTo>
                      <a:pt x="1493" y="1491"/>
                    </a:lnTo>
                    <a:lnTo>
                      <a:pt x="1455" y="1452"/>
                    </a:lnTo>
                    <a:lnTo>
                      <a:pt x="1455" y="1376"/>
                    </a:lnTo>
                    <a:lnTo>
                      <a:pt x="1455" y="1262"/>
                    </a:lnTo>
                    <a:lnTo>
                      <a:pt x="1455" y="1223"/>
                    </a:lnTo>
                    <a:lnTo>
                      <a:pt x="1493" y="1185"/>
                    </a:lnTo>
                    <a:lnTo>
                      <a:pt x="1531" y="1185"/>
                    </a:lnTo>
                    <a:lnTo>
                      <a:pt x="1569" y="1145"/>
                    </a:lnTo>
                    <a:lnTo>
                      <a:pt x="1569" y="1108"/>
                    </a:lnTo>
                    <a:lnTo>
                      <a:pt x="1493" y="1108"/>
                    </a:lnTo>
                    <a:lnTo>
                      <a:pt x="1493" y="1070"/>
                    </a:lnTo>
                    <a:lnTo>
                      <a:pt x="1455" y="1032"/>
                    </a:lnTo>
                    <a:lnTo>
                      <a:pt x="1419" y="917"/>
                    </a:lnTo>
                    <a:lnTo>
                      <a:pt x="1419" y="841"/>
                    </a:lnTo>
                    <a:lnTo>
                      <a:pt x="1382" y="725"/>
                    </a:lnTo>
                    <a:lnTo>
                      <a:pt x="1344" y="725"/>
                    </a:lnTo>
                    <a:lnTo>
                      <a:pt x="1307" y="687"/>
                    </a:lnTo>
                    <a:lnTo>
                      <a:pt x="1232" y="650"/>
                    </a:lnTo>
                    <a:lnTo>
                      <a:pt x="1195" y="650"/>
                    </a:lnTo>
                    <a:lnTo>
                      <a:pt x="1083" y="611"/>
                    </a:lnTo>
                    <a:lnTo>
                      <a:pt x="1008" y="534"/>
                    </a:lnTo>
                    <a:lnTo>
                      <a:pt x="971" y="496"/>
                    </a:lnTo>
                    <a:lnTo>
                      <a:pt x="934" y="459"/>
                    </a:lnTo>
                    <a:lnTo>
                      <a:pt x="896" y="459"/>
                    </a:lnTo>
                    <a:lnTo>
                      <a:pt x="896" y="420"/>
                    </a:lnTo>
                    <a:lnTo>
                      <a:pt x="858" y="420"/>
                    </a:lnTo>
                    <a:close/>
                    <a:moveTo>
                      <a:pt x="1643" y="1566"/>
                    </a:moveTo>
                    <a:lnTo>
                      <a:pt x="1569" y="1605"/>
                    </a:lnTo>
                    <a:lnTo>
                      <a:pt x="1531" y="1605"/>
                    </a:lnTo>
                    <a:lnTo>
                      <a:pt x="1531" y="1644"/>
                    </a:lnTo>
                    <a:lnTo>
                      <a:pt x="1531" y="1719"/>
                    </a:lnTo>
                    <a:lnTo>
                      <a:pt x="1531" y="1758"/>
                    </a:lnTo>
                    <a:lnTo>
                      <a:pt x="1569" y="1758"/>
                    </a:lnTo>
                    <a:lnTo>
                      <a:pt x="1643" y="1758"/>
                    </a:lnTo>
                    <a:lnTo>
                      <a:pt x="1680" y="1758"/>
                    </a:lnTo>
                    <a:lnTo>
                      <a:pt x="1718" y="1797"/>
                    </a:lnTo>
                    <a:lnTo>
                      <a:pt x="1756" y="1797"/>
                    </a:lnTo>
                    <a:lnTo>
                      <a:pt x="1756" y="1758"/>
                    </a:lnTo>
                    <a:lnTo>
                      <a:pt x="1792" y="1719"/>
                    </a:lnTo>
                    <a:lnTo>
                      <a:pt x="1756" y="1681"/>
                    </a:lnTo>
                    <a:lnTo>
                      <a:pt x="1718" y="1644"/>
                    </a:lnTo>
                    <a:lnTo>
                      <a:pt x="1680" y="1605"/>
                    </a:lnTo>
                    <a:lnTo>
                      <a:pt x="1643" y="1566"/>
                    </a:lnTo>
                    <a:close/>
                    <a:moveTo>
                      <a:pt x="1569" y="1298"/>
                    </a:moveTo>
                    <a:lnTo>
                      <a:pt x="1531" y="1338"/>
                    </a:lnTo>
                    <a:lnTo>
                      <a:pt x="1531" y="1415"/>
                    </a:lnTo>
                    <a:lnTo>
                      <a:pt x="1531" y="1452"/>
                    </a:lnTo>
                    <a:lnTo>
                      <a:pt x="1569" y="1491"/>
                    </a:lnTo>
                    <a:lnTo>
                      <a:pt x="1643" y="1491"/>
                    </a:lnTo>
                    <a:lnTo>
                      <a:pt x="1680" y="1491"/>
                    </a:lnTo>
                    <a:lnTo>
                      <a:pt x="1680" y="1452"/>
                    </a:lnTo>
                    <a:lnTo>
                      <a:pt x="1643" y="1415"/>
                    </a:lnTo>
                    <a:lnTo>
                      <a:pt x="1643" y="1376"/>
                    </a:lnTo>
                    <a:lnTo>
                      <a:pt x="1604" y="1338"/>
                    </a:lnTo>
                    <a:lnTo>
                      <a:pt x="1569" y="1298"/>
                    </a:lnTo>
                    <a:close/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89" name="Freeform 386"/>
              <p:cNvSpPr>
                <a:spLocks noChangeArrowheads="1"/>
              </p:cNvSpPr>
              <p:nvPr/>
            </p:nvSpPr>
            <p:spPr bwMode="auto">
              <a:xfrm>
                <a:off x="5079984" y="1149139"/>
                <a:ext cx="103699" cy="94174"/>
              </a:xfrm>
              <a:custGeom>
                <a:avLst/>
                <a:gdLst>
                  <a:gd name="T0" fmla="*/ 225 w 412"/>
                  <a:gd name="T1" fmla="*/ 0 h 460"/>
                  <a:gd name="T2" fmla="*/ 149 w 412"/>
                  <a:gd name="T3" fmla="*/ 0 h 460"/>
                  <a:gd name="T4" fmla="*/ 112 w 412"/>
                  <a:gd name="T5" fmla="*/ 0 h 460"/>
                  <a:gd name="T6" fmla="*/ 75 w 412"/>
                  <a:gd name="T7" fmla="*/ 76 h 460"/>
                  <a:gd name="T8" fmla="*/ 37 w 412"/>
                  <a:gd name="T9" fmla="*/ 113 h 460"/>
                  <a:gd name="T10" fmla="*/ 0 w 412"/>
                  <a:gd name="T11" fmla="*/ 153 h 460"/>
                  <a:gd name="T12" fmla="*/ 0 w 412"/>
                  <a:gd name="T13" fmla="*/ 190 h 460"/>
                  <a:gd name="T14" fmla="*/ 37 w 412"/>
                  <a:gd name="T15" fmla="*/ 229 h 460"/>
                  <a:gd name="T16" fmla="*/ 75 w 412"/>
                  <a:gd name="T17" fmla="*/ 229 h 460"/>
                  <a:gd name="T18" fmla="*/ 112 w 412"/>
                  <a:gd name="T19" fmla="*/ 229 h 460"/>
                  <a:gd name="T20" fmla="*/ 186 w 412"/>
                  <a:gd name="T21" fmla="*/ 267 h 460"/>
                  <a:gd name="T22" fmla="*/ 225 w 412"/>
                  <a:gd name="T23" fmla="*/ 306 h 460"/>
                  <a:gd name="T24" fmla="*/ 225 w 412"/>
                  <a:gd name="T25" fmla="*/ 343 h 460"/>
                  <a:gd name="T26" fmla="*/ 262 w 412"/>
                  <a:gd name="T27" fmla="*/ 381 h 460"/>
                  <a:gd name="T28" fmla="*/ 262 w 412"/>
                  <a:gd name="T29" fmla="*/ 420 h 460"/>
                  <a:gd name="T30" fmla="*/ 373 w 412"/>
                  <a:gd name="T31" fmla="*/ 459 h 460"/>
                  <a:gd name="T32" fmla="*/ 411 w 412"/>
                  <a:gd name="T33" fmla="*/ 459 h 460"/>
                  <a:gd name="T34" fmla="*/ 411 w 412"/>
                  <a:gd name="T35" fmla="*/ 420 h 460"/>
                  <a:gd name="T36" fmla="*/ 411 w 412"/>
                  <a:gd name="T37" fmla="*/ 381 h 460"/>
                  <a:gd name="T38" fmla="*/ 373 w 412"/>
                  <a:gd name="T39" fmla="*/ 343 h 460"/>
                  <a:gd name="T40" fmla="*/ 336 w 412"/>
                  <a:gd name="T41" fmla="*/ 343 h 460"/>
                  <a:gd name="T42" fmla="*/ 336 w 412"/>
                  <a:gd name="T43" fmla="*/ 306 h 460"/>
                  <a:gd name="T44" fmla="*/ 373 w 412"/>
                  <a:gd name="T45" fmla="*/ 153 h 460"/>
                  <a:gd name="T46" fmla="*/ 336 w 412"/>
                  <a:gd name="T47" fmla="*/ 113 h 460"/>
                  <a:gd name="T48" fmla="*/ 299 w 412"/>
                  <a:gd name="T49" fmla="*/ 38 h 460"/>
                  <a:gd name="T50" fmla="*/ 262 w 412"/>
                  <a:gd name="T51" fmla="*/ 0 h 460"/>
                  <a:gd name="T52" fmla="*/ 225 w 412"/>
                  <a:gd name="T53" fmla="*/ 0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2" h="460">
                    <a:moveTo>
                      <a:pt x="225" y="0"/>
                    </a:moveTo>
                    <a:lnTo>
                      <a:pt x="149" y="0"/>
                    </a:lnTo>
                    <a:lnTo>
                      <a:pt x="112" y="0"/>
                    </a:lnTo>
                    <a:lnTo>
                      <a:pt x="75" y="76"/>
                    </a:lnTo>
                    <a:lnTo>
                      <a:pt x="37" y="113"/>
                    </a:lnTo>
                    <a:lnTo>
                      <a:pt x="0" y="153"/>
                    </a:lnTo>
                    <a:lnTo>
                      <a:pt x="0" y="190"/>
                    </a:lnTo>
                    <a:lnTo>
                      <a:pt x="37" y="229"/>
                    </a:lnTo>
                    <a:lnTo>
                      <a:pt x="75" y="229"/>
                    </a:lnTo>
                    <a:lnTo>
                      <a:pt x="112" y="229"/>
                    </a:lnTo>
                    <a:lnTo>
                      <a:pt x="186" y="267"/>
                    </a:lnTo>
                    <a:lnTo>
                      <a:pt x="225" y="306"/>
                    </a:lnTo>
                    <a:lnTo>
                      <a:pt x="225" y="343"/>
                    </a:lnTo>
                    <a:lnTo>
                      <a:pt x="262" y="381"/>
                    </a:lnTo>
                    <a:lnTo>
                      <a:pt x="262" y="420"/>
                    </a:lnTo>
                    <a:lnTo>
                      <a:pt x="373" y="459"/>
                    </a:lnTo>
                    <a:lnTo>
                      <a:pt x="411" y="459"/>
                    </a:lnTo>
                    <a:lnTo>
                      <a:pt x="411" y="420"/>
                    </a:lnTo>
                    <a:lnTo>
                      <a:pt x="411" y="381"/>
                    </a:lnTo>
                    <a:lnTo>
                      <a:pt x="373" y="343"/>
                    </a:lnTo>
                    <a:lnTo>
                      <a:pt x="336" y="343"/>
                    </a:lnTo>
                    <a:lnTo>
                      <a:pt x="336" y="306"/>
                    </a:lnTo>
                    <a:lnTo>
                      <a:pt x="373" y="153"/>
                    </a:lnTo>
                    <a:lnTo>
                      <a:pt x="336" y="113"/>
                    </a:lnTo>
                    <a:lnTo>
                      <a:pt x="299" y="38"/>
                    </a:lnTo>
                    <a:lnTo>
                      <a:pt x="262" y="0"/>
                    </a:lnTo>
                    <a:lnTo>
                      <a:pt x="225" y="0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0" name="Freeform 387"/>
              <p:cNvSpPr>
                <a:spLocks noChangeArrowheads="1"/>
              </p:cNvSpPr>
              <p:nvPr/>
            </p:nvSpPr>
            <p:spPr bwMode="auto">
              <a:xfrm>
                <a:off x="5212990" y="1212227"/>
                <a:ext cx="267138" cy="260580"/>
              </a:xfrm>
              <a:custGeom>
                <a:avLst/>
                <a:gdLst>
                  <a:gd name="T0" fmla="*/ 300 w 1048"/>
                  <a:gd name="T1" fmla="*/ 76 h 1262"/>
                  <a:gd name="T2" fmla="*/ 225 w 1048"/>
                  <a:gd name="T3" fmla="*/ 0 h 1262"/>
                  <a:gd name="T4" fmla="*/ 76 w 1048"/>
                  <a:gd name="T5" fmla="*/ 0 h 1262"/>
                  <a:gd name="T6" fmla="*/ 0 w 1048"/>
                  <a:gd name="T7" fmla="*/ 0 h 1262"/>
                  <a:gd name="T8" fmla="*/ 38 w 1048"/>
                  <a:gd name="T9" fmla="*/ 114 h 1262"/>
                  <a:gd name="T10" fmla="*/ 38 w 1048"/>
                  <a:gd name="T11" fmla="*/ 190 h 1262"/>
                  <a:gd name="T12" fmla="*/ 113 w 1048"/>
                  <a:gd name="T13" fmla="*/ 190 h 1262"/>
                  <a:gd name="T14" fmla="*/ 262 w 1048"/>
                  <a:gd name="T15" fmla="*/ 229 h 1262"/>
                  <a:gd name="T16" fmla="*/ 336 w 1048"/>
                  <a:gd name="T17" fmla="*/ 306 h 1262"/>
                  <a:gd name="T18" fmla="*/ 412 w 1048"/>
                  <a:gd name="T19" fmla="*/ 381 h 1262"/>
                  <a:gd name="T20" fmla="*/ 448 w 1048"/>
                  <a:gd name="T21" fmla="*/ 458 h 1262"/>
                  <a:gd name="T22" fmla="*/ 561 w 1048"/>
                  <a:gd name="T23" fmla="*/ 535 h 1262"/>
                  <a:gd name="T24" fmla="*/ 598 w 1048"/>
                  <a:gd name="T25" fmla="*/ 573 h 1262"/>
                  <a:gd name="T26" fmla="*/ 636 w 1048"/>
                  <a:gd name="T27" fmla="*/ 688 h 1262"/>
                  <a:gd name="T28" fmla="*/ 747 w 1048"/>
                  <a:gd name="T29" fmla="*/ 764 h 1262"/>
                  <a:gd name="T30" fmla="*/ 784 w 1048"/>
                  <a:gd name="T31" fmla="*/ 956 h 1262"/>
                  <a:gd name="T32" fmla="*/ 822 w 1048"/>
                  <a:gd name="T33" fmla="*/ 1071 h 1262"/>
                  <a:gd name="T34" fmla="*/ 897 w 1048"/>
                  <a:gd name="T35" fmla="*/ 1185 h 1262"/>
                  <a:gd name="T36" fmla="*/ 933 w 1048"/>
                  <a:gd name="T37" fmla="*/ 1261 h 1262"/>
                  <a:gd name="T38" fmla="*/ 971 w 1048"/>
                  <a:gd name="T39" fmla="*/ 1223 h 1262"/>
                  <a:gd name="T40" fmla="*/ 933 w 1048"/>
                  <a:gd name="T41" fmla="*/ 1146 h 1262"/>
                  <a:gd name="T42" fmla="*/ 933 w 1048"/>
                  <a:gd name="T43" fmla="*/ 956 h 1262"/>
                  <a:gd name="T44" fmla="*/ 971 w 1048"/>
                  <a:gd name="T45" fmla="*/ 879 h 1262"/>
                  <a:gd name="T46" fmla="*/ 1047 w 1048"/>
                  <a:gd name="T47" fmla="*/ 840 h 1262"/>
                  <a:gd name="T48" fmla="*/ 971 w 1048"/>
                  <a:gd name="T49" fmla="*/ 802 h 1262"/>
                  <a:gd name="T50" fmla="*/ 933 w 1048"/>
                  <a:gd name="T51" fmla="*/ 727 h 1262"/>
                  <a:gd name="T52" fmla="*/ 897 w 1048"/>
                  <a:gd name="T53" fmla="*/ 535 h 1262"/>
                  <a:gd name="T54" fmla="*/ 822 w 1048"/>
                  <a:gd name="T55" fmla="*/ 419 h 1262"/>
                  <a:gd name="T56" fmla="*/ 710 w 1048"/>
                  <a:gd name="T57" fmla="*/ 344 h 1262"/>
                  <a:gd name="T58" fmla="*/ 561 w 1048"/>
                  <a:gd name="T59" fmla="*/ 306 h 1262"/>
                  <a:gd name="T60" fmla="*/ 448 w 1048"/>
                  <a:gd name="T61" fmla="*/ 190 h 1262"/>
                  <a:gd name="T62" fmla="*/ 373 w 1048"/>
                  <a:gd name="T63" fmla="*/ 154 h 1262"/>
                  <a:gd name="T64" fmla="*/ 336 w 1048"/>
                  <a:gd name="T65" fmla="*/ 114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48" h="1262">
                    <a:moveTo>
                      <a:pt x="336" y="114"/>
                    </a:moveTo>
                    <a:lnTo>
                      <a:pt x="300" y="76"/>
                    </a:lnTo>
                    <a:lnTo>
                      <a:pt x="262" y="37"/>
                    </a:lnTo>
                    <a:lnTo>
                      <a:pt x="225" y="0"/>
                    </a:lnTo>
                    <a:lnTo>
                      <a:pt x="187" y="0"/>
                    </a:lnTo>
                    <a:lnTo>
                      <a:pt x="76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38" y="114"/>
                    </a:lnTo>
                    <a:lnTo>
                      <a:pt x="38" y="154"/>
                    </a:lnTo>
                    <a:lnTo>
                      <a:pt x="38" y="190"/>
                    </a:lnTo>
                    <a:lnTo>
                      <a:pt x="76" y="190"/>
                    </a:lnTo>
                    <a:lnTo>
                      <a:pt x="113" y="190"/>
                    </a:lnTo>
                    <a:lnTo>
                      <a:pt x="225" y="229"/>
                    </a:lnTo>
                    <a:lnTo>
                      <a:pt x="262" y="229"/>
                    </a:lnTo>
                    <a:lnTo>
                      <a:pt x="300" y="267"/>
                    </a:lnTo>
                    <a:lnTo>
                      <a:pt x="336" y="306"/>
                    </a:lnTo>
                    <a:lnTo>
                      <a:pt x="336" y="344"/>
                    </a:lnTo>
                    <a:lnTo>
                      <a:pt x="412" y="381"/>
                    </a:lnTo>
                    <a:lnTo>
                      <a:pt x="448" y="419"/>
                    </a:lnTo>
                    <a:lnTo>
                      <a:pt x="448" y="458"/>
                    </a:lnTo>
                    <a:lnTo>
                      <a:pt x="523" y="497"/>
                    </a:lnTo>
                    <a:lnTo>
                      <a:pt x="561" y="535"/>
                    </a:lnTo>
                    <a:lnTo>
                      <a:pt x="598" y="535"/>
                    </a:lnTo>
                    <a:lnTo>
                      <a:pt x="598" y="573"/>
                    </a:lnTo>
                    <a:lnTo>
                      <a:pt x="598" y="650"/>
                    </a:lnTo>
                    <a:lnTo>
                      <a:pt x="636" y="688"/>
                    </a:lnTo>
                    <a:lnTo>
                      <a:pt x="673" y="688"/>
                    </a:lnTo>
                    <a:lnTo>
                      <a:pt x="747" y="764"/>
                    </a:lnTo>
                    <a:lnTo>
                      <a:pt x="784" y="840"/>
                    </a:lnTo>
                    <a:lnTo>
                      <a:pt x="784" y="956"/>
                    </a:lnTo>
                    <a:lnTo>
                      <a:pt x="822" y="1032"/>
                    </a:lnTo>
                    <a:lnTo>
                      <a:pt x="822" y="1071"/>
                    </a:lnTo>
                    <a:lnTo>
                      <a:pt x="859" y="1109"/>
                    </a:lnTo>
                    <a:lnTo>
                      <a:pt x="897" y="1185"/>
                    </a:lnTo>
                    <a:lnTo>
                      <a:pt x="933" y="1223"/>
                    </a:lnTo>
                    <a:lnTo>
                      <a:pt x="933" y="1261"/>
                    </a:lnTo>
                    <a:lnTo>
                      <a:pt x="971" y="1261"/>
                    </a:lnTo>
                    <a:lnTo>
                      <a:pt x="971" y="1223"/>
                    </a:lnTo>
                    <a:lnTo>
                      <a:pt x="971" y="1185"/>
                    </a:lnTo>
                    <a:lnTo>
                      <a:pt x="933" y="1146"/>
                    </a:lnTo>
                    <a:lnTo>
                      <a:pt x="933" y="1071"/>
                    </a:lnTo>
                    <a:lnTo>
                      <a:pt x="933" y="956"/>
                    </a:lnTo>
                    <a:lnTo>
                      <a:pt x="933" y="918"/>
                    </a:lnTo>
                    <a:lnTo>
                      <a:pt x="971" y="879"/>
                    </a:lnTo>
                    <a:lnTo>
                      <a:pt x="1009" y="879"/>
                    </a:lnTo>
                    <a:lnTo>
                      <a:pt x="1047" y="840"/>
                    </a:lnTo>
                    <a:lnTo>
                      <a:pt x="1047" y="802"/>
                    </a:lnTo>
                    <a:lnTo>
                      <a:pt x="971" y="802"/>
                    </a:lnTo>
                    <a:lnTo>
                      <a:pt x="971" y="764"/>
                    </a:lnTo>
                    <a:lnTo>
                      <a:pt x="933" y="727"/>
                    </a:lnTo>
                    <a:lnTo>
                      <a:pt x="897" y="611"/>
                    </a:lnTo>
                    <a:lnTo>
                      <a:pt x="897" y="535"/>
                    </a:lnTo>
                    <a:lnTo>
                      <a:pt x="859" y="419"/>
                    </a:lnTo>
                    <a:lnTo>
                      <a:pt x="822" y="419"/>
                    </a:lnTo>
                    <a:lnTo>
                      <a:pt x="784" y="381"/>
                    </a:lnTo>
                    <a:lnTo>
                      <a:pt x="710" y="344"/>
                    </a:lnTo>
                    <a:lnTo>
                      <a:pt x="673" y="344"/>
                    </a:lnTo>
                    <a:lnTo>
                      <a:pt x="561" y="306"/>
                    </a:lnTo>
                    <a:lnTo>
                      <a:pt x="486" y="229"/>
                    </a:lnTo>
                    <a:lnTo>
                      <a:pt x="448" y="190"/>
                    </a:lnTo>
                    <a:lnTo>
                      <a:pt x="412" y="154"/>
                    </a:lnTo>
                    <a:lnTo>
                      <a:pt x="373" y="154"/>
                    </a:lnTo>
                    <a:lnTo>
                      <a:pt x="373" y="114"/>
                    </a:lnTo>
                    <a:lnTo>
                      <a:pt x="336" y="114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1" name="Freeform 388"/>
              <p:cNvSpPr>
                <a:spLocks noChangeArrowheads="1"/>
              </p:cNvSpPr>
              <p:nvPr/>
            </p:nvSpPr>
            <p:spPr bwMode="auto">
              <a:xfrm>
                <a:off x="5471110" y="1473721"/>
                <a:ext cx="65376" cy="47544"/>
              </a:xfrm>
              <a:custGeom>
                <a:avLst/>
                <a:gdLst>
                  <a:gd name="T0" fmla="*/ 111 w 261"/>
                  <a:gd name="T1" fmla="*/ 0 h 232"/>
                  <a:gd name="T2" fmla="*/ 37 w 261"/>
                  <a:gd name="T3" fmla="*/ 38 h 232"/>
                  <a:gd name="T4" fmla="*/ 0 w 261"/>
                  <a:gd name="T5" fmla="*/ 38 h 232"/>
                  <a:gd name="T6" fmla="*/ 0 w 261"/>
                  <a:gd name="T7" fmla="*/ 78 h 232"/>
                  <a:gd name="T8" fmla="*/ 0 w 261"/>
                  <a:gd name="T9" fmla="*/ 153 h 232"/>
                  <a:gd name="T10" fmla="*/ 0 w 261"/>
                  <a:gd name="T11" fmla="*/ 191 h 232"/>
                  <a:gd name="T12" fmla="*/ 37 w 261"/>
                  <a:gd name="T13" fmla="*/ 191 h 232"/>
                  <a:gd name="T14" fmla="*/ 111 w 261"/>
                  <a:gd name="T15" fmla="*/ 191 h 232"/>
                  <a:gd name="T16" fmla="*/ 149 w 261"/>
                  <a:gd name="T17" fmla="*/ 191 h 232"/>
                  <a:gd name="T18" fmla="*/ 186 w 261"/>
                  <a:gd name="T19" fmla="*/ 231 h 232"/>
                  <a:gd name="T20" fmla="*/ 225 w 261"/>
                  <a:gd name="T21" fmla="*/ 231 h 232"/>
                  <a:gd name="T22" fmla="*/ 225 w 261"/>
                  <a:gd name="T23" fmla="*/ 191 h 232"/>
                  <a:gd name="T24" fmla="*/ 260 w 261"/>
                  <a:gd name="T25" fmla="*/ 153 h 232"/>
                  <a:gd name="T26" fmla="*/ 225 w 261"/>
                  <a:gd name="T27" fmla="*/ 114 h 232"/>
                  <a:gd name="T28" fmla="*/ 186 w 261"/>
                  <a:gd name="T29" fmla="*/ 78 h 232"/>
                  <a:gd name="T30" fmla="*/ 149 w 261"/>
                  <a:gd name="T31" fmla="*/ 38 h 232"/>
                  <a:gd name="T32" fmla="*/ 111 w 261"/>
                  <a:gd name="T3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1" h="232">
                    <a:moveTo>
                      <a:pt x="111" y="0"/>
                    </a:moveTo>
                    <a:lnTo>
                      <a:pt x="37" y="38"/>
                    </a:lnTo>
                    <a:lnTo>
                      <a:pt x="0" y="38"/>
                    </a:lnTo>
                    <a:lnTo>
                      <a:pt x="0" y="78"/>
                    </a:lnTo>
                    <a:lnTo>
                      <a:pt x="0" y="153"/>
                    </a:lnTo>
                    <a:lnTo>
                      <a:pt x="0" y="191"/>
                    </a:lnTo>
                    <a:lnTo>
                      <a:pt x="37" y="191"/>
                    </a:lnTo>
                    <a:lnTo>
                      <a:pt x="111" y="191"/>
                    </a:lnTo>
                    <a:lnTo>
                      <a:pt x="149" y="191"/>
                    </a:lnTo>
                    <a:lnTo>
                      <a:pt x="186" y="231"/>
                    </a:lnTo>
                    <a:lnTo>
                      <a:pt x="225" y="231"/>
                    </a:lnTo>
                    <a:lnTo>
                      <a:pt x="225" y="191"/>
                    </a:lnTo>
                    <a:lnTo>
                      <a:pt x="260" y="153"/>
                    </a:lnTo>
                    <a:lnTo>
                      <a:pt x="225" y="114"/>
                    </a:lnTo>
                    <a:lnTo>
                      <a:pt x="186" y="78"/>
                    </a:lnTo>
                    <a:lnTo>
                      <a:pt x="149" y="38"/>
                    </a:lnTo>
                    <a:lnTo>
                      <a:pt x="111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2" name="Freeform 389"/>
              <p:cNvSpPr>
                <a:spLocks noChangeArrowheads="1"/>
              </p:cNvSpPr>
              <p:nvPr/>
            </p:nvSpPr>
            <p:spPr bwMode="auto">
              <a:xfrm>
                <a:off x="5471110" y="1418862"/>
                <a:ext cx="37196" cy="39316"/>
              </a:xfrm>
              <a:custGeom>
                <a:avLst/>
                <a:gdLst>
                  <a:gd name="T0" fmla="*/ 37 w 150"/>
                  <a:gd name="T1" fmla="*/ 0 h 193"/>
                  <a:gd name="T2" fmla="*/ 0 w 150"/>
                  <a:gd name="T3" fmla="*/ 39 h 193"/>
                  <a:gd name="T4" fmla="*/ 0 w 150"/>
                  <a:gd name="T5" fmla="*/ 116 h 193"/>
                  <a:gd name="T6" fmla="*/ 0 w 150"/>
                  <a:gd name="T7" fmla="*/ 154 h 193"/>
                  <a:gd name="T8" fmla="*/ 37 w 150"/>
                  <a:gd name="T9" fmla="*/ 192 h 193"/>
                  <a:gd name="T10" fmla="*/ 111 w 150"/>
                  <a:gd name="T11" fmla="*/ 192 h 193"/>
                  <a:gd name="T12" fmla="*/ 149 w 150"/>
                  <a:gd name="T13" fmla="*/ 192 h 193"/>
                  <a:gd name="T14" fmla="*/ 149 w 150"/>
                  <a:gd name="T15" fmla="*/ 154 h 193"/>
                  <a:gd name="T16" fmla="*/ 111 w 150"/>
                  <a:gd name="T17" fmla="*/ 116 h 193"/>
                  <a:gd name="T18" fmla="*/ 111 w 150"/>
                  <a:gd name="T19" fmla="*/ 78 h 193"/>
                  <a:gd name="T20" fmla="*/ 74 w 150"/>
                  <a:gd name="T21" fmla="*/ 39 h 193"/>
                  <a:gd name="T22" fmla="*/ 37 w 150"/>
                  <a:gd name="T2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0" h="193">
                    <a:moveTo>
                      <a:pt x="37" y="0"/>
                    </a:moveTo>
                    <a:lnTo>
                      <a:pt x="0" y="39"/>
                    </a:lnTo>
                    <a:lnTo>
                      <a:pt x="0" y="116"/>
                    </a:lnTo>
                    <a:lnTo>
                      <a:pt x="0" y="154"/>
                    </a:lnTo>
                    <a:lnTo>
                      <a:pt x="37" y="192"/>
                    </a:lnTo>
                    <a:lnTo>
                      <a:pt x="111" y="192"/>
                    </a:lnTo>
                    <a:lnTo>
                      <a:pt x="149" y="192"/>
                    </a:lnTo>
                    <a:lnTo>
                      <a:pt x="149" y="154"/>
                    </a:lnTo>
                    <a:lnTo>
                      <a:pt x="111" y="116"/>
                    </a:lnTo>
                    <a:lnTo>
                      <a:pt x="111" y="78"/>
                    </a:lnTo>
                    <a:lnTo>
                      <a:pt x="74" y="39"/>
                    </a:lnTo>
                    <a:lnTo>
                      <a:pt x="37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3" name="Freeform 390"/>
              <p:cNvSpPr>
                <a:spLocks noChangeArrowheads="1"/>
              </p:cNvSpPr>
              <p:nvPr/>
            </p:nvSpPr>
            <p:spPr bwMode="auto">
              <a:xfrm>
                <a:off x="5347122" y="1481950"/>
                <a:ext cx="84537" cy="63088"/>
              </a:xfrm>
              <a:custGeom>
                <a:avLst/>
                <a:gdLst>
                  <a:gd name="T0" fmla="*/ 37 w 337"/>
                  <a:gd name="T1" fmla="*/ 0 h 307"/>
                  <a:gd name="T2" fmla="*/ 0 w 337"/>
                  <a:gd name="T3" fmla="*/ 114 h 307"/>
                  <a:gd name="T4" fmla="*/ 0 w 337"/>
                  <a:gd name="T5" fmla="*/ 153 h 307"/>
                  <a:gd name="T6" fmla="*/ 37 w 337"/>
                  <a:gd name="T7" fmla="*/ 192 h 307"/>
                  <a:gd name="T8" fmla="*/ 37 w 337"/>
                  <a:gd name="T9" fmla="*/ 230 h 307"/>
                  <a:gd name="T10" fmla="*/ 37 w 337"/>
                  <a:gd name="T11" fmla="*/ 267 h 307"/>
                  <a:gd name="T12" fmla="*/ 75 w 337"/>
                  <a:gd name="T13" fmla="*/ 267 h 307"/>
                  <a:gd name="T14" fmla="*/ 150 w 337"/>
                  <a:gd name="T15" fmla="*/ 230 h 307"/>
                  <a:gd name="T16" fmla="*/ 186 w 337"/>
                  <a:gd name="T17" fmla="*/ 230 h 307"/>
                  <a:gd name="T18" fmla="*/ 224 w 337"/>
                  <a:gd name="T19" fmla="*/ 267 h 307"/>
                  <a:gd name="T20" fmla="*/ 261 w 337"/>
                  <a:gd name="T21" fmla="*/ 306 h 307"/>
                  <a:gd name="T22" fmla="*/ 299 w 337"/>
                  <a:gd name="T23" fmla="*/ 306 h 307"/>
                  <a:gd name="T24" fmla="*/ 336 w 337"/>
                  <a:gd name="T25" fmla="*/ 267 h 307"/>
                  <a:gd name="T26" fmla="*/ 336 w 337"/>
                  <a:gd name="T27" fmla="*/ 192 h 307"/>
                  <a:gd name="T28" fmla="*/ 299 w 337"/>
                  <a:gd name="T29" fmla="*/ 76 h 307"/>
                  <a:gd name="T30" fmla="*/ 261 w 337"/>
                  <a:gd name="T31" fmla="*/ 76 h 307"/>
                  <a:gd name="T32" fmla="*/ 224 w 337"/>
                  <a:gd name="T33" fmla="*/ 39 h 307"/>
                  <a:gd name="T34" fmla="*/ 150 w 337"/>
                  <a:gd name="T35" fmla="*/ 0 h 307"/>
                  <a:gd name="T36" fmla="*/ 112 w 337"/>
                  <a:gd name="T37" fmla="*/ 0 h 307"/>
                  <a:gd name="T38" fmla="*/ 75 w 337"/>
                  <a:gd name="T39" fmla="*/ 0 h 307"/>
                  <a:gd name="T40" fmla="*/ 37 w 337"/>
                  <a:gd name="T4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7" h="307">
                    <a:moveTo>
                      <a:pt x="37" y="0"/>
                    </a:moveTo>
                    <a:lnTo>
                      <a:pt x="0" y="114"/>
                    </a:lnTo>
                    <a:lnTo>
                      <a:pt x="0" y="153"/>
                    </a:lnTo>
                    <a:lnTo>
                      <a:pt x="37" y="192"/>
                    </a:lnTo>
                    <a:lnTo>
                      <a:pt x="37" y="230"/>
                    </a:lnTo>
                    <a:lnTo>
                      <a:pt x="37" y="267"/>
                    </a:lnTo>
                    <a:lnTo>
                      <a:pt x="75" y="267"/>
                    </a:lnTo>
                    <a:lnTo>
                      <a:pt x="150" y="230"/>
                    </a:lnTo>
                    <a:lnTo>
                      <a:pt x="186" y="230"/>
                    </a:lnTo>
                    <a:lnTo>
                      <a:pt x="224" y="267"/>
                    </a:lnTo>
                    <a:lnTo>
                      <a:pt x="261" y="306"/>
                    </a:lnTo>
                    <a:lnTo>
                      <a:pt x="299" y="306"/>
                    </a:lnTo>
                    <a:lnTo>
                      <a:pt x="336" y="267"/>
                    </a:lnTo>
                    <a:lnTo>
                      <a:pt x="336" y="192"/>
                    </a:lnTo>
                    <a:lnTo>
                      <a:pt x="299" y="76"/>
                    </a:lnTo>
                    <a:lnTo>
                      <a:pt x="261" y="76"/>
                    </a:lnTo>
                    <a:lnTo>
                      <a:pt x="224" y="39"/>
                    </a:lnTo>
                    <a:lnTo>
                      <a:pt x="150" y="0"/>
                    </a:lnTo>
                    <a:lnTo>
                      <a:pt x="112" y="0"/>
                    </a:lnTo>
                    <a:lnTo>
                      <a:pt x="75" y="0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94" name="Freeform 391"/>
              <p:cNvSpPr>
                <a:spLocks noChangeArrowheads="1"/>
              </p:cNvSpPr>
              <p:nvPr/>
            </p:nvSpPr>
            <p:spPr bwMode="auto">
              <a:xfrm>
                <a:off x="5347122" y="1481950"/>
                <a:ext cx="84537" cy="63088"/>
              </a:xfrm>
              <a:custGeom>
                <a:avLst/>
                <a:gdLst>
                  <a:gd name="T0" fmla="*/ 37 w 337"/>
                  <a:gd name="T1" fmla="*/ 0 h 307"/>
                  <a:gd name="T2" fmla="*/ 0 w 337"/>
                  <a:gd name="T3" fmla="*/ 114 h 307"/>
                  <a:gd name="T4" fmla="*/ 0 w 337"/>
                  <a:gd name="T5" fmla="*/ 153 h 307"/>
                  <a:gd name="T6" fmla="*/ 37 w 337"/>
                  <a:gd name="T7" fmla="*/ 192 h 307"/>
                  <a:gd name="T8" fmla="*/ 37 w 337"/>
                  <a:gd name="T9" fmla="*/ 230 h 307"/>
                  <a:gd name="T10" fmla="*/ 37 w 337"/>
                  <a:gd name="T11" fmla="*/ 267 h 307"/>
                  <a:gd name="T12" fmla="*/ 75 w 337"/>
                  <a:gd name="T13" fmla="*/ 267 h 307"/>
                  <a:gd name="T14" fmla="*/ 150 w 337"/>
                  <a:gd name="T15" fmla="*/ 230 h 307"/>
                  <a:gd name="T16" fmla="*/ 186 w 337"/>
                  <a:gd name="T17" fmla="*/ 230 h 307"/>
                  <a:gd name="T18" fmla="*/ 224 w 337"/>
                  <a:gd name="T19" fmla="*/ 267 h 307"/>
                  <a:gd name="T20" fmla="*/ 261 w 337"/>
                  <a:gd name="T21" fmla="*/ 306 h 307"/>
                  <a:gd name="T22" fmla="*/ 299 w 337"/>
                  <a:gd name="T23" fmla="*/ 306 h 307"/>
                  <a:gd name="T24" fmla="*/ 336 w 337"/>
                  <a:gd name="T25" fmla="*/ 267 h 307"/>
                  <a:gd name="T26" fmla="*/ 336 w 337"/>
                  <a:gd name="T27" fmla="*/ 192 h 307"/>
                  <a:gd name="T28" fmla="*/ 299 w 337"/>
                  <a:gd name="T29" fmla="*/ 76 h 307"/>
                  <a:gd name="T30" fmla="*/ 261 w 337"/>
                  <a:gd name="T31" fmla="*/ 76 h 307"/>
                  <a:gd name="T32" fmla="*/ 224 w 337"/>
                  <a:gd name="T33" fmla="*/ 39 h 307"/>
                  <a:gd name="T34" fmla="*/ 150 w 337"/>
                  <a:gd name="T35" fmla="*/ 0 h 307"/>
                  <a:gd name="T36" fmla="*/ 112 w 337"/>
                  <a:gd name="T37" fmla="*/ 0 h 307"/>
                  <a:gd name="T38" fmla="*/ 75 w 337"/>
                  <a:gd name="T39" fmla="*/ 0 h 307"/>
                  <a:gd name="T40" fmla="*/ 37 w 337"/>
                  <a:gd name="T4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7" h="307">
                    <a:moveTo>
                      <a:pt x="37" y="0"/>
                    </a:moveTo>
                    <a:lnTo>
                      <a:pt x="0" y="114"/>
                    </a:lnTo>
                    <a:lnTo>
                      <a:pt x="0" y="153"/>
                    </a:lnTo>
                    <a:lnTo>
                      <a:pt x="37" y="192"/>
                    </a:lnTo>
                    <a:lnTo>
                      <a:pt x="37" y="230"/>
                    </a:lnTo>
                    <a:lnTo>
                      <a:pt x="37" y="267"/>
                    </a:lnTo>
                    <a:lnTo>
                      <a:pt x="75" y="267"/>
                    </a:lnTo>
                    <a:lnTo>
                      <a:pt x="150" y="230"/>
                    </a:lnTo>
                    <a:lnTo>
                      <a:pt x="186" y="230"/>
                    </a:lnTo>
                    <a:lnTo>
                      <a:pt x="224" y="267"/>
                    </a:lnTo>
                    <a:lnTo>
                      <a:pt x="261" y="306"/>
                    </a:lnTo>
                    <a:lnTo>
                      <a:pt x="299" y="306"/>
                    </a:lnTo>
                    <a:lnTo>
                      <a:pt x="336" y="267"/>
                    </a:lnTo>
                    <a:lnTo>
                      <a:pt x="336" y="192"/>
                    </a:lnTo>
                    <a:lnTo>
                      <a:pt x="299" y="76"/>
                    </a:lnTo>
                    <a:lnTo>
                      <a:pt x="261" y="76"/>
                    </a:lnTo>
                    <a:lnTo>
                      <a:pt x="224" y="39"/>
                    </a:lnTo>
                    <a:lnTo>
                      <a:pt x="150" y="0"/>
                    </a:lnTo>
                    <a:lnTo>
                      <a:pt x="112" y="0"/>
                    </a:lnTo>
                    <a:lnTo>
                      <a:pt x="75" y="0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FF0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5" name="Freeform 392"/>
              <p:cNvSpPr>
                <a:spLocks noChangeArrowheads="1"/>
              </p:cNvSpPr>
              <p:nvPr/>
            </p:nvSpPr>
            <p:spPr bwMode="auto">
              <a:xfrm>
                <a:off x="5146487" y="1354860"/>
                <a:ext cx="208525" cy="236808"/>
              </a:xfrm>
              <a:custGeom>
                <a:avLst/>
                <a:gdLst>
                  <a:gd name="T0" fmla="*/ 783 w 822"/>
                  <a:gd name="T1" fmla="*/ 726 h 1147"/>
                  <a:gd name="T2" fmla="*/ 821 w 822"/>
                  <a:gd name="T3" fmla="*/ 803 h 1147"/>
                  <a:gd name="T4" fmla="*/ 821 w 822"/>
                  <a:gd name="T5" fmla="*/ 878 h 1147"/>
                  <a:gd name="T6" fmla="*/ 783 w 822"/>
                  <a:gd name="T7" fmla="*/ 956 h 1147"/>
                  <a:gd name="T8" fmla="*/ 709 w 822"/>
                  <a:gd name="T9" fmla="*/ 878 h 1147"/>
                  <a:gd name="T10" fmla="*/ 634 w 822"/>
                  <a:gd name="T11" fmla="*/ 841 h 1147"/>
                  <a:gd name="T12" fmla="*/ 596 w 822"/>
                  <a:gd name="T13" fmla="*/ 878 h 1147"/>
                  <a:gd name="T14" fmla="*/ 634 w 822"/>
                  <a:gd name="T15" fmla="*/ 994 h 1147"/>
                  <a:gd name="T16" fmla="*/ 672 w 822"/>
                  <a:gd name="T17" fmla="*/ 1070 h 1147"/>
                  <a:gd name="T18" fmla="*/ 672 w 822"/>
                  <a:gd name="T19" fmla="*/ 1146 h 1147"/>
                  <a:gd name="T20" fmla="*/ 596 w 822"/>
                  <a:gd name="T21" fmla="*/ 1108 h 1147"/>
                  <a:gd name="T22" fmla="*/ 485 w 822"/>
                  <a:gd name="T23" fmla="*/ 1032 h 1147"/>
                  <a:gd name="T24" fmla="*/ 447 w 822"/>
                  <a:gd name="T25" fmla="*/ 994 h 1147"/>
                  <a:gd name="T26" fmla="*/ 409 w 822"/>
                  <a:gd name="T27" fmla="*/ 841 h 1147"/>
                  <a:gd name="T28" fmla="*/ 336 w 822"/>
                  <a:gd name="T29" fmla="*/ 726 h 1147"/>
                  <a:gd name="T30" fmla="*/ 299 w 822"/>
                  <a:gd name="T31" fmla="*/ 651 h 1147"/>
                  <a:gd name="T32" fmla="*/ 260 w 822"/>
                  <a:gd name="T33" fmla="*/ 573 h 1147"/>
                  <a:gd name="T34" fmla="*/ 260 w 822"/>
                  <a:gd name="T35" fmla="*/ 497 h 1147"/>
                  <a:gd name="T36" fmla="*/ 223 w 822"/>
                  <a:gd name="T37" fmla="*/ 382 h 1147"/>
                  <a:gd name="T38" fmla="*/ 149 w 822"/>
                  <a:gd name="T39" fmla="*/ 268 h 1147"/>
                  <a:gd name="T40" fmla="*/ 111 w 822"/>
                  <a:gd name="T41" fmla="*/ 152 h 1147"/>
                  <a:gd name="T42" fmla="*/ 35 w 822"/>
                  <a:gd name="T43" fmla="*/ 114 h 1147"/>
                  <a:gd name="T44" fmla="*/ 0 w 822"/>
                  <a:gd name="T45" fmla="*/ 38 h 1147"/>
                  <a:gd name="T46" fmla="*/ 35 w 822"/>
                  <a:gd name="T47" fmla="*/ 38 h 1147"/>
                  <a:gd name="T48" fmla="*/ 111 w 822"/>
                  <a:gd name="T49" fmla="*/ 114 h 1147"/>
                  <a:gd name="T50" fmla="*/ 187 w 822"/>
                  <a:gd name="T51" fmla="*/ 152 h 1147"/>
                  <a:gd name="T52" fmla="*/ 260 w 822"/>
                  <a:gd name="T53" fmla="*/ 191 h 1147"/>
                  <a:gd name="T54" fmla="*/ 336 w 822"/>
                  <a:gd name="T55" fmla="*/ 230 h 1147"/>
                  <a:gd name="T56" fmla="*/ 372 w 822"/>
                  <a:gd name="T57" fmla="*/ 268 h 1147"/>
                  <a:gd name="T58" fmla="*/ 447 w 822"/>
                  <a:gd name="T59" fmla="*/ 382 h 1147"/>
                  <a:gd name="T60" fmla="*/ 485 w 822"/>
                  <a:gd name="T61" fmla="*/ 497 h 1147"/>
                  <a:gd name="T62" fmla="*/ 560 w 822"/>
                  <a:gd name="T63" fmla="*/ 535 h 1147"/>
                  <a:gd name="T64" fmla="*/ 596 w 822"/>
                  <a:gd name="T65" fmla="*/ 611 h 1147"/>
                  <a:gd name="T66" fmla="*/ 709 w 822"/>
                  <a:gd name="T67" fmla="*/ 611 h 1147"/>
                  <a:gd name="T68" fmla="*/ 821 w 822"/>
                  <a:gd name="T69" fmla="*/ 611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22" h="1147">
                    <a:moveTo>
                      <a:pt x="821" y="611"/>
                    </a:moveTo>
                    <a:lnTo>
                      <a:pt x="783" y="726"/>
                    </a:lnTo>
                    <a:lnTo>
                      <a:pt x="783" y="764"/>
                    </a:lnTo>
                    <a:lnTo>
                      <a:pt x="821" y="803"/>
                    </a:lnTo>
                    <a:lnTo>
                      <a:pt x="821" y="841"/>
                    </a:lnTo>
                    <a:lnTo>
                      <a:pt x="821" y="878"/>
                    </a:lnTo>
                    <a:lnTo>
                      <a:pt x="821" y="917"/>
                    </a:lnTo>
                    <a:lnTo>
                      <a:pt x="783" y="956"/>
                    </a:lnTo>
                    <a:lnTo>
                      <a:pt x="746" y="917"/>
                    </a:lnTo>
                    <a:lnTo>
                      <a:pt x="709" y="878"/>
                    </a:lnTo>
                    <a:lnTo>
                      <a:pt x="672" y="841"/>
                    </a:lnTo>
                    <a:lnTo>
                      <a:pt x="634" y="841"/>
                    </a:lnTo>
                    <a:lnTo>
                      <a:pt x="596" y="841"/>
                    </a:lnTo>
                    <a:lnTo>
                      <a:pt x="596" y="878"/>
                    </a:lnTo>
                    <a:lnTo>
                      <a:pt x="634" y="917"/>
                    </a:lnTo>
                    <a:lnTo>
                      <a:pt x="634" y="994"/>
                    </a:lnTo>
                    <a:lnTo>
                      <a:pt x="672" y="1032"/>
                    </a:lnTo>
                    <a:lnTo>
                      <a:pt x="672" y="1070"/>
                    </a:lnTo>
                    <a:lnTo>
                      <a:pt x="709" y="1146"/>
                    </a:lnTo>
                    <a:lnTo>
                      <a:pt x="672" y="1146"/>
                    </a:lnTo>
                    <a:lnTo>
                      <a:pt x="634" y="1108"/>
                    </a:lnTo>
                    <a:lnTo>
                      <a:pt x="596" y="1108"/>
                    </a:lnTo>
                    <a:lnTo>
                      <a:pt x="485" y="1070"/>
                    </a:lnTo>
                    <a:lnTo>
                      <a:pt x="485" y="1032"/>
                    </a:lnTo>
                    <a:lnTo>
                      <a:pt x="447" y="1032"/>
                    </a:lnTo>
                    <a:lnTo>
                      <a:pt x="447" y="994"/>
                    </a:lnTo>
                    <a:lnTo>
                      <a:pt x="409" y="917"/>
                    </a:lnTo>
                    <a:lnTo>
                      <a:pt x="409" y="841"/>
                    </a:lnTo>
                    <a:lnTo>
                      <a:pt x="372" y="803"/>
                    </a:lnTo>
                    <a:lnTo>
                      <a:pt x="336" y="726"/>
                    </a:lnTo>
                    <a:lnTo>
                      <a:pt x="299" y="687"/>
                    </a:lnTo>
                    <a:lnTo>
                      <a:pt x="299" y="651"/>
                    </a:lnTo>
                    <a:lnTo>
                      <a:pt x="260" y="611"/>
                    </a:lnTo>
                    <a:lnTo>
                      <a:pt x="260" y="573"/>
                    </a:lnTo>
                    <a:lnTo>
                      <a:pt x="299" y="535"/>
                    </a:lnTo>
                    <a:lnTo>
                      <a:pt x="260" y="497"/>
                    </a:lnTo>
                    <a:lnTo>
                      <a:pt x="260" y="458"/>
                    </a:lnTo>
                    <a:lnTo>
                      <a:pt x="223" y="382"/>
                    </a:lnTo>
                    <a:lnTo>
                      <a:pt x="149" y="305"/>
                    </a:lnTo>
                    <a:lnTo>
                      <a:pt x="149" y="268"/>
                    </a:lnTo>
                    <a:lnTo>
                      <a:pt x="149" y="230"/>
                    </a:lnTo>
                    <a:lnTo>
                      <a:pt x="111" y="152"/>
                    </a:lnTo>
                    <a:lnTo>
                      <a:pt x="74" y="152"/>
                    </a:lnTo>
                    <a:lnTo>
                      <a:pt x="35" y="114"/>
                    </a:lnTo>
                    <a:lnTo>
                      <a:pt x="0" y="76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35" y="38"/>
                    </a:lnTo>
                    <a:lnTo>
                      <a:pt x="74" y="76"/>
                    </a:lnTo>
                    <a:lnTo>
                      <a:pt x="111" y="114"/>
                    </a:lnTo>
                    <a:lnTo>
                      <a:pt x="149" y="152"/>
                    </a:lnTo>
                    <a:lnTo>
                      <a:pt x="187" y="152"/>
                    </a:lnTo>
                    <a:lnTo>
                      <a:pt x="223" y="191"/>
                    </a:lnTo>
                    <a:lnTo>
                      <a:pt x="260" y="191"/>
                    </a:lnTo>
                    <a:lnTo>
                      <a:pt x="299" y="230"/>
                    </a:lnTo>
                    <a:lnTo>
                      <a:pt x="336" y="230"/>
                    </a:lnTo>
                    <a:lnTo>
                      <a:pt x="336" y="268"/>
                    </a:lnTo>
                    <a:lnTo>
                      <a:pt x="372" y="268"/>
                    </a:lnTo>
                    <a:lnTo>
                      <a:pt x="409" y="305"/>
                    </a:lnTo>
                    <a:lnTo>
                      <a:pt x="447" y="382"/>
                    </a:lnTo>
                    <a:lnTo>
                      <a:pt x="447" y="421"/>
                    </a:lnTo>
                    <a:lnTo>
                      <a:pt x="485" y="497"/>
                    </a:lnTo>
                    <a:lnTo>
                      <a:pt x="522" y="535"/>
                    </a:lnTo>
                    <a:lnTo>
                      <a:pt x="560" y="535"/>
                    </a:lnTo>
                    <a:lnTo>
                      <a:pt x="560" y="573"/>
                    </a:lnTo>
                    <a:lnTo>
                      <a:pt x="596" y="611"/>
                    </a:lnTo>
                    <a:lnTo>
                      <a:pt x="634" y="611"/>
                    </a:lnTo>
                    <a:lnTo>
                      <a:pt x="709" y="611"/>
                    </a:lnTo>
                    <a:lnTo>
                      <a:pt x="783" y="651"/>
                    </a:lnTo>
                    <a:lnTo>
                      <a:pt x="821" y="611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96" name="Freeform 393"/>
              <p:cNvSpPr>
                <a:spLocks noChangeArrowheads="1"/>
              </p:cNvSpPr>
              <p:nvPr/>
            </p:nvSpPr>
            <p:spPr bwMode="auto">
              <a:xfrm>
                <a:off x="5146487" y="1354860"/>
                <a:ext cx="208525" cy="236808"/>
              </a:xfrm>
              <a:custGeom>
                <a:avLst/>
                <a:gdLst>
                  <a:gd name="T0" fmla="*/ 783 w 822"/>
                  <a:gd name="T1" fmla="*/ 726 h 1147"/>
                  <a:gd name="T2" fmla="*/ 821 w 822"/>
                  <a:gd name="T3" fmla="*/ 803 h 1147"/>
                  <a:gd name="T4" fmla="*/ 821 w 822"/>
                  <a:gd name="T5" fmla="*/ 878 h 1147"/>
                  <a:gd name="T6" fmla="*/ 783 w 822"/>
                  <a:gd name="T7" fmla="*/ 956 h 1147"/>
                  <a:gd name="T8" fmla="*/ 709 w 822"/>
                  <a:gd name="T9" fmla="*/ 878 h 1147"/>
                  <a:gd name="T10" fmla="*/ 634 w 822"/>
                  <a:gd name="T11" fmla="*/ 841 h 1147"/>
                  <a:gd name="T12" fmla="*/ 596 w 822"/>
                  <a:gd name="T13" fmla="*/ 878 h 1147"/>
                  <a:gd name="T14" fmla="*/ 634 w 822"/>
                  <a:gd name="T15" fmla="*/ 994 h 1147"/>
                  <a:gd name="T16" fmla="*/ 672 w 822"/>
                  <a:gd name="T17" fmla="*/ 1070 h 1147"/>
                  <a:gd name="T18" fmla="*/ 672 w 822"/>
                  <a:gd name="T19" fmla="*/ 1146 h 1147"/>
                  <a:gd name="T20" fmla="*/ 596 w 822"/>
                  <a:gd name="T21" fmla="*/ 1108 h 1147"/>
                  <a:gd name="T22" fmla="*/ 485 w 822"/>
                  <a:gd name="T23" fmla="*/ 1032 h 1147"/>
                  <a:gd name="T24" fmla="*/ 447 w 822"/>
                  <a:gd name="T25" fmla="*/ 994 h 1147"/>
                  <a:gd name="T26" fmla="*/ 409 w 822"/>
                  <a:gd name="T27" fmla="*/ 841 h 1147"/>
                  <a:gd name="T28" fmla="*/ 336 w 822"/>
                  <a:gd name="T29" fmla="*/ 726 h 1147"/>
                  <a:gd name="T30" fmla="*/ 299 w 822"/>
                  <a:gd name="T31" fmla="*/ 651 h 1147"/>
                  <a:gd name="T32" fmla="*/ 260 w 822"/>
                  <a:gd name="T33" fmla="*/ 573 h 1147"/>
                  <a:gd name="T34" fmla="*/ 260 w 822"/>
                  <a:gd name="T35" fmla="*/ 497 h 1147"/>
                  <a:gd name="T36" fmla="*/ 223 w 822"/>
                  <a:gd name="T37" fmla="*/ 382 h 1147"/>
                  <a:gd name="T38" fmla="*/ 149 w 822"/>
                  <a:gd name="T39" fmla="*/ 268 h 1147"/>
                  <a:gd name="T40" fmla="*/ 111 w 822"/>
                  <a:gd name="T41" fmla="*/ 152 h 1147"/>
                  <a:gd name="T42" fmla="*/ 35 w 822"/>
                  <a:gd name="T43" fmla="*/ 114 h 1147"/>
                  <a:gd name="T44" fmla="*/ 0 w 822"/>
                  <a:gd name="T45" fmla="*/ 38 h 1147"/>
                  <a:gd name="T46" fmla="*/ 35 w 822"/>
                  <a:gd name="T47" fmla="*/ 38 h 1147"/>
                  <a:gd name="T48" fmla="*/ 111 w 822"/>
                  <a:gd name="T49" fmla="*/ 114 h 1147"/>
                  <a:gd name="T50" fmla="*/ 187 w 822"/>
                  <a:gd name="T51" fmla="*/ 152 h 1147"/>
                  <a:gd name="T52" fmla="*/ 260 w 822"/>
                  <a:gd name="T53" fmla="*/ 191 h 1147"/>
                  <a:gd name="T54" fmla="*/ 336 w 822"/>
                  <a:gd name="T55" fmla="*/ 230 h 1147"/>
                  <a:gd name="T56" fmla="*/ 372 w 822"/>
                  <a:gd name="T57" fmla="*/ 268 h 1147"/>
                  <a:gd name="T58" fmla="*/ 447 w 822"/>
                  <a:gd name="T59" fmla="*/ 382 h 1147"/>
                  <a:gd name="T60" fmla="*/ 485 w 822"/>
                  <a:gd name="T61" fmla="*/ 497 h 1147"/>
                  <a:gd name="T62" fmla="*/ 560 w 822"/>
                  <a:gd name="T63" fmla="*/ 535 h 1147"/>
                  <a:gd name="T64" fmla="*/ 596 w 822"/>
                  <a:gd name="T65" fmla="*/ 611 h 1147"/>
                  <a:gd name="T66" fmla="*/ 709 w 822"/>
                  <a:gd name="T67" fmla="*/ 611 h 1147"/>
                  <a:gd name="T68" fmla="*/ 821 w 822"/>
                  <a:gd name="T69" fmla="*/ 611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22" h="1147">
                    <a:moveTo>
                      <a:pt x="821" y="611"/>
                    </a:moveTo>
                    <a:lnTo>
                      <a:pt x="783" y="726"/>
                    </a:lnTo>
                    <a:lnTo>
                      <a:pt x="783" y="764"/>
                    </a:lnTo>
                    <a:lnTo>
                      <a:pt x="821" y="803"/>
                    </a:lnTo>
                    <a:lnTo>
                      <a:pt x="821" y="841"/>
                    </a:lnTo>
                    <a:lnTo>
                      <a:pt x="821" y="878"/>
                    </a:lnTo>
                    <a:lnTo>
                      <a:pt x="821" y="917"/>
                    </a:lnTo>
                    <a:lnTo>
                      <a:pt x="783" y="956"/>
                    </a:lnTo>
                    <a:lnTo>
                      <a:pt x="746" y="917"/>
                    </a:lnTo>
                    <a:lnTo>
                      <a:pt x="709" y="878"/>
                    </a:lnTo>
                    <a:lnTo>
                      <a:pt x="672" y="841"/>
                    </a:lnTo>
                    <a:lnTo>
                      <a:pt x="634" y="841"/>
                    </a:lnTo>
                    <a:lnTo>
                      <a:pt x="596" y="841"/>
                    </a:lnTo>
                    <a:lnTo>
                      <a:pt x="596" y="878"/>
                    </a:lnTo>
                    <a:lnTo>
                      <a:pt x="634" y="917"/>
                    </a:lnTo>
                    <a:lnTo>
                      <a:pt x="634" y="994"/>
                    </a:lnTo>
                    <a:lnTo>
                      <a:pt x="672" y="1032"/>
                    </a:lnTo>
                    <a:lnTo>
                      <a:pt x="672" y="1070"/>
                    </a:lnTo>
                    <a:lnTo>
                      <a:pt x="709" y="1146"/>
                    </a:lnTo>
                    <a:lnTo>
                      <a:pt x="672" y="1146"/>
                    </a:lnTo>
                    <a:lnTo>
                      <a:pt x="634" y="1108"/>
                    </a:lnTo>
                    <a:lnTo>
                      <a:pt x="596" y="1108"/>
                    </a:lnTo>
                    <a:lnTo>
                      <a:pt x="485" y="1070"/>
                    </a:lnTo>
                    <a:lnTo>
                      <a:pt x="485" y="1032"/>
                    </a:lnTo>
                    <a:lnTo>
                      <a:pt x="447" y="1032"/>
                    </a:lnTo>
                    <a:lnTo>
                      <a:pt x="447" y="994"/>
                    </a:lnTo>
                    <a:lnTo>
                      <a:pt x="409" y="917"/>
                    </a:lnTo>
                    <a:lnTo>
                      <a:pt x="409" y="841"/>
                    </a:lnTo>
                    <a:lnTo>
                      <a:pt x="372" y="803"/>
                    </a:lnTo>
                    <a:lnTo>
                      <a:pt x="336" y="726"/>
                    </a:lnTo>
                    <a:lnTo>
                      <a:pt x="299" y="687"/>
                    </a:lnTo>
                    <a:lnTo>
                      <a:pt x="299" y="651"/>
                    </a:lnTo>
                    <a:lnTo>
                      <a:pt x="260" y="611"/>
                    </a:lnTo>
                    <a:lnTo>
                      <a:pt x="260" y="573"/>
                    </a:lnTo>
                    <a:lnTo>
                      <a:pt x="299" y="535"/>
                    </a:lnTo>
                    <a:lnTo>
                      <a:pt x="260" y="497"/>
                    </a:lnTo>
                    <a:lnTo>
                      <a:pt x="260" y="458"/>
                    </a:lnTo>
                    <a:lnTo>
                      <a:pt x="223" y="382"/>
                    </a:lnTo>
                    <a:lnTo>
                      <a:pt x="149" y="305"/>
                    </a:lnTo>
                    <a:lnTo>
                      <a:pt x="149" y="268"/>
                    </a:lnTo>
                    <a:lnTo>
                      <a:pt x="149" y="230"/>
                    </a:lnTo>
                    <a:lnTo>
                      <a:pt x="111" y="152"/>
                    </a:lnTo>
                    <a:lnTo>
                      <a:pt x="74" y="152"/>
                    </a:lnTo>
                    <a:lnTo>
                      <a:pt x="35" y="114"/>
                    </a:lnTo>
                    <a:lnTo>
                      <a:pt x="0" y="76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35" y="38"/>
                    </a:lnTo>
                    <a:lnTo>
                      <a:pt x="74" y="76"/>
                    </a:lnTo>
                    <a:lnTo>
                      <a:pt x="111" y="114"/>
                    </a:lnTo>
                    <a:lnTo>
                      <a:pt x="149" y="152"/>
                    </a:lnTo>
                    <a:lnTo>
                      <a:pt x="187" y="152"/>
                    </a:lnTo>
                    <a:lnTo>
                      <a:pt x="223" y="191"/>
                    </a:lnTo>
                    <a:lnTo>
                      <a:pt x="260" y="191"/>
                    </a:lnTo>
                    <a:lnTo>
                      <a:pt x="299" y="230"/>
                    </a:lnTo>
                    <a:lnTo>
                      <a:pt x="336" y="230"/>
                    </a:lnTo>
                    <a:lnTo>
                      <a:pt x="336" y="268"/>
                    </a:lnTo>
                    <a:lnTo>
                      <a:pt x="372" y="268"/>
                    </a:lnTo>
                    <a:lnTo>
                      <a:pt x="409" y="305"/>
                    </a:lnTo>
                    <a:lnTo>
                      <a:pt x="447" y="382"/>
                    </a:lnTo>
                    <a:lnTo>
                      <a:pt x="447" y="421"/>
                    </a:lnTo>
                    <a:lnTo>
                      <a:pt x="485" y="497"/>
                    </a:lnTo>
                    <a:lnTo>
                      <a:pt x="522" y="535"/>
                    </a:lnTo>
                    <a:lnTo>
                      <a:pt x="560" y="535"/>
                    </a:lnTo>
                    <a:lnTo>
                      <a:pt x="560" y="573"/>
                    </a:lnTo>
                    <a:lnTo>
                      <a:pt x="596" y="611"/>
                    </a:lnTo>
                    <a:lnTo>
                      <a:pt x="634" y="611"/>
                    </a:lnTo>
                    <a:lnTo>
                      <a:pt x="709" y="611"/>
                    </a:lnTo>
                    <a:lnTo>
                      <a:pt x="783" y="651"/>
                    </a:lnTo>
                    <a:lnTo>
                      <a:pt x="821" y="611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7" name="Freeform 394"/>
              <p:cNvSpPr>
                <a:spLocks noChangeArrowheads="1"/>
              </p:cNvSpPr>
              <p:nvPr/>
            </p:nvSpPr>
            <p:spPr bwMode="auto">
              <a:xfrm>
                <a:off x="4402559" y="1981166"/>
                <a:ext cx="524131" cy="443443"/>
              </a:xfrm>
              <a:custGeom>
                <a:avLst/>
                <a:gdLst>
                  <a:gd name="T0" fmla="*/ 1419 w 2054"/>
                  <a:gd name="T1" fmla="*/ 1454 h 2143"/>
                  <a:gd name="T2" fmla="*/ 1268 w 2054"/>
                  <a:gd name="T3" fmla="*/ 1454 h 2143"/>
                  <a:gd name="T4" fmla="*/ 1194 w 2054"/>
                  <a:gd name="T5" fmla="*/ 1568 h 2143"/>
                  <a:gd name="T6" fmla="*/ 1045 w 2054"/>
                  <a:gd name="T7" fmla="*/ 1529 h 2143"/>
                  <a:gd name="T8" fmla="*/ 971 w 2054"/>
                  <a:gd name="T9" fmla="*/ 1491 h 2143"/>
                  <a:gd name="T10" fmla="*/ 895 w 2054"/>
                  <a:gd name="T11" fmla="*/ 1491 h 2143"/>
                  <a:gd name="T12" fmla="*/ 858 w 2054"/>
                  <a:gd name="T13" fmla="*/ 1644 h 2143"/>
                  <a:gd name="T14" fmla="*/ 932 w 2054"/>
                  <a:gd name="T15" fmla="*/ 1797 h 2143"/>
                  <a:gd name="T16" fmla="*/ 1007 w 2054"/>
                  <a:gd name="T17" fmla="*/ 1989 h 2143"/>
                  <a:gd name="T18" fmla="*/ 1007 w 2054"/>
                  <a:gd name="T19" fmla="*/ 2064 h 2143"/>
                  <a:gd name="T20" fmla="*/ 858 w 2054"/>
                  <a:gd name="T21" fmla="*/ 2027 h 2143"/>
                  <a:gd name="T22" fmla="*/ 709 w 2054"/>
                  <a:gd name="T23" fmla="*/ 2027 h 2143"/>
                  <a:gd name="T24" fmla="*/ 671 w 2054"/>
                  <a:gd name="T25" fmla="*/ 2142 h 2143"/>
                  <a:gd name="T26" fmla="*/ 559 w 2054"/>
                  <a:gd name="T27" fmla="*/ 2027 h 2143"/>
                  <a:gd name="T28" fmla="*/ 521 w 2054"/>
                  <a:gd name="T29" fmla="*/ 1873 h 2143"/>
                  <a:gd name="T30" fmla="*/ 635 w 2054"/>
                  <a:gd name="T31" fmla="*/ 1837 h 2143"/>
                  <a:gd name="T32" fmla="*/ 635 w 2054"/>
                  <a:gd name="T33" fmla="*/ 1721 h 2143"/>
                  <a:gd name="T34" fmla="*/ 486 w 2054"/>
                  <a:gd name="T35" fmla="*/ 1644 h 2143"/>
                  <a:gd name="T36" fmla="*/ 410 w 2054"/>
                  <a:gd name="T37" fmla="*/ 1682 h 2143"/>
                  <a:gd name="T38" fmla="*/ 299 w 2054"/>
                  <a:gd name="T39" fmla="*/ 1837 h 2143"/>
                  <a:gd name="T40" fmla="*/ 149 w 2054"/>
                  <a:gd name="T41" fmla="*/ 1759 h 2143"/>
                  <a:gd name="T42" fmla="*/ 0 w 2054"/>
                  <a:gd name="T43" fmla="*/ 1682 h 2143"/>
                  <a:gd name="T44" fmla="*/ 36 w 2054"/>
                  <a:gd name="T45" fmla="*/ 1568 h 2143"/>
                  <a:gd name="T46" fmla="*/ 149 w 2054"/>
                  <a:gd name="T47" fmla="*/ 1454 h 2143"/>
                  <a:gd name="T48" fmla="*/ 334 w 2054"/>
                  <a:gd name="T49" fmla="*/ 1338 h 2143"/>
                  <a:gd name="T50" fmla="*/ 521 w 2054"/>
                  <a:gd name="T51" fmla="*/ 1263 h 2143"/>
                  <a:gd name="T52" fmla="*/ 709 w 2054"/>
                  <a:gd name="T53" fmla="*/ 1186 h 2143"/>
                  <a:gd name="T54" fmla="*/ 746 w 2054"/>
                  <a:gd name="T55" fmla="*/ 1109 h 2143"/>
                  <a:gd name="T56" fmla="*/ 671 w 2054"/>
                  <a:gd name="T57" fmla="*/ 1071 h 2143"/>
                  <a:gd name="T58" fmla="*/ 597 w 2054"/>
                  <a:gd name="T59" fmla="*/ 1033 h 2143"/>
                  <a:gd name="T60" fmla="*/ 486 w 2054"/>
                  <a:gd name="T61" fmla="*/ 880 h 2143"/>
                  <a:gd name="T62" fmla="*/ 447 w 2054"/>
                  <a:gd name="T63" fmla="*/ 803 h 2143"/>
                  <a:gd name="T64" fmla="*/ 521 w 2054"/>
                  <a:gd name="T65" fmla="*/ 612 h 2143"/>
                  <a:gd name="T66" fmla="*/ 635 w 2054"/>
                  <a:gd name="T67" fmla="*/ 421 h 2143"/>
                  <a:gd name="T68" fmla="*/ 709 w 2054"/>
                  <a:gd name="T69" fmla="*/ 231 h 2143"/>
                  <a:gd name="T70" fmla="*/ 895 w 2054"/>
                  <a:gd name="T71" fmla="*/ 231 h 2143"/>
                  <a:gd name="T72" fmla="*/ 971 w 2054"/>
                  <a:gd name="T73" fmla="*/ 192 h 2143"/>
                  <a:gd name="T74" fmla="*/ 1194 w 2054"/>
                  <a:gd name="T75" fmla="*/ 192 h 2143"/>
                  <a:gd name="T76" fmla="*/ 1419 w 2054"/>
                  <a:gd name="T77" fmla="*/ 231 h 2143"/>
                  <a:gd name="T78" fmla="*/ 1568 w 2054"/>
                  <a:gd name="T79" fmla="*/ 231 h 2143"/>
                  <a:gd name="T80" fmla="*/ 1641 w 2054"/>
                  <a:gd name="T81" fmla="*/ 115 h 2143"/>
                  <a:gd name="T82" fmla="*/ 1793 w 2054"/>
                  <a:gd name="T83" fmla="*/ 39 h 2143"/>
                  <a:gd name="T84" fmla="*/ 1904 w 2054"/>
                  <a:gd name="T85" fmla="*/ 39 h 2143"/>
                  <a:gd name="T86" fmla="*/ 1941 w 2054"/>
                  <a:gd name="T87" fmla="*/ 153 h 2143"/>
                  <a:gd name="T88" fmla="*/ 1941 w 2054"/>
                  <a:gd name="T89" fmla="*/ 268 h 2143"/>
                  <a:gd name="T90" fmla="*/ 1941 w 2054"/>
                  <a:gd name="T91" fmla="*/ 382 h 2143"/>
                  <a:gd name="T92" fmla="*/ 1979 w 2054"/>
                  <a:gd name="T93" fmla="*/ 535 h 2143"/>
                  <a:gd name="T94" fmla="*/ 2015 w 2054"/>
                  <a:gd name="T95" fmla="*/ 612 h 2143"/>
                  <a:gd name="T96" fmla="*/ 1904 w 2054"/>
                  <a:gd name="T97" fmla="*/ 727 h 2143"/>
                  <a:gd name="T98" fmla="*/ 1754 w 2054"/>
                  <a:gd name="T99" fmla="*/ 803 h 2143"/>
                  <a:gd name="T100" fmla="*/ 1605 w 2054"/>
                  <a:gd name="T101" fmla="*/ 917 h 2143"/>
                  <a:gd name="T102" fmla="*/ 1492 w 2054"/>
                  <a:gd name="T103" fmla="*/ 1033 h 2143"/>
                  <a:gd name="T104" fmla="*/ 1455 w 2054"/>
                  <a:gd name="T105" fmla="*/ 1147 h 2143"/>
                  <a:gd name="T106" fmla="*/ 1419 w 2054"/>
                  <a:gd name="T107" fmla="*/ 1300 h 2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54" h="2143">
                    <a:moveTo>
                      <a:pt x="1455" y="1338"/>
                    </a:moveTo>
                    <a:lnTo>
                      <a:pt x="1419" y="1376"/>
                    </a:lnTo>
                    <a:lnTo>
                      <a:pt x="1419" y="1454"/>
                    </a:lnTo>
                    <a:lnTo>
                      <a:pt x="1381" y="1454"/>
                    </a:lnTo>
                    <a:lnTo>
                      <a:pt x="1307" y="1454"/>
                    </a:lnTo>
                    <a:lnTo>
                      <a:pt x="1268" y="1454"/>
                    </a:lnTo>
                    <a:lnTo>
                      <a:pt x="1232" y="1491"/>
                    </a:lnTo>
                    <a:lnTo>
                      <a:pt x="1194" y="1529"/>
                    </a:lnTo>
                    <a:lnTo>
                      <a:pt x="1194" y="1568"/>
                    </a:lnTo>
                    <a:lnTo>
                      <a:pt x="1156" y="1568"/>
                    </a:lnTo>
                    <a:lnTo>
                      <a:pt x="1119" y="1568"/>
                    </a:lnTo>
                    <a:lnTo>
                      <a:pt x="1045" y="1529"/>
                    </a:lnTo>
                    <a:lnTo>
                      <a:pt x="1007" y="1529"/>
                    </a:lnTo>
                    <a:lnTo>
                      <a:pt x="1007" y="1491"/>
                    </a:lnTo>
                    <a:lnTo>
                      <a:pt x="971" y="1491"/>
                    </a:lnTo>
                    <a:lnTo>
                      <a:pt x="932" y="1491"/>
                    </a:lnTo>
                    <a:lnTo>
                      <a:pt x="932" y="1454"/>
                    </a:lnTo>
                    <a:lnTo>
                      <a:pt x="895" y="1491"/>
                    </a:lnTo>
                    <a:lnTo>
                      <a:pt x="895" y="1529"/>
                    </a:lnTo>
                    <a:lnTo>
                      <a:pt x="858" y="1606"/>
                    </a:lnTo>
                    <a:lnTo>
                      <a:pt x="858" y="1644"/>
                    </a:lnTo>
                    <a:lnTo>
                      <a:pt x="858" y="1682"/>
                    </a:lnTo>
                    <a:lnTo>
                      <a:pt x="895" y="1759"/>
                    </a:lnTo>
                    <a:lnTo>
                      <a:pt x="932" y="1797"/>
                    </a:lnTo>
                    <a:lnTo>
                      <a:pt x="971" y="1873"/>
                    </a:lnTo>
                    <a:lnTo>
                      <a:pt x="1007" y="1950"/>
                    </a:lnTo>
                    <a:lnTo>
                      <a:pt x="1007" y="1989"/>
                    </a:lnTo>
                    <a:lnTo>
                      <a:pt x="1045" y="1989"/>
                    </a:lnTo>
                    <a:lnTo>
                      <a:pt x="1045" y="2027"/>
                    </a:lnTo>
                    <a:lnTo>
                      <a:pt x="1007" y="2064"/>
                    </a:lnTo>
                    <a:lnTo>
                      <a:pt x="971" y="2103"/>
                    </a:lnTo>
                    <a:lnTo>
                      <a:pt x="932" y="2064"/>
                    </a:lnTo>
                    <a:lnTo>
                      <a:pt x="858" y="2027"/>
                    </a:lnTo>
                    <a:lnTo>
                      <a:pt x="783" y="2027"/>
                    </a:lnTo>
                    <a:lnTo>
                      <a:pt x="746" y="2027"/>
                    </a:lnTo>
                    <a:lnTo>
                      <a:pt x="709" y="2027"/>
                    </a:lnTo>
                    <a:lnTo>
                      <a:pt x="709" y="2064"/>
                    </a:lnTo>
                    <a:lnTo>
                      <a:pt x="671" y="2103"/>
                    </a:lnTo>
                    <a:lnTo>
                      <a:pt x="671" y="2142"/>
                    </a:lnTo>
                    <a:lnTo>
                      <a:pt x="635" y="2142"/>
                    </a:lnTo>
                    <a:lnTo>
                      <a:pt x="597" y="2103"/>
                    </a:lnTo>
                    <a:lnTo>
                      <a:pt x="559" y="2027"/>
                    </a:lnTo>
                    <a:lnTo>
                      <a:pt x="521" y="1989"/>
                    </a:lnTo>
                    <a:lnTo>
                      <a:pt x="486" y="1950"/>
                    </a:lnTo>
                    <a:lnTo>
                      <a:pt x="521" y="1873"/>
                    </a:lnTo>
                    <a:lnTo>
                      <a:pt x="521" y="1837"/>
                    </a:lnTo>
                    <a:lnTo>
                      <a:pt x="635" y="1873"/>
                    </a:lnTo>
                    <a:lnTo>
                      <a:pt x="635" y="1837"/>
                    </a:lnTo>
                    <a:lnTo>
                      <a:pt x="671" y="1797"/>
                    </a:lnTo>
                    <a:lnTo>
                      <a:pt x="671" y="1759"/>
                    </a:lnTo>
                    <a:lnTo>
                      <a:pt x="635" y="1721"/>
                    </a:lnTo>
                    <a:lnTo>
                      <a:pt x="559" y="1682"/>
                    </a:lnTo>
                    <a:lnTo>
                      <a:pt x="521" y="1644"/>
                    </a:lnTo>
                    <a:lnTo>
                      <a:pt x="486" y="1644"/>
                    </a:lnTo>
                    <a:lnTo>
                      <a:pt x="486" y="1682"/>
                    </a:lnTo>
                    <a:lnTo>
                      <a:pt x="447" y="1682"/>
                    </a:lnTo>
                    <a:lnTo>
                      <a:pt x="410" y="1682"/>
                    </a:lnTo>
                    <a:lnTo>
                      <a:pt x="372" y="1721"/>
                    </a:lnTo>
                    <a:lnTo>
                      <a:pt x="334" y="1797"/>
                    </a:lnTo>
                    <a:lnTo>
                      <a:pt x="299" y="1837"/>
                    </a:lnTo>
                    <a:lnTo>
                      <a:pt x="224" y="1797"/>
                    </a:lnTo>
                    <a:lnTo>
                      <a:pt x="185" y="1797"/>
                    </a:lnTo>
                    <a:lnTo>
                      <a:pt x="149" y="1759"/>
                    </a:lnTo>
                    <a:lnTo>
                      <a:pt x="74" y="1721"/>
                    </a:lnTo>
                    <a:lnTo>
                      <a:pt x="36" y="1682"/>
                    </a:lnTo>
                    <a:lnTo>
                      <a:pt x="0" y="1682"/>
                    </a:lnTo>
                    <a:lnTo>
                      <a:pt x="0" y="1644"/>
                    </a:lnTo>
                    <a:lnTo>
                      <a:pt x="0" y="1606"/>
                    </a:lnTo>
                    <a:lnTo>
                      <a:pt x="36" y="1568"/>
                    </a:lnTo>
                    <a:lnTo>
                      <a:pt x="74" y="1529"/>
                    </a:lnTo>
                    <a:lnTo>
                      <a:pt x="112" y="1454"/>
                    </a:lnTo>
                    <a:lnTo>
                      <a:pt x="149" y="1454"/>
                    </a:lnTo>
                    <a:lnTo>
                      <a:pt x="185" y="1416"/>
                    </a:lnTo>
                    <a:lnTo>
                      <a:pt x="261" y="1376"/>
                    </a:lnTo>
                    <a:lnTo>
                      <a:pt x="334" y="1338"/>
                    </a:lnTo>
                    <a:lnTo>
                      <a:pt x="410" y="1338"/>
                    </a:lnTo>
                    <a:lnTo>
                      <a:pt x="447" y="1300"/>
                    </a:lnTo>
                    <a:lnTo>
                      <a:pt x="521" y="1263"/>
                    </a:lnTo>
                    <a:lnTo>
                      <a:pt x="559" y="1263"/>
                    </a:lnTo>
                    <a:lnTo>
                      <a:pt x="671" y="1223"/>
                    </a:lnTo>
                    <a:lnTo>
                      <a:pt x="709" y="1186"/>
                    </a:lnTo>
                    <a:lnTo>
                      <a:pt x="746" y="1186"/>
                    </a:lnTo>
                    <a:lnTo>
                      <a:pt x="746" y="1147"/>
                    </a:lnTo>
                    <a:lnTo>
                      <a:pt x="746" y="1109"/>
                    </a:lnTo>
                    <a:lnTo>
                      <a:pt x="709" y="1109"/>
                    </a:lnTo>
                    <a:lnTo>
                      <a:pt x="671" y="1109"/>
                    </a:lnTo>
                    <a:lnTo>
                      <a:pt x="671" y="1071"/>
                    </a:lnTo>
                    <a:lnTo>
                      <a:pt x="635" y="1071"/>
                    </a:lnTo>
                    <a:lnTo>
                      <a:pt x="635" y="1033"/>
                    </a:lnTo>
                    <a:lnTo>
                      <a:pt x="597" y="1033"/>
                    </a:lnTo>
                    <a:lnTo>
                      <a:pt x="559" y="956"/>
                    </a:lnTo>
                    <a:lnTo>
                      <a:pt x="521" y="917"/>
                    </a:lnTo>
                    <a:lnTo>
                      <a:pt x="486" y="880"/>
                    </a:lnTo>
                    <a:lnTo>
                      <a:pt x="447" y="880"/>
                    </a:lnTo>
                    <a:lnTo>
                      <a:pt x="410" y="842"/>
                    </a:lnTo>
                    <a:lnTo>
                      <a:pt x="447" y="803"/>
                    </a:lnTo>
                    <a:lnTo>
                      <a:pt x="447" y="765"/>
                    </a:lnTo>
                    <a:lnTo>
                      <a:pt x="486" y="689"/>
                    </a:lnTo>
                    <a:lnTo>
                      <a:pt x="521" y="612"/>
                    </a:lnTo>
                    <a:lnTo>
                      <a:pt x="559" y="574"/>
                    </a:lnTo>
                    <a:lnTo>
                      <a:pt x="597" y="459"/>
                    </a:lnTo>
                    <a:lnTo>
                      <a:pt x="635" y="421"/>
                    </a:lnTo>
                    <a:lnTo>
                      <a:pt x="635" y="382"/>
                    </a:lnTo>
                    <a:lnTo>
                      <a:pt x="671" y="307"/>
                    </a:lnTo>
                    <a:lnTo>
                      <a:pt x="709" y="231"/>
                    </a:lnTo>
                    <a:lnTo>
                      <a:pt x="746" y="192"/>
                    </a:lnTo>
                    <a:lnTo>
                      <a:pt x="822" y="231"/>
                    </a:lnTo>
                    <a:lnTo>
                      <a:pt x="895" y="231"/>
                    </a:lnTo>
                    <a:lnTo>
                      <a:pt x="932" y="231"/>
                    </a:lnTo>
                    <a:lnTo>
                      <a:pt x="932" y="192"/>
                    </a:lnTo>
                    <a:lnTo>
                      <a:pt x="971" y="192"/>
                    </a:lnTo>
                    <a:lnTo>
                      <a:pt x="1045" y="192"/>
                    </a:lnTo>
                    <a:lnTo>
                      <a:pt x="1156" y="192"/>
                    </a:lnTo>
                    <a:lnTo>
                      <a:pt x="1194" y="192"/>
                    </a:lnTo>
                    <a:lnTo>
                      <a:pt x="1232" y="192"/>
                    </a:lnTo>
                    <a:lnTo>
                      <a:pt x="1307" y="192"/>
                    </a:lnTo>
                    <a:lnTo>
                      <a:pt x="1419" y="231"/>
                    </a:lnTo>
                    <a:lnTo>
                      <a:pt x="1455" y="231"/>
                    </a:lnTo>
                    <a:lnTo>
                      <a:pt x="1529" y="231"/>
                    </a:lnTo>
                    <a:lnTo>
                      <a:pt x="1568" y="231"/>
                    </a:lnTo>
                    <a:lnTo>
                      <a:pt x="1568" y="192"/>
                    </a:lnTo>
                    <a:lnTo>
                      <a:pt x="1605" y="153"/>
                    </a:lnTo>
                    <a:lnTo>
                      <a:pt x="1641" y="115"/>
                    </a:lnTo>
                    <a:lnTo>
                      <a:pt x="1717" y="78"/>
                    </a:lnTo>
                    <a:lnTo>
                      <a:pt x="1754" y="78"/>
                    </a:lnTo>
                    <a:lnTo>
                      <a:pt x="1793" y="39"/>
                    </a:lnTo>
                    <a:lnTo>
                      <a:pt x="1865" y="39"/>
                    </a:lnTo>
                    <a:lnTo>
                      <a:pt x="1904" y="0"/>
                    </a:lnTo>
                    <a:lnTo>
                      <a:pt x="1904" y="39"/>
                    </a:lnTo>
                    <a:lnTo>
                      <a:pt x="1904" y="78"/>
                    </a:lnTo>
                    <a:lnTo>
                      <a:pt x="1904" y="115"/>
                    </a:lnTo>
                    <a:lnTo>
                      <a:pt x="1941" y="153"/>
                    </a:lnTo>
                    <a:lnTo>
                      <a:pt x="1979" y="192"/>
                    </a:lnTo>
                    <a:lnTo>
                      <a:pt x="1979" y="268"/>
                    </a:lnTo>
                    <a:lnTo>
                      <a:pt x="1941" y="268"/>
                    </a:lnTo>
                    <a:lnTo>
                      <a:pt x="1941" y="307"/>
                    </a:lnTo>
                    <a:lnTo>
                      <a:pt x="1904" y="382"/>
                    </a:lnTo>
                    <a:lnTo>
                      <a:pt x="1941" y="382"/>
                    </a:lnTo>
                    <a:lnTo>
                      <a:pt x="1979" y="421"/>
                    </a:lnTo>
                    <a:lnTo>
                      <a:pt x="2015" y="459"/>
                    </a:lnTo>
                    <a:lnTo>
                      <a:pt x="1979" y="535"/>
                    </a:lnTo>
                    <a:lnTo>
                      <a:pt x="1979" y="574"/>
                    </a:lnTo>
                    <a:lnTo>
                      <a:pt x="1979" y="612"/>
                    </a:lnTo>
                    <a:lnTo>
                      <a:pt x="2015" y="612"/>
                    </a:lnTo>
                    <a:lnTo>
                      <a:pt x="2053" y="652"/>
                    </a:lnTo>
                    <a:lnTo>
                      <a:pt x="1941" y="727"/>
                    </a:lnTo>
                    <a:lnTo>
                      <a:pt x="1904" y="727"/>
                    </a:lnTo>
                    <a:lnTo>
                      <a:pt x="1828" y="727"/>
                    </a:lnTo>
                    <a:lnTo>
                      <a:pt x="1793" y="765"/>
                    </a:lnTo>
                    <a:lnTo>
                      <a:pt x="1754" y="803"/>
                    </a:lnTo>
                    <a:lnTo>
                      <a:pt x="1717" y="842"/>
                    </a:lnTo>
                    <a:lnTo>
                      <a:pt x="1679" y="842"/>
                    </a:lnTo>
                    <a:lnTo>
                      <a:pt x="1605" y="917"/>
                    </a:lnTo>
                    <a:lnTo>
                      <a:pt x="1568" y="956"/>
                    </a:lnTo>
                    <a:lnTo>
                      <a:pt x="1529" y="995"/>
                    </a:lnTo>
                    <a:lnTo>
                      <a:pt x="1492" y="1033"/>
                    </a:lnTo>
                    <a:lnTo>
                      <a:pt x="1455" y="1071"/>
                    </a:lnTo>
                    <a:lnTo>
                      <a:pt x="1492" y="1109"/>
                    </a:lnTo>
                    <a:lnTo>
                      <a:pt x="1455" y="1147"/>
                    </a:lnTo>
                    <a:lnTo>
                      <a:pt x="1419" y="1186"/>
                    </a:lnTo>
                    <a:lnTo>
                      <a:pt x="1419" y="1223"/>
                    </a:lnTo>
                    <a:lnTo>
                      <a:pt x="1419" y="1300"/>
                    </a:lnTo>
                    <a:lnTo>
                      <a:pt x="1455" y="1338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98" name="Freeform 395"/>
              <p:cNvSpPr>
                <a:spLocks noChangeArrowheads="1"/>
              </p:cNvSpPr>
              <p:nvPr/>
            </p:nvSpPr>
            <p:spPr bwMode="auto">
              <a:xfrm>
                <a:off x="4402559" y="1981166"/>
                <a:ext cx="524131" cy="443443"/>
              </a:xfrm>
              <a:custGeom>
                <a:avLst/>
                <a:gdLst>
                  <a:gd name="T0" fmla="*/ 1419 w 2054"/>
                  <a:gd name="T1" fmla="*/ 1454 h 2143"/>
                  <a:gd name="T2" fmla="*/ 1268 w 2054"/>
                  <a:gd name="T3" fmla="*/ 1454 h 2143"/>
                  <a:gd name="T4" fmla="*/ 1194 w 2054"/>
                  <a:gd name="T5" fmla="*/ 1568 h 2143"/>
                  <a:gd name="T6" fmla="*/ 1045 w 2054"/>
                  <a:gd name="T7" fmla="*/ 1529 h 2143"/>
                  <a:gd name="T8" fmla="*/ 971 w 2054"/>
                  <a:gd name="T9" fmla="*/ 1491 h 2143"/>
                  <a:gd name="T10" fmla="*/ 895 w 2054"/>
                  <a:gd name="T11" fmla="*/ 1491 h 2143"/>
                  <a:gd name="T12" fmla="*/ 858 w 2054"/>
                  <a:gd name="T13" fmla="*/ 1644 h 2143"/>
                  <a:gd name="T14" fmla="*/ 932 w 2054"/>
                  <a:gd name="T15" fmla="*/ 1797 h 2143"/>
                  <a:gd name="T16" fmla="*/ 1007 w 2054"/>
                  <a:gd name="T17" fmla="*/ 1989 h 2143"/>
                  <a:gd name="T18" fmla="*/ 1007 w 2054"/>
                  <a:gd name="T19" fmla="*/ 2064 h 2143"/>
                  <a:gd name="T20" fmla="*/ 858 w 2054"/>
                  <a:gd name="T21" fmla="*/ 2027 h 2143"/>
                  <a:gd name="T22" fmla="*/ 709 w 2054"/>
                  <a:gd name="T23" fmla="*/ 2027 h 2143"/>
                  <a:gd name="T24" fmla="*/ 671 w 2054"/>
                  <a:gd name="T25" fmla="*/ 2142 h 2143"/>
                  <a:gd name="T26" fmla="*/ 559 w 2054"/>
                  <a:gd name="T27" fmla="*/ 2027 h 2143"/>
                  <a:gd name="T28" fmla="*/ 521 w 2054"/>
                  <a:gd name="T29" fmla="*/ 1873 h 2143"/>
                  <a:gd name="T30" fmla="*/ 635 w 2054"/>
                  <a:gd name="T31" fmla="*/ 1837 h 2143"/>
                  <a:gd name="T32" fmla="*/ 635 w 2054"/>
                  <a:gd name="T33" fmla="*/ 1721 h 2143"/>
                  <a:gd name="T34" fmla="*/ 486 w 2054"/>
                  <a:gd name="T35" fmla="*/ 1644 h 2143"/>
                  <a:gd name="T36" fmla="*/ 410 w 2054"/>
                  <a:gd name="T37" fmla="*/ 1682 h 2143"/>
                  <a:gd name="T38" fmla="*/ 299 w 2054"/>
                  <a:gd name="T39" fmla="*/ 1837 h 2143"/>
                  <a:gd name="T40" fmla="*/ 149 w 2054"/>
                  <a:gd name="T41" fmla="*/ 1759 h 2143"/>
                  <a:gd name="T42" fmla="*/ 0 w 2054"/>
                  <a:gd name="T43" fmla="*/ 1682 h 2143"/>
                  <a:gd name="T44" fmla="*/ 36 w 2054"/>
                  <a:gd name="T45" fmla="*/ 1568 h 2143"/>
                  <a:gd name="T46" fmla="*/ 149 w 2054"/>
                  <a:gd name="T47" fmla="*/ 1454 h 2143"/>
                  <a:gd name="T48" fmla="*/ 334 w 2054"/>
                  <a:gd name="T49" fmla="*/ 1338 h 2143"/>
                  <a:gd name="T50" fmla="*/ 521 w 2054"/>
                  <a:gd name="T51" fmla="*/ 1263 h 2143"/>
                  <a:gd name="T52" fmla="*/ 709 w 2054"/>
                  <a:gd name="T53" fmla="*/ 1186 h 2143"/>
                  <a:gd name="T54" fmla="*/ 746 w 2054"/>
                  <a:gd name="T55" fmla="*/ 1109 h 2143"/>
                  <a:gd name="T56" fmla="*/ 671 w 2054"/>
                  <a:gd name="T57" fmla="*/ 1071 h 2143"/>
                  <a:gd name="T58" fmla="*/ 597 w 2054"/>
                  <a:gd name="T59" fmla="*/ 1033 h 2143"/>
                  <a:gd name="T60" fmla="*/ 486 w 2054"/>
                  <a:gd name="T61" fmla="*/ 880 h 2143"/>
                  <a:gd name="T62" fmla="*/ 447 w 2054"/>
                  <a:gd name="T63" fmla="*/ 803 h 2143"/>
                  <a:gd name="T64" fmla="*/ 521 w 2054"/>
                  <a:gd name="T65" fmla="*/ 612 h 2143"/>
                  <a:gd name="T66" fmla="*/ 635 w 2054"/>
                  <a:gd name="T67" fmla="*/ 421 h 2143"/>
                  <a:gd name="T68" fmla="*/ 709 w 2054"/>
                  <a:gd name="T69" fmla="*/ 231 h 2143"/>
                  <a:gd name="T70" fmla="*/ 895 w 2054"/>
                  <a:gd name="T71" fmla="*/ 231 h 2143"/>
                  <a:gd name="T72" fmla="*/ 971 w 2054"/>
                  <a:gd name="T73" fmla="*/ 192 h 2143"/>
                  <a:gd name="T74" fmla="*/ 1194 w 2054"/>
                  <a:gd name="T75" fmla="*/ 192 h 2143"/>
                  <a:gd name="T76" fmla="*/ 1419 w 2054"/>
                  <a:gd name="T77" fmla="*/ 231 h 2143"/>
                  <a:gd name="T78" fmla="*/ 1568 w 2054"/>
                  <a:gd name="T79" fmla="*/ 231 h 2143"/>
                  <a:gd name="T80" fmla="*/ 1641 w 2054"/>
                  <a:gd name="T81" fmla="*/ 115 h 2143"/>
                  <a:gd name="T82" fmla="*/ 1793 w 2054"/>
                  <a:gd name="T83" fmla="*/ 39 h 2143"/>
                  <a:gd name="T84" fmla="*/ 1904 w 2054"/>
                  <a:gd name="T85" fmla="*/ 39 h 2143"/>
                  <a:gd name="T86" fmla="*/ 1941 w 2054"/>
                  <a:gd name="T87" fmla="*/ 153 h 2143"/>
                  <a:gd name="T88" fmla="*/ 1941 w 2054"/>
                  <a:gd name="T89" fmla="*/ 268 h 2143"/>
                  <a:gd name="T90" fmla="*/ 1941 w 2054"/>
                  <a:gd name="T91" fmla="*/ 382 h 2143"/>
                  <a:gd name="T92" fmla="*/ 1979 w 2054"/>
                  <a:gd name="T93" fmla="*/ 535 h 2143"/>
                  <a:gd name="T94" fmla="*/ 2015 w 2054"/>
                  <a:gd name="T95" fmla="*/ 612 h 2143"/>
                  <a:gd name="T96" fmla="*/ 1904 w 2054"/>
                  <a:gd name="T97" fmla="*/ 727 h 2143"/>
                  <a:gd name="T98" fmla="*/ 1754 w 2054"/>
                  <a:gd name="T99" fmla="*/ 803 h 2143"/>
                  <a:gd name="T100" fmla="*/ 1605 w 2054"/>
                  <a:gd name="T101" fmla="*/ 917 h 2143"/>
                  <a:gd name="T102" fmla="*/ 1492 w 2054"/>
                  <a:gd name="T103" fmla="*/ 1033 h 2143"/>
                  <a:gd name="T104" fmla="*/ 1455 w 2054"/>
                  <a:gd name="T105" fmla="*/ 1147 h 2143"/>
                  <a:gd name="T106" fmla="*/ 1419 w 2054"/>
                  <a:gd name="T107" fmla="*/ 1300 h 2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54" h="2143">
                    <a:moveTo>
                      <a:pt x="1455" y="1338"/>
                    </a:moveTo>
                    <a:lnTo>
                      <a:pt x="1419" y="1376"/>
                    </a:lnTo>
                    <a:lnTo>
                      <a:pt x="1419" y="1454"/>
                    </a:lnTo>
                    <a:lnTo>
                      <a:pt x="1381" y="1454"/>
                    </a:lnTo>
                    <a:lnTo>
                      <a:pt x="1307" y="1454"/>
                    </a:lnTo>
                    <a:lnTo>
                      <a:pt x="1268" y="1454"/>
                    </a:lnTo>
                    <a:lnTo>
                      <a:pt x="1232" y="1491"/>
                    </a:lnTo>
                    <a:lnTo>
                      <a:pt x="1194" y="1529"/>
                    </a:lnTo>
                    <a:lnTo>
                      <a:pt x="1194" y="1568"/>
                    </a:lnTo>
                    <a:lnTo>
                      <a:pt x="1156" y="1568"/>
                    </a:lnTo>
                    <a:lnTo>
                      <a:pt x="1119" y="1568"/>
                    </a:lnTo>
                    <a:lnTo>
                      <a:pt x="1045" y="1529"/>
                    </a:lnTo>
                    <a:lnTo>
                      <a:pt x="1007" y="1529"/>
                    </a:lnTo>
                    <a:lnTo>
                      <a:pt x="1007" y="1491"/>
                    </a:lnTo>
                    <a:lnTo>
                      <a:pt x="971" y="1491"/>
                    </a:lnTo>
                    <a:lnTo>
                      <a:pt x="932" y="1491"/>
                    </a:lnTo>
                    <a:lnTo>
                      <a:pt x="932" y="1454"/>
                    </a:lnTo>
                    <a:lnTo>
                      <a:pt x="895" y="1491"/>
                    </a:lnTo>
                    <a:lnTo>
                      <a:pt x="895" y="1529"/>
                    </a:lnTo>
                    <a:lnTo>
                      <a:pt x="858" y="1606"/>
                    </a:lnTo>
                    <a:lnTo>
                      <a:pt x="858" y="1644"/>
                    </a:lnTo>
                    <a:lnTo>
                      <a:pt x="858" y="1682"/>
                    </a:lnTo>
                    <a:lnTo>
                      <a:pt x="895" y="1759"/>
                    </a:lnTo>
                    <a:lnTo>
                      <a:pt x="932" y="1797"/>
                    </a:lnTo>
                    <a:lnTo>
                      <a:pt x="971" y="1873"/>
                    </a:lnTo>
                    <a:lnTo>
                      <a:pt x="1007" y="1950"/>
                    </a:lnTo>
                    <a:lnTo>
                      <a:pt x="1007" y="1989"/>
                    </a:lnTo>
                    <a:lnTo>
                      <a:pt x="1045" y="1989"/>
                    </a:lnTo>
                    <a:lnTo>
                      <a:pt x="1045" y="2027"/>
                    </a:lnTo>
                    <a:lnTo>
                      <a:pt x="1007" y="2064"/>
                    </a:lnTo>
                    <a:lnTo>
                      <a:pt x="971" y="2103"/>
                    </a:lnTo>
                    <a:lnTo>
                      <a:pt x="932" y="2064"/>
                    </a:lnTo>
                    <a:lnTo>
                      <a:pt x="858" y="2027"/>
                    </a:lnTo>
                    <a:lnTo>
                      <a:pt x="783" y="2027"/>
                    </a:lnTo>
                    <a:lnTo>
                      <a:pt x="746" y="2027"/>
                    </a:lnTo>
                    <a:lnTo>
                      <a:pt x="709" y="2027"/>
                    </a:lnTo>
                    <a:lnTo>
                      <a:pt x="709" y="2064"/>
                    </a:lnTo>
                    <a:lnTo>
                      <a:pt x="671" y="2103"/>
                    </a:lnTo>
                    <a:lnTo>
                      <a:pt x="671" y="2142"/>
                    </a:lnTo>
                    <a:lnTo>
                      <a:pt x="635" y="2142"/>
                    </a:lnTo>
                    <a:lnTo>
                      <a:pt x="597" y="2103"/>
                    </a:lnTo>
                    <a:lnTo>
                      <a:pt x="559" y="2027"/>
                    </a:lnTo>
                    <a:lnTo>
                      <a:pt x="521" y="1989"/>
                    </a:lnTo>
                    <a:lnTo>
                      <a:pt x="486" y="1950"/>
                    </a:lnTo>
                    <a:lnTo>
                      <a:pt x="521" y="1873"/>
                    </a:lnTo>
                    <a:lnTo>
                      <a:pt x="521" y="1837"/>
                    </a:lnTo>
                    <a:lnTo>
                      <a:pt x="635" y="1873"/>
                    </a:lnTo>
                    <a:lnTo>
                      <a:pt x="635" y="1837"/>
                    </a:lnTo>
                    <a:lnTo>
                      <a:pt x="671" y="1797"/>
                    </a:lnTo>
                    <a:lnTo>
                      <a:pt x="671" y="1759"/>
                    </a:lnTo>
                    <a:lnTo>
                      <a:pt x="635" y="1721"/>
                    </a:lnTo>
                    <a:lnTo>
                      <a:pt x="559" y="1682"/>
                    </a:lnTo>
                    <a:lnTo>
                      <a:pt x="521" y="1644"/>
                    </a:lnTo>
                    <a:lnTo>
                      <a:pt x="486" y="1644"/>
                    </a:lnTo>
                    <a:lnTo>
                      <a:pt x="486" y="1682"/>
                    </a:lnTo>
                    <a:lnTo>
                      <a:pt x="447" y="1682"/>
                    </a:lnTo>
                    <a:lnTo>
                      <a:pt x="410" y="1682"/>
                    </a:lnTo>
                    <a:lnTo>
                      <a:pt x="372" y="1721"/>
                    </a:lnTo>
                    <a:lnTo>
                      <a:pt x="334" y="1797"/>
                    </a:lnTo>
                    <a:lnTo>
                      <a:pt x="299" y="1837"/>
                    </a:lnTo>
                    <a:lnTo>
                      <a:pt x="224" y="1797"/>
                    </a:lnTo>
                    <a:lnTo>
                      <a:pt x="185" y="1797"/>
                    </a:lnTo>
                    <a:lnTo>
                      <a:pt x="149" y="1759"/>
                    </a:lnTo>
                    <a:lnTo>
                      <a:pt x="74" y="1721"/>
                    </a:lnTo>
                    <a:lnTo>
                      <a:pt x="36" y="1682"/>
                    </a:lnTo>
                    <a:lnTo>
                      <a:pt x="0" y="1682"/>
                    </a:lnTo>
                    <a:lnTo>
                      <a:pt x="0" y="1644"/>
                    </a:lnTo>
                    <a:lnTo>
                      <a:pt x="0" y="1606"/>
                    </a:lnTo>
                    <a:lnTo>
                      <a:pt x="36" y="1568"/>
                    </a:lnTo>
                    <a:lnTo>
                      <a:pt x="74" y="1529"/>
                    </a:lnTo>
                    <a:lnTo>
                      <a:pt x="112" y="1454"/>
                    </a:lnTo>
                    <a:lnTo>
                      <a:pt x="149" y="1454"/>
                    </a:lnTo>
                    <a:lnTo>
                      <a:pt x="185" y="1416"/>
                    </a:lnTo>
                    <a:lnTo>
                      <a:pt x="261" y="1376"/>
                    </a:lnTo>
                    <a:lnTo>
                      <a:pt x="334" y="1338"/>
                    </a:lnTo>
                    <a:lnTo>
                      <a:pt x="410" y="1338"/>
                    </a:lnTo>
                    <a:lnTo>
                      <a:pt x="447" y="1300"/>
                    </a:lnTo>
                    <a:lnTo>
                      <a:pt x="521" y="1263"/>
                    </a:lnTo>
                    <a:lnTo>
                      <a:pt x="559" y="1263"/>
                    </a:lnTo>
                    <a:lnTo>
                      <a:pt x="671" y="1223"/>
                    </a:lnTo>
                    <a:lnTo>
                      <a:pt x="709" y="1186"/>
                    </a:lnTo>
                    <a:lnTo>
                      <a:pt x="746" y="1186"/>
                    </a:lnTo>
                    <a:lnTo>
                      <a:pt x="746" y="1147"/>
                    </a:lnTo>
                    <a:lnTo>
                      <a:pt x="746" y="1109"/>
                    </a:lnTo>
                    <a:lnTo>
                      <a:pt x="709" y="1109"/>
                    </a:lnTo>
                    <a:lnTo>
                      <a:pt x="671" y="1109"/>
                    </a:lnTo>
                    <a:lnTo>
                      <a:pt x="671" y="1071"/>
                    </a:lnTo>
                    <a:lnTo>
                      <a:pt x="635" y="1071"/>
                    </a:lnTo>
                    <a:lnTo>
                      <a:pt x="635" y="1033"/>
                    </a:lnTo>
                    <a:lnTo>
                      <a:pt x="597" y="1033"/>
                    </a:lnTo>
                    <a:lnTo>
                      <a:pt x="559" y="956"/>
                    </a:lnTo>
                    <a:lnTo>
                      <a:pt x="521" y="917"/>
                    </a:lnTo>
                    <a:lnTo>
                      <a:pt x="486" y="880"/>
                    </a:lnTo>
                    <a:lnTo>
                      <a:pt x="447" y="880"/>
                    </a:lnTo>
                    <a:lnTo>
                      <a:pt x="410" y="842"/>
                    </a:lnTo>
                    <a:lnTo>
                      <a:pt x="447" y="803"/>
                    </a:lnTo>
                    <a:lnTo>
                      <a:pt x="447" y="765"/>
                    </a:lnTo>
                    <a:lnTo>
                      <a:pt x="486" y="689"/>
                    </a:lnTo>
                    <a:lnTo>
                      <a:pt x="521" y="612"/>
                    </a:lnTo>
                    <a:lnTo>
                      <a:pt x="559" y="574"/>
                    </a:lnTo>
                    <a:lnTo>
                      <a:pt x="597" y="459"/>
                    </a:lnTo>
                    <a:lnTo>
                      <a:pt x="635" y="421"/>
                    </a:lnTo>
                    <a:lnTo>
                      <a:pt x="635" y="382"/>
                    </a:lnTo>
                    <a:lnTo>
                      <a:pt x="671" y="307"/>
                    </a:lnTo>
                    <a:lnTo>
                      <a:pt x="709" y="231"/>
                    </a:lnTo>
                    <a:lnTo>
                      <a:pt x="746" y="192"/>
                    </a:lnTo>
                    <a:lnTo>
                      <a:pt x="822" y="231"/>
                    </a:lnTo>
                    <a:lnTo>
                      <a:pt x="895" y="231"/>
                    </a:lnTo>
                    <a:lnTo>
                      <a:pt x="932" y="231"/>
                    </a:lnTo>
                    <a:lnTo>
                      <a:pt x="932" y="192"/>
                    </a:lnTo>
                    <a:lnTo>
                      <a:pt x="971" y="192"/>
                    </a:lnTo>
                    <a:lnTo>
                      <a:pt x="1045" y="192"/>
                    </a:lnTo>
                    <a:lnTo>
                      <a:pt x="1156" y="192"/>
                    </a:lnTo>
                    <a:lnTo>
                      <a:pt x="1194" y="192"/>
                    </a:lnTo>
                    <a:lnTo>
                      <a:pt x="1232" y="192"/>
                    </a:lnTo>
                    <a:lnTo>
                      <a:pt x="1307" y="192"/>
                    </a:lnTo>
                    <a:lnTo>
                      <a:pt x="1419" y="231"/>
                    </a:lnTo>
                    <a:lnTo>
                      <a:pt x="1455" y="231"/>
                    </a:lnTo>
                    <a:lnTo>
                      <a:pt x="1529" y="231"/>
                    </a:lnTo>
                    <a:lnTo>
                      <a:pt x="1568" y="231"/>
                    </a:lnTo>
                    <a:lnTo>
                      <a:pt x="1568" y="192"/>
                    </a:lnTo>
                    <a:lnTo>
                      <a:pt x="1605" y="153"/>
                    </a:lnTo>
                    <a:lnTo>
                      <a:pt x="1641" y="115"/>
                    </a:lnTo>
                    <a:lnTo>
                      <a:pt x="1717" y="78"/>
                    </a:lnTo>
                    <a:lnTo>
                      <a:pt x="1754" y="78"/>
                    </a:lnTo>
                    <a:lnTo>
                      <a:pt x="1793" y="39"/>
                    </a:lnTo>
                    <a:lnTo>
                      <a:pt x="1865" y="39"/>
                    </a:lnTo>
                    <a:lnTo>
                      <a:pt x="1904" y="0"/>
                    </a:lnTo>
                    <a:lnTo>
                      <a:pt x="1904" y="39"/>
                    </a:lnTo>
                    <a:lnTo>
                      <a:pt x="1904" y="78"/>
                    </a:lnTo>
                    <a:lnTo>
                      <a:pt x="1904" y="115"/>
                    </a:lnTo>
                    <a:lnTo>
                      <a:pt x="1941" y="153"/>
                    </a:lnTo>
                    <a:lnTo>
                      <a:pt x="1979" y="192"/>
                    </a:lnTo>
                    <a:lnTo>
                      <a:pt x="1979" y="268"/>
                    </a:lnTo>
                    <a:lnTo>
                      <a:pt x="1941" y="268"/>
                    </a:lnTo>
                    <a:lnTo>
                      <a:pt x="1941" y="307"/>
                    </a:lnTo>
                    <a:lnTo>
                      <a:pt x="1904" y="382"/>
                    </a:lnTo>
                    <a:lnTo>
                      <a:pt x="1941" y="382"/>
                    </a:lnTo>
                    <a:lnTo>
                      <a:pt x="1979" y="421"/>
                    </a:lnTo>
                    <a:lnTo>
                      <a:pt x="2015" y="459"/>
                    </a:lnTo>
                    <a:lnTo>
                      <a:pt x="1979" y="535"/>
                    </a:lnTo>
                    <a:lnTo>
                      <a:pt x="1979" y="574"/>
                    </a:lnTo>
                    <a:lnTo>
                      <a:pt x="1979" y="612"/>
                    </a:lnTo>
                    <a:lnTo>
                      <a:pt x="2015" y="612"/>
                    </a:lnTo>
                    <a:lnTo>
                      <a:pt x="2053" y="652"/>
                    </a:lnTo>
                    <a:lnTo>
                      <a:pt x="1941" y="727"/>
                    </a:lnTo>
                    <a:lnTo>
                      <a:pt x="1904" y="727"/>
                    </a:lnTo>
                    <a:lnTo>
                      <a:pt x="1828" y="727"/>
                    </a:lnTo>
                    <a:lnTo>
                      <a:pt x="1793" y="765"/>
                    </a:lnTo>
                    <a:lnTo>
                      <a:pt x="1754" y="803"/>
                    </a:lnTo>
                    <a:lnTo>
                      <a:pt x="1717" y="842"/>
                    </a:lnTo>
                    <a:lnTo>
                      <a:pt x="1679" y="842"/>
                    </a:lnTo>
                    <a:lnTo>
                      <a:pt x="1605" y="917"/>
                    </a:lnTo>
                    <a:lnTo>
                      <a:pt x="1568" y="956"/>
                    </a:lnTo>
                    <a:lnTo>
                      <a:pt x="1529" y="995"/>
                    </a:lnTo>
                    <a:lnTo>
                      <a:pt x="1492" y="1033"/>
                    </a:lnTo>
                    <a:lnTo>
                      <a:pt x="1455" y="1071"/>
                    </a:lnTo>
                    <a:lnTo>
                      <a:pt x="1492" y="1109"/>
                    </a:lnTo>
                    <a:lnTo>
                      <a:pt x="1455" y="1147"/>
                    </a:lnTo>
                    <a:lnTo>
                      <a:pt x="1419" y="1186"/>
                    </a:lnTo>
                    <a:lnTo>
                      <a:pt x="1419" y="1223"/>
                    </a:lnTo>
                    <a:lnTo>
                      <a:pt x="1419" y="1300"/>
                    </a:lnTo>
                    <a:lnTo>
                      <a:pt x="1455" y="133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9" name="Freeform 396"/>
              <p:cNvSpPr>
                <a:spLocks noChangeArrowheads="1"/>
              </p:cNvSpPr>
              <p:nvPr/>
            </p:nvSpPr>
            <p:spPr bwMode="auto">
              <a:xfrm>
                <a:off x="4879349" y="1299087"/>
                <a:ext cx="857772" cy="1069748"/>
              </a:xfrm>
              <a:custGeom>
                <a:avLst/>
                <a:gdLst>
                  <a:gd name="T0" fmla="*/ 2613 w 3361"/>
                  <a:gd name="T1" fmla="*/ 4129 h 5163"/>
                  <a:gd name="T2" fmla="*/ 2727 w 3361"/>
                  <a:gd name="T3" fmla="*/ 3861 h 5163"/>
                  <a:gd name="T4" fmla="*/ 3137 w 3361"/>
                  <a:gd name="T5" fmla="*/ 3709 h 5163"/>
                  <a:gd name="T6" fmla="*/ 3174 w 3361"/>
                  <a:gd name="T7" fmla="*/ 3440 h 5163"/>
                  <a:gd name="T8" fmla="*/ 3174 w 3361"/>
                  <a:gd name="T9" fmla="*/ 3174 h 5163"/>
                  <a:gd name="T10" fmla="*/ 3137 w 3361"/>
                  <a:gd name="T11" fmla="*/ 2716 h 5163"/>
                  <a:gd name="T12" fmla="*/ 3025 w 3361"/>
                  <a:gd name="T13" fmla="*/ 2449 h 5163"/>
                  <a:gd name="T14" fmla="*/ 2876 w 3361"/>
                  <a:gd name="T15" fmla="*/ 2218 h 5163"/>
                  <a:gd name="T16" fmla="*/ 2689 w 3361"/>
                  <a:gd name="T17" fmla="*/ 1950 h 5163"/>
                  <a:gd name="T18" fmla="*/ 2502 w 3361"/>
                  <a:gd name="T19" fmla="*/ 1911 h 5163"/>
                  <a:gd name="T20" fmla="*/ 2054 w 3361"/>
                  <a:gd name="T21" fmla="*/ 1875 h 5163"/>
                  <a:gd name="T22" fmla="*/ 2016 w 3361"/>
                  <a:gd name="T23" fmla="*/ 1607 h 5163"/>
                  <a:gd name="T24" fmla="*/ 1793 w 3361"/>
                  <a:gd name="T25" fmla="*/ 1684 h 5163"/>
                  <a:gd name="T26" fmla="*/ 1680 w 3361"/>
                  <a:gd name="T27" fmla="*/ 1875 h 5163"/>
                  <a:gd name="T28" fmla="*/ 1531 w 3361"/>
                  <a:gd name="T29" fmla="*/ 1492 h 5163"/>
                  <a:gd name="T30" fmla="*/ 1455 w 3361"/>
                  <a:gd name="T31" fmla="*/ 1186 h 5163"/>
                  <a:gd name="T32" fmla="*/ 1307 w 3361"/>
                  <a:gd name="T33" fmla="*/ 880 h 5163"/>
                  <a:gd name="T34" fmla="*/ 1195 w 3361"/>
                  <a:gd name="T35" fmla="*/ 574 h 5163"/>
                  <a:gd name="T36" fmla="*/ 1047 w 3361"/>
                  <a:gd name="T37" fmla="*/ 345 h 5163"/>
                  <a:gd name="T38" fmla="*/ 933 w 3361"/>
                  <a:gd name="T39" fmla="*/ 78 h 5163"/>
                  <a:gd name="T40" fmla="*/ 822 w 3361"/>
                  <a:gd name="T41" fmla="*/ 192 h 5163"/>
                  <a:gd name="T42" fmla="*/ 748 w 3361"/>
                  <a:gd name="T43" fmla="*/ 308 h 5163"/>
                  <a:gd name="T44" fmla="*/ 262 w 3361"/>
                  <a:gd name="T45" fmla="*/ 421 h 5163"/>
                  <a:gd name="T46" fmla="*/ 0 w 3361"/>
                  <a:gd name="T47" fmla="*/ 574 h 5163"/>
                  <a:gd name="T48" fmla="*/ 113 w 3361"/>
                  <a:gd name="T49" fmla="*/ 880 h 5163"/>
                  <a:gd name="T50" fmla="*/ 336 w 3361"/>
                  <a:gd name="T51" fmla="*/ 995 h 5163"/>
                  <a:gd name="T52" fmla="*/ 523 w 3361"/>
                  <a:gd name="T53" fmla="*/ 1263 h 5163"/>
                  <a:gd name="T54" fmla="*/ 710 w 3361"/>
                  <a:gd name="T55" fmla="*/ 1454 h 5163"/>
                  <a:gd name="T56" fmla="*/ 897 w 3361"/>
                  <a:gd name="T57" fmla="*/ 1263 h 5163"/>
                  <a:gd name="T58" fmla="*/ 933 w 3361"/>
                  <a:gd name="T59" fmla="*/ 1492 h 5163"/>
                  <a:gd name="T60" fmla="*/ 1047 w 3361"/>
                  <a:gd name="T61" fmla="*/ 1875 h 5163"/>
                  <a:gd name="T62" fmla="*/ 1158 w 3361"/>
                  <a:gd name="T63" fmla="*/ 2065 h 5163"/>
                  <a:gd name="T64" fmla="*/ 1195 w 3361"/>
                  <a:gd name="T65" fmla="*/ 2449 h 5163"/>
                  <a:gd name="T66" fmla="*/ 1009 w 3361"/>
                  <a:gd name="T67" fmla="*/ 2792 h 5163"/>
                  <a:gd name="T68" fmla="*/ 859 w 3361"/>
                  <a:gd name="T69" fmla="*/ 3059 h 5163"/>
                  <a:gd name="T70" fmla="*/ 561 w 3361"/>
                  <a:gd name="T71" fmla="*/ 3135 h 5163"/>
                  <a:gd name="T72" fmla="*/ 412 w 3361"/>
                  <a:gd name="T73" fmla="*/ 3059 h 5163"/>
                  <a:gd name="T74" fmla="*/ 0 w 3361"/>
                  <a:gd name="T75" fmla="*/ 3135 h 5163"/>
                  <a:gd name="T76" fmla="*/ 38 w 3361"/>
                  <a:gd name="T77" fmla="*/ 3365 h 5163"/>
                  <a:gd name="T78" fmla="*/ 76 w 3361"/>
                  <a:gd name="T79" fmla="*/ 3594 h 5163"/>
                  <a:gd name="T80" fmla="*/ 113 w 3361"/>
                  <a:gd name="T81" fmla="*/ 3861 h 5163"/>
                  <a:gd name="T82" fmla="*/ 262 w 3361"/>
                  <a:gd name="T83" fmla="*/ 4053 h 5163"/>
                  <a:gd name="T84" fmla="*/ 187 w 3361"/>
                  <a:gd name="T85" fmla="*/ 4397 h 5163"/>
                  <a:gd name="T86" fmla="*/ 38 w 3361"/>
                  <a:gd name="T87" fmla="*/ 4625 h 5163"/>
                  <a:gd name="T88" fmla="*/ 225 w 3361"/>
                  <a:gd name="T89" fmla="*/ 4817 h 5163"/>
                  <a:gd name="T90" fmla="*/ 636 w 3361"/>
                  <a:gd name="T91" fmla="*/ 4893 h 5163"/>
                  <a:gd name="T92" fmla="*/ 822 w 3361"/>
                  <a:gd name="T93" fmla="*/ 5162 h 5163"/>
                  <a:gd name="T94" fmla="*/ 1643 w 3361"/>
                  <a:gd name="T95" fmla="*/ 4703 h 5163"/>
                  <a:gd name="T96" fmla="*/ 1680 w 3361"/>
                  <a:gd name="T97" fmla="*/ 4588 h 5163"/>
                  <a:gd name="T98" fmla="*/ 1867 w 3361"/>
                  <a:gd name="T99" fmla="*/ 4358 h 5163"/>
                  <a:gd name="T100" fmla="*/ 1980 w 3361"/>
                  <a:gd name="T101" fmla="*/ 4091 h 5163"/>
                  <a:gd name="T102" fmla="*/ 2203 w 3361"/>
                  <a:gd name="T103" fmla="*/ 4091 h 5163"/>
                  <a:gd name="T104" fmla="*/ 2277 w 3361"/>
                  <a:gd name="T105" fmla="*/ 4204 h 5163"/>
                  <a:gd name="T106" fmla="*/ 2465 w 3361"/>
                  <a:gd name="T107" fmla="*/ 4358 h 5163"/>
                  <a:gd name="T108" fmla="*/ 3248 w 3361"/>
                  <a:gd name="T109" fmla="*/ 3861 h 5163"/>
                  <a:gd name="T110" fmla="*/ 3360 w 3361"/>
                  <a:gd name="T111" fmla="*/ 3786 h 5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61" h="5163">
                    <a:moveTo>
                      <a:pt x="2540" y="4358"/>
                    </a:moveTo>
                    <a:lnTo>
                      <a:pt x="2540" y="4282"/>
                    </a:lnTo>
                    <a:lnTo>
                      <a:pt x="2540" y="4244"/>
                    </a:lnTo>
                    <a:lnTo>
                      <a:pt x="2576" y="4204"/>
                    </a:lnTo>
                    <a:lnTo>
                      <a:pt x="2576" y="4168"/>
                    </a:lnTo>
                    <a:lnTo>
                      <a:pt x="2613" y="4129"/>
                    </a:lnTo>
                    <a:lnTo>
                      <a:pt x="2651" y="4053"/>
                    </a:lnTo>
                    <a:lnTo>
                      <a:pt x="2651" y="4014"/>
                    </a:lnTo>
                    <a:lnTo>
                      <a:pt x="2689" y="3939"/>
                    </a:lnTo>
                    <a:lnTo>
                      <a:pt x="2689" y="3900"/>
                    </a:lnTo>
                    <a:lnTo>
                      <a:pt x="2689" y="3861"/>
                    </a:lnTo>
                    <a:lnTo>
                      <a:pt x="2727" y="3861"/>
                    </a:lnTo>
                    <a:lnTo>
                      <a:pt x="2762" y="3823"/>
                    </a:lnTo>
                    <a:lnTo>
                      <a:pt x="2838" y="3786"/>
                    </a:lnTo>
                    <a:lnTo>
                      <a:pt x="3063" y="3786"/>
                    </a:lnTo>
                    <a:lnTo>
                      <a:pt x="3063" y="3747"/>
                    </a:lnTo>
                    <a:lnTo>
                      <a:pt x="3063" y="3709"/>
                    </a:lnTo>
                    <a:lnTo>
                      <a:pt x="3137" y="3709"/>
                    </a:lnTo>
                    <a:lnTo>
                      <a:pt x="3174" y="3671"/>
                    </a:lnTo>
                    <a:lnTo>
                      <a:pt x="3137" y="3633"/>
                    </a:lnTo>
                    <a:lnTo>
                      <a:pt x="3137" y="3594"/>
                    </a:lnTo>
                    <a:lnTo>
                      <a:pt x="3137" y="3518"/>
                    </a:lnTo>
                    <a:lnTo>
                      <a:pt x="3174" y="3480"/>
                    </a:lnTo>
                    <a:lnTo>
                      <a:pt x="3174" y="3440"/>
                    </a:lnTo>
                    <a:lnTo>
                      <a:pt x="3174" y="3365"/>
                    </a:lnTo>
                    <a:lnTo>
                      <a:pt x="3212" y="3365"/>
                    </a:lnTo>
                    <a:lnTo>
                      <a:pt x="3212" y="3288"/>
                    </a:lnTo>
                    <a:lnTo>
                      <a:pt x="3174" y="3213"/>
                    </a:lnTo>
                    <a:lnTo>
                      <a:pt x="3137" y="3213"/>
                    </a:lnTo>
                    <a:lnTo>
                      <a:pt x="3174" y="3174"/>
                    </a:lnTo>
                    <a:lnTo>
                      <a:pt x="3174" y="3135"/>
                    </a:lnTo>
                    <a:lnTo>
                      <a:pt x="3174" y="2983"/>
                    </a:lnTo>
                    <a:lnTo>
                      <a:pt x="3174" y="2945"/>
                    </a:lnTo>
                    <a:lnTo>
                      <a:pt x="3174" y="2868"/>
                    </a:lnTo>
                    <a:lnTo>
                      <a:pt x="3137" y="2753"/>
                    </a:lnTo>
                    <a:lnTo>
                      <a:pt x="3137" y="2716"/>
                    </a:lnTo>
                    <a:lnTo>
                      <a:pt x="3099" y="2639"/>
                    </a:lnTo>
                    <a:lnTo>
                      <a:pt x="3099" y="2602"/>
                    </a:lnTo>
                    <a:lnTo>
                      <a:pt x="3063" y="2602"/>
                    </a:lnTo>
                    <a:lnTo>
                      <a:pt x="3063" y="2562"/>
                    </a:lnTo>
                    <a:lnTo>
                      <a:pt x="3063" y="2524"/>
                    </a:lnTo>
                    <a:lnTo>
                      <a:pt x="3025" y="2449"/>
                    </a:lnTo>
                    <a:lnTo>
                      <a:pt x="2987" y="2409"/>
                    </a:lnTo>
                    <a:lnTo>
                      <a:pt x="2987" y="2371"/>
                    </a:lnTo>
                    <a:lnTo>
                      <a:pt x="2949" y="2371"/>
                    </a:lnTo>
                    <a:lnTo>
                      <a:pt x="2913" y="2295"/>
                    </a:lnTo>
                    <a:lnTo>
                      <a:pt x="2913" y="2256"/>
                    </a:lnTo>
                    <a:lnTo>
                      <a:pt x="2876" y="2218"/>
                    </a:lnTo>
                    <a:lnTo>
                      <a:pt x="2876" y="2181"/>
                    </a:lnTo>
                    <a:lnTo>
                      <a:pt x="2838" y="2142"/>
                    </a:lnTo>
                    <a:lnTo>
                      <a:pt x="2838" y="2103"/>
                    </a:lnTo>
                    <a:lnTo>
                      <a:pt x="2762" y="2028"/>
                    </a:lnTo>
                    <a:lnTo>
                      <a:pt x="2689" y="1989"/>
                    </a:lnTo>
                    <a:lnTo>
                      <a:pt x="2689" y="1950"/>
                    </a:lnTo>
                    <a:lnTo>
                      <a:pt x="2651" y="1911"/>
                    </a:lnTo>
                    <a:lnTo>
                      <a:pt x="2613" y="1950"/>
                    </a:lnTo>
                    <a:lnTo>
                      <a:pt x="2540" y="2028"/>
                    </a:lnTo>
                    <a:lnTo>
                      <a:pt x="2540" y="1989"/>
                    </a:lnTo>
                    <a:lnTo>
                      <a:pt x="2540" y="1911"/>
                    </a:lnTo>
                    <a:lnTo>
                      <a:pt x="2502" y="1911"/>
                    </a:lnTo>
                    <a:lnTo>
                      <a:pt x="2465" y="1875"/>
                    </a:lnTo>
                    <a:lnTo>
                      <a:pt x="2427" y="1837"/>
                    </a:lnTo>
                    <a:lnTo>
                      <a:pt x="2390" y="1837"/>
                    </a:lnTo>
                    <a:lnTo>
                      <a:pt x="2277" y="1837"/>
                    </a:lnTo>
                    <a:lnTo>
                      <a:pt x="2240" y="1837"/>
                    </a:lnTo>
                    <a:lnTo>
                      <a:pt x="2054" y="1875"/>
                    </a:lnTo>
                    <a:lnTo>
                      <a:pt x="2016" y="1837"/>
                    </a:lnTo>
                    <a:lnTo>
                      <a:pt x="2016" y="1797"/>
                    </a:lnTo>
                    <a:lnTo>
                      <a:pt x="2016" y="1760"/>
                    </a:lnTo>
                    <a:lnTo>
                      <a:pt x="1980" y="1721"/>
                    </a:lnTo>
                    <a:lnTo>
                      <a:pt x="2016" y="1644"/>
                    </a:lnTo>
                    <a:lnTo>
                      <a:pt x="2016" y="1607"/>
                    </a:lnTo>
                    <a:lnTo>
                      <a:pt x="1980" y="1568"/>
                    </a:lnTo>
                    <a:lnTo>
                      <a:pt x="1942" y="1530"/>
                    </a:lnTo>
                    <a:lnTo>
                      <a:pt x="1905" y="1568"/>
                    </a:lnTo>
                    <a:lnTo>
                      <a:pt x="1867" y="1607"/>
                    </a:lnTo>
                    <a:lnTo>
                      <a:pt x="1830" y="1644"/>
                    </a:lnTo>
                    <a:lnTo>
                      <a:pt x="1793" y="1684"/>
                    </a:lnTo>
                    <a:lnTo>
                      <a:pt x="1830" y="1760"/>
                    </a:lnTo>
                    <a:lnTo>
                      <a:pt x="1830" y="1797"/>
                    </a:lnTo>
                    <a:lnTo>
                      <a:pt x="1793" y="1797"/>
                    </a:lnTo>
                    <a:lnTo>
                      <a:pt x="1755" y="1837"/>
                    </a:lnTo>
                    <a:lnTo>
                      <a:pt x="1719" y="1875"/>
                    </a:lnTo>
                    <a:lnTo>
                      <a:pt x="1680" y="1875"/>
                    </a:lnTo>
                    <a:lnTo>
                      <a:pt x="1606" y="1837"/>
                    </a:lnTo>
                    <a:lnTo>
                      <a:pt x="1643" y="1721"/>
                    </a:lnTo>
                    <a:lnTo>
                      <a:pt x="1606" y="1644"/>
                    </a:lnTo>
                    <a:lnTo>
                      <a:pt x="1569" y="1607"/>
                    </a:lnTo>
                    <a:lnTo>
                      <a:pt x="1531" y="1568"/>
                    </a:lnTo>
                    <a:lnTo>
                      <a:pt x="1531" y="1492"/>
                    </a:lnTo>
                    <a:lnTo>
                      <a:pt x="1494" y="1454"/>
                    </a:lnTo>
                    <a:lnTo>
                      <a:pt x="1494" y="1416"/>
                    </a:lnTo>
                    <a:lnTo>
                      <a:pt x="1494" y="1339"/>
                    </a:lnTo>
                    <a:lnTo>
                      <a:pt x="1494" y="1301"/>
                    </a:lnTo>
                    <a:lnTo>
                      <a:pt x="1494" y="1263"/>
                    </a:lnTo>
                    <a:lnTo>
                      <a:pt x="1455" y="1186"/>
                    </a:lnTo>
                    <a:lnTo>
                      <a:pt x="1455" y="1110"/>
                    </a:lnTo>
                    <a:lnTo>
                      <a:pt x="1420" y="1073"/>
                    </a:lnTo>
                    <a:lnTo>
                      <a:pt x="1383" y="995"/>
                    </a:lnTo>
                    <a:lnTo>
                      <a:pt x="1345" y="956"/>
                    </a:lnTo>
                    <a:lnTo>
                      <a:pt x="1345" y="920"/>
                    </a:lnTo>
                    <a:lnTo>
                      <a:pt x="1307" y="880"/>
                    </a:lnTo>
                    <a:lnTo>
                      <a:pt x="1307" y="842"/>
                    </a:lnTo>
                    <a:lnTo>
                      <a:pt x="1345" y="804"/>
                    </a:lnTo>
                    <a:lnTo>
                      <a:pt x="1307" y="766"/>
                    </a:lnTo>
                    <a:lnTo>
                      <a:pt x="1307" y="728"/>
                    </a:lnTo>
                    <a:lnTo>
                      <a:pt x="1269" y="652"/>
                    </a:lnTo>
                    <a:lnTo>
                      <a:pt x="1195" y="574"/>
                    </a:lnTo>
                    <a:lnTo>
                      <a:pt x="1195" y="537"/>
                    </a:lnTo>
                    <a:lnTo>
                      <a:pt x="1195" y="499"/>
                    </a:lnTo>
                    <a:lnTo>
                      <a:pt x="1158" y="421"/>
                    </a:lnTo>
                    <a:lnTo>
                      <a:pt x="1120" y="421"/>
                    </a:lnTo>
                    <a:lnTo>
                      <a:pt x="1083" y="383"/>
                    </a:lnTo>
                    <a:lnTo>
                      <a:pt x="1047" y="345"/>
                    </a:lnTo>
                    <a:lnTo>
                      <a:pt x="1047" y="308"/>
                    </a:lnTo>
                    <a:lnTo>
                      <a:pt x="1047" y="269"/>
                    </a:lnTo>
                    <a:lnTo>
                      <a:pt x="1047" y="192"/>
                    </a:lnTo>
                    <a:lnTo>
                      <a:pt x="1047" y="154"/>
                    </a:lnTo>
                    <a:lnTo>
                      <a:pt x="1009" y="116"/>
                    </a:lnTo>
                    <a:lnTo>
                      <a:pt x="933" y="78"/>
                    </a:lnTo>
                    <a:lnTo>
                      <a:pt x="859" y="39"/>
                    </a:lnTo>
                    <a:lnTo>
                      <a:pt x="822" y="39"/>
                    </a:lnTo>
                    <a:lnTo>
                      <a:pt x="784" y="0"/>
                    </a:lnTo>
                    <a:lnTo>
                      <a:pt x="748" y="78"/>
                    </a:lnTo>
                    <a:lnTo>
                      <a:pt x="784" y="116"/>
                    </a:lnTo>
                    <a:lnTo>
                      <a:pt x="822" y="192"/>
                    </a:lnTo>
                    <a:lnTo>
                      <a:pt x="859" y="192"/>
                    </a:lnTo>
                    <a:lnTo>
                      <a:pt x="897" y="231"/>
                    </a:lnTo>
                    <a:lnTo>
                      <a:pt x="933" y="269"/>
                    </a:lnTo>
                    <a:lnTo>
                      <a:pt x="859" y="308"/>
                    </a:lnTo>
                    <a:lnTo>
                      <a:pt x="784" y="269"/>
                    </a:lnTo>
                    <a:lnTo>
                      <a:pt x="748" y="308"/>
                    </a:lnTo>
                    <a:lnTo>
                      <a:pt x="710" y="345"/>
                    </a:lnTo>
                    <a:lnTo>
                      <a:pt x="673" y="383"/>
                    </a:lnTo>
                    <a:lnTo>
                      <a:pt x="598" y="421"/>
                    </a:lnTo>
                    <a:lnTo>
                      <a:pt x="448" y="421"/>
                    </a:lnTo>
                    <a:lnTo>
                      <a:pt x="373" y="421"/>
                    </a:lnTo>
                    <a:lnTo>
                      <a:pt x="262" y="421"/>
                    </a:lnTo>
                    <a:lnTo>
                      <a:pt x="225" y="421"/>
                    </a:lnTo>
                    <a:lnTo>
                      <a:pt x="187" y="460"/>
                    </a:lnTo>
                    <a:lnTo>
                      <a:pt x="150" y="460"/>
                    </a:lnTo>
                    <a:lnTo>
                      <a:pt x="76" y="499"/>
                    </a:lnTo>
                    <a:lnTo>
                      <a:pt x="38" y="537"/>
                    </a:lnTo>
                    <a:lnTo>
                      <a:pt x="0" y="574"/>
                    </a:lnTo>
                    <a:lnTo>
                      <a:pt x="0" y="613"/>
                    </a:lnTo>
                    <a:lnTo>
                      <a:pt x="0" y="690"/>
                    </a:lnTo>
                    <a:lnTo>
                      <a:pt x="38" y="766"/>
                    </a:lnTo>
                    <a:lnTo>
                      <a:pt x="38" y="842"/>
                    </a:lnTo>
                    <a:lnTo>
                      <a:pt x="76" y="880"/>
                    </a:lnTo>
                    <a:lnTo>
                      <a:pt x="113" y="880"/>
                    </a:lnTo>
                    <a:lnTo>
                      <a:pt x="150" y="880"/>
                    </a:lnTo>
                    <a:lnTo>
                      <a:pt x="187" y="880"/>
                    </a:lnTo>
                    <a:lnTo>
                      <a:pt x="225" y="880"/>
                    </a:lnTo>
                    <a:lnTo>
                      <a:pt x="262" y="920"/>
                    </a:lnTo>
                    <a:lnTo>
                      <a:pt x="300" y="956"/>
                    </a:lnTo>
                    <a:lnTo>
                      <a:pt x="336" y="995"/>
                    </a:lnTo>
                    <a:lnTo>
                      <a:pt x="373" y="1033"/>
                    </a:lnTo>
                    <a:lnTo>
                      <a:pt x="412" y="1073"/>
                    </a:lnTo>
                    <a:lnTo>
                      <a:pt x="448" y="1110"/>
                    </a:lnTo>
                    <a:lnTo>
                      <a:pt x="486" y="1147"/>
                    </a:lnTo>
                    <a:lnTo>
                      <a:pt x="523" y="1147"/>
                    </a:lnTo>
                    <a:lnTo>
                      <a:pt x="523" y="1263"/>
                    </a:lnTo>
                    <a:lnTo>
                      <a:pt x="598" y="1377"/>
                    </a:lnTo>
                    <a:lnTo>
                      <a:pt x="598" y="1416"/>
                    </a:lnTo>
                    <a:lnTo>
                      <a:pt x="636" y="1416"/>
                    </a:lnTo>
                    <a:lnTo>
                      <a:pt x="636" y="1454"/>
                    </a:lnTo>
                    <a:lnTo>
                      <a:pt x="673" y="1454"/>
                    </a:lnTo>
                    <a:lnTo>
                      <a:pt x="710" y="1454"/>
                    </a:lnTo>
                    <a:lnTo>
                      <a:pt x="710" y="1416"/>
                    </a:lnTo>
                    <a:lnTo>
                      <a:pt x="710" y="1339"/>
                    </a:lnTo>
                    <a:lnTo>
                      <a:pt x="748" y="1301"/>
                    </a:lnTo>
                    <a:lnTo>
                      <a:pt x="822" y="1263"/>
                    </a:lnTo>
                    <a:lnTo>
                      <a:pt x="859" y="1263"/>
                    </a:lnTo>
                    <a:lnTo>
                      <a:pt x="897" y="1263"/>
                    </a:lnTo>
                    <a:lnTo>
                      <a:pt x="933" y="1263"/>
                    </a:lnTo>
                    <a:lnTo>
                      <a:pt x="933" y="1301"/>
                    </a:lnTo>
                    <a:lnTo>
                      <a:pt x="933" y="1339"/>
                    </a:lnTo>
                    <a:lnTo>
                      <a:pt x="897" y="1416"/>
                    </a:lnTo>
                    <a:lnTo>
                      <a:pt x="933" y="1454"/>
                    </a:lnTo>
                    <a:lnTo>
                      <a:pt x="933" y="1492"/>
                    </a:lnTo>
                    <a:lnTo>
                      <a:pt x="1009" y="1568"/>
                    </a:lnTo>
                    <a:lnTo>
                      <a:pt x="1047" y="1607"/>
                    </a:lnTo>
                    <a:lnTo>
                      <a:pt x="1047" y="1644"/>
                    </a:lnTo>
                    <a:lnTo>
                      <a:pt x="1047" y="1721"/>
                    </a:lnTo>
                    <a:lnTo>
                      <a:pt x="1047" y="1760"/>
                    </a:lnTo>
                    <a:lnTo>
                      <a:pt x="1047" y="1875"/>
                    </a:lnTo>
                    <a:lnTo>
                      <a:pt x="1047" y="1911"/>
                    </a:lnTo>
                    <a:lnTo>
                      <a:pt x="1083" y="1911"/>
                    </a:lnTo>
                    <a:lnTo>
                      <a:pt x="1083" y="1950"/>
                    </a:lnTo>
                    <a:lnTo>
                      <a:pt x="1120" y="1950"/>
                    </a:lnTo>
                    <a:lnTo>
                      <a:pt x="1158" y="2028"/>
                    </a:lnTo>
                    <a:lnTo>
                      <a:pt x="1158" y="2065"/>
                    </a:lnTo>
                    <a:lnTo>
                      <a:pt x="1195" y="2103"/>
                    </a:lnTo>
                    <a:lnTo>
                      <a:pt x="1195" y="2142"/>
                    </a:lnTo>
                    <a:lnTo>
                      <a:pt x="1195" y="2218"/>
                    </a:lnTo>
                    <a:lnTo>
                      <a:pt x="1234" y="2332"/>
                    </a:lnTo>
                    <a:lnTo>
                      <a:pt x="1195" y="2371"/>
                    </a:lnTo>
                    <a:lnTo>
                      <a:pt x="1195" y="2449"/>
                    </a:lnTo>
                    <a:lnTo>
                      <a:pt x="1158" y="2485"/>
                    </a:lnTo>
                    <a:lnTo>
                      <a:pt x="1120" y="2524"/>
                    </a:lnTo>
                    <a:lnTo>
                      <a:pt x="1120" y="2562"/>
                    </a:lnTo>
                    <a:lnTo>
                      <a:pt x="1083" y="2676"/>
                    </a:lnTo>
                    <a:lnTo>
                      <a:pt x="1047" y="2716"/>
                    </a:lnTo>
                    <a:lnTo>
                      <a:pt x="1009" y="2792"/>
                    </a:lnTo>
                    <a:lnTo>
                      <a:pt x="971" y="2830"/>
                    </a:lnTo>
                    <a:lnTo>
                      <a:pt x="971" y="2906"/>
                    </a:lnTo>
                    <a:lnTo>
                      <a:pt x="933" y="2945"/>
                    </a:lnTo>
                    <a:lnTo>
                      <a:pt x="897" y="2983"/>
                    </a:lnTo>
                    <a:lnTo>
                      <a:pt x="859" y="3021"/>
                    </a:lnTo>
                    <a:lnTo>
                      <a:pt x="859" y="3059"/>
                    </a:lnTo>
                    <a:lnTo>
                      <a:pt x="822" y="3059"/>
                    </a:lnTo>
                    <a:lnTo>
                      <a:pt x="748" y="3059"/>
                    </a:lnTo>
                    <a:lnTo>
                      <a:pt x="710" y="3059"/>
                    </a:lnTo>
                    <a:lnTo>
                      <a:pt x="636" y="3059"/>
                    </a:lnTo>
                    <a:lnTo>
                      <a:pt x="598" y="3097"/>
                    </a:lnTo>
                    <a:lnTo>
                      <a:pt x="561" y="3135"/>
                    </a:lnTo>
                    <a:lnTo>
                      <a:pt x="523" y="3174"/>
                    </a:lnTo>
                    <a:lnTo>
                      <a:pt x="486" y="3174"/>
                    </a:lnTo>
                    <a:lnTo>
                      <a:pt x="448" y="3174"/>
                    </a:lnTo>
                    <a:lnTo>
                      <a:pt x="448" y="3135"/>
                    </a:lnTo>
                    <a:lnTo>
                      <a:pt x="448" y="3097"/>
                    </a:lnTo>
                    <a:lnTo>
                      <a:pt x="412" y="3059"/>
                    </a:lnTo>
                    <a:lnTo>
                      <a:pt x="336" y="3059"/>
                    </a:lnTo>
                    <a:lnTo>
                      <a:pt x="262" y="3097"/>
                    </a:lnTo>
                    <a:lnTo>
                      <a:pt x="187" y="3097"/>
                    </a:lnTo>
                    <a:lnTo>
                      <a:pt x="113" y="3097"/>
                    </a:lnTo>
                    <a:lnTo>
                      <a:pt x="76" y="3097"/>
                    </a:lnTo>
                    <a:lnTo>
                      <a:pt x="0" y="3135"/>
                    </a:lnTo>
                    <a:lnTo>
                      <a:pt x="0" y="3174"/>
                    </a:lnTo>
                    <a:lnTo>
                      <a:pt x="0" y="3213"/>
                    </a:lnTo>
                    <a:lnTo>
                      <a:pt x="38" y="3250"/>
                    </a:lnTo>
                    <a:lnTo>
                      <a:pt x="38" y="3288"/>
                    </a:lnTo>
                    <a:lnTo>
                      <a:pt x="38" y="3327"/>
                    </a:lnTo>
                    <a:lnTo>
                      <a:pt x="38" y="3365"/>
                    </a:lnTo>
                    <a:lnTo>
                      <a:pt x="38" y="3404"/>
                    </a:lnTo>
                    <a:lnTo>
                      <a:pt x="76" y="3440"/>
                    </a:lnTo>
                    <a:lnTo>
                      <a:pt x="113" y="3480"/>
                    </a:lnTo>
                    <a:lnTo>
                      <a:pt x="113" y="3556"/>
                    </a:lnTo>
                    <a:lnTo>
                      <a:pt x="76" y="3556"/>
                    </a:lnTo>
                    <a:lnTo>
                      <a:pt x="76" y="3594"/>
                    </a:lnTo>
                    <a:lnTo>
                      <a:pt x="38" y="3671"/>
                    </a:lnTo>
                    <a:lnTo>
                      <a:pt x="76" y="3671"/>
                    </a:lnTo>
                    <a:lnTo>
                      <a:pt x="113" y="3709"/>
                    </a:lnTo>
                    <a:lnTo>
                      <a:pt x="150" y="3747"/>
                    </a:lnTo>
                    <a:lnTo>
                      <a:pt x="113" y="3823"/>
                    </a:lnTo>
                    <a:lnTo>
                      <a:pt x="113" y="3861"/>
                    </a:lnTo>
                    <a:lnTo>
                      <a:pt x="113" y="3900"/>
                    </a:lnTo>
                    <a:lnTo>
                      <a:pt x="150" y="3900"/>
                    </a:lnTo>
                    <a:lnTo>
                      <a:pt x="187" y="3939"/>
                    </a:lnTo>
                    <a:lnTo>
                      <a:pt x="187" y="3977"/>
                    </a:lnTo>
                    <a:lnTo>
                      <a:pt x="262" y="4014"/>
                    </a:lnTo>
                    <a:lnTo>
                      <a:pt x="262" y="4053"/>
                    </a:lnTo>
                    <a:lnTo>
                      <a:pt x="300" y="4053"/>
                    </a:lnTo>
                    <a:lnTo>
                      <a:pt x="300" y="4091"/>
                    </a:lnTo>
                    <a:lnTo>
                      <a:pt x="300" y="4168"/>
                    </a:lnTo>
                    <a:lnTo>
                      <a:pt x="262" y="4244"/>
                    </a:lnTo>
                    <a:lnTo>
                      <a:pt x="225" y="4282"/>
                    </a:lnTo>
                    <a:lnTo>
                      <a:pt x="187" y="4397"/>
                    </a:lnTo>
                    <a:lnTo>
                      <a:pt x="187" y="4435"/>
                    </a:lnTo>
                    <a:lnTo>
                      <a:pt x="150" y="4474"/>
                    </a:lnTo>
                    <a:lnTo>
                      <a:pt x="113" y="4511"/>
                    </a:lnTo>
                    <a:lnTo>
                      <a:pt x="76" y="4550"/>
                    </a:lnTo>
                    <a:lnTo>
                      <a:pt x="38" y="4588"/>
                    </a:lnTo>
                    <a:lnTo>
                      <a:pt x="38" y="4625"/>
                    </a:lnTo>
                    <a:lnTo>
                      <a:pt x="38" y="4742"/>
                    </a:lnTo>
                    <a:lnTo>
                      <a:pt x="38" y="4778"/>
                    </a:lnTo>
                    <a:lnTo>
                      <a:pt x="150" y="4778"/>
                    </a:lnTo>
                    <a:lnTo>
                      <a:pt x="187" y="4778"/>
                    </a:lnTo>
                    <a:lnTo>
                      <a:pt x="187" y="4817"/>
                    </a:lnTo>
                    <a:lnTo>
                      <a:pt x="225" y="4817"/>
                    </a:lnTo>
                    <a:lnTo>
                      <a:pt x="262" y="4893"/>
                    </a:lnTo>
                    <a:lnTo>
                      <a:pt x="300" y="4893"/>
                    </a:lnTo>
                    <a:lnTo>
                      <a:pt x="412" y="4893"/>
                    </a:lnTo>
                    <a:lnTo>
                      <a:pt x="486" y="4893"/>
                    </a:lnTo>
                    <a:lnTo>
                      <a:pt x="523" y="4856"/>
                    </a:lnTo>
                    <a:lnTo>
                      <a:pt x="636" y="4893"/>
                    </a:lnTo>
                    <a:lnTo>
                      <a:pt x="784" y="4932"/>
                    </a:lnTo>
                    <a:lnTo>
                      <a:pt x="748" y="5009"/>
                    </a:lnTo>
                    <a:lnTo>
                      <a:pt x="748" y="5046"/>
                    </a:lnTo>
                    <a:lnTo>
                      <a:pt x="748" y="5085"/>
                    </a:lnTo>
                    <a:lnTo>
                      <a:pt x="784" y="5124"/>
                    </a:lnTo>
                    <a:lnTo>
                      <a:pt x="822" y="5162"/>
                    </a:lnTo>
                    <a:lnTo>
                      <a:pt x="1158" y="5046"/>
                    </a:lnTo>
                    <a:lnTo>
                      <a:pt x="1269" y="5009"/>
                    </a:lnTo>
                    <a:lnTo>
                      <a:pt x="1383" y="4932"/>
                    </a:lnTo>
                    <a:lnTo>
                      <a:pt x="1494" y="4856"/>
                    </a:lnTo>
                    <a:lnTo>
                      <a:pt x="1606" y="4742"/>
                    </a:lnTo>
                    <a:lnTo>
                      <a:pt x="1643" y="4703"/>
                    </a:lnTo>
                    <a:lnTo>
                      <a:pt x="1680" y="4742"/>
                    </a:lnTo>
                    <a:lnTo>
                      <a:pt x="1719" y="4742"/>
                    </a:lnTo>
                    <a:lnTo>
                      <a:pt x="1755" y="4703"/>
                    </a:lnTo>
                    <a:lnTo>
                      <a:pt x="1719" y="4664"/>
                    </a:lnTo>
                    <a:lnTo>
                      <a:pt x="1680" y="4625"/>
                    </a:lnTo>
                    <a:lnTo>
                      <a:pt x="1680" y="4588"/>
                    </a:lnTo>
                    <a:lnTo>
                      <a:pt x="1719" y="4550"/>
                    </a:lnTo>
                    <a:lnTo>
                      <a:pt x="1719" y="4511"/>
                    </a:lnTo>
                    <a:lnTo>
                      <a:pt x="1755" y="4435"/>
                    </a:lnTo>
                    <a:lnTo>
                      <a:pt x="1793" y="4397"/>
                    </a:lnTo>
                    <a:lnTo>
                      <a:pt x="1793" y="4358"/>
                    </a:lnTo>
                    <a:lnTo>
                      <a:pt x="1867" y="4358"/>
                    </a:lnTo>
                    <a:lnTo>
                      <a:pt x="1867" y="4244"/>
                    </a:lnTo>
                    <a:lnTo>
                      <a:pt x="1867" y="4204"/>
                    </a:lnTo>
                    <a:lnTo>
                      <a:pt x="1867" y="4168"/>
                    </a:lnTo>
                    <a:lnTo>
                      <a:pt x="1905" y="4129"/>
                    </a:lnTo>
                    <a:lnTo>
                      <a:pt x="1942" y="4091"/>
                    </a:lnTo>
                    <a:lnTo>
                      <a:pt x="1980" y="4091"/>
                    </a:lnTo>
                    <a:lnTo>
                      <a:pt x="1980" y="4129"/>
                    </a:lnTo>
                    <a:lnTo>
                      <a:pt x="2016" y="4129"/>
                    </a:lnTo>
                    <a:lnTo>
                      <a:pt x="2054" y="4091"/>
                    </a:lnTo>
                    <a:lnTo>
                      <a:pt x="2129" y="4091"/>
                    </a:lnTo>
                    <a:lnTo>
                      <a:pt x="2166" y="4091"/>
                    </a:lnTo>
                    <a:lnTo>
                      <a:pt x="2203" y="4091"/>
                    </a:lnTo>
                    <a:lnTo>
                      <a:pt x="2240" y="4129"/>
                    </a:lnTo>
                    <a:lnTo>
                      <a:pt x="2277" y="4129"/>
                    </a:lnTo>
                    <a:lnTo>
                      <a:pt x="2277" y="4168"/>
                    </a:lnTo>
                    <a:lnTo>
                      <a:pt x="2316" y="4168"/>
                    </a:lnTo>
                    <a:lnTo>
                      <a:pt x="2277" y="4168"/>
                    </a:lnTo>
                    <a:lnTo>
                      <a:pt x="2277" y="4204"/>
                    </a:lnTo>
                    <a:lnTo>
                      <a:pt x="2277" y="4282"/>
                    </a:lnTo>
                    <a:lnTo>
                      <a:pt x="2277" y="4321"/>
                    </a:lnTo>
                    <a:lnTo>
                      <a:pt x="2316" y="4321"/>
                    </a:lnTo>
                    <a:lnTo>
                      <a:pt x="2316" y="4358"/>
                    </a:lnTo>
                    <a:lnTo>
                      <a:pt x="2390" y="4358"/>
                    </a:lnTo>
                    <a:lnTo>
                      <a:pt x="2465" y="4358"/>
                    </a:lnTo>
                    <a:lnTo>
                      <a:pt x="2540" y="4358"/>
                    </a:lnTo>
                    <a:close/>
                    <a:moveTo>
                      <a:pt x="3248" y="3633"/>
                    </a:moveTo>
                    <a:lnTo>
                      <a:pt x="3248" y="3709"/>
                    </a:lnTo>
                    <a:lnTo>
                      <a:pt x="3212" y="3747"/>
                    </a:lnTo>
                    <a:lnTo>
                      <a:pt x="3212" y="3823"/>
                    </a:lnTo>
                    <a:lnTo>
                      <a:pt x="3248" y="3861"/>
                    </a:lnTo>
                    <a:lnTo>
                      <a:pt x="3248" y="3900"/>
                    </a:lnTo>
                    <a:lnTo>
                      <a:pt x="3286" y="3900"/>
                    </a:lnTo>
                    <a:lnTo>
                      <a:pt x="3286" y="3939"/>
                    </a:lnTo>
                    <a:lnTo>
                      <a:pt x="3323" y="3900"/>
                    </a:lnTo>
                    <a:lnTo>
                      <a:pt x="3360" y="3861"/>
                    </a:lnTo>
                    <a:lnTo>
                      <a:pt x="3360" y="3786"/>
                    </a:lnTo>
                    <a:lnTo>
                      <a:pt x="3323" y="3747"/>
                    </a:lnTo>
                    <a:lnTo>
                      <a:pt x="3323" y="3709"/>
                    </a:lnTo>
                    <a:lnTo>
                      <a:pt x="3323" y="3671"/>
                    </a:lnTo>
                    <a:lnTo>
                      <a:pt x="3286" y="3671"/>
                    </a:lnTo>
                    <a:lnTo>
                      <a:pt x="3248" y="363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00" name="Freeform 397"/>
              <p:cNvSpPr>
                <a:spLocks noChangeArrowheads="1"/>
              </p:cNvSpPr>
              <p:nvPr/>
            </p:nvSpPr>
            <p:spPr bwMode="auto">
              <a:xfrm>
                <a:off x="4879349" y="1299087"/>
                <a:ext cx="820575" cy="1069748"/>
              </a:xfrm>
              <a:custGeom>
                <a:avLst/>
                <a:gdLst>
                  <a:gd name="T0" fmla="*/ 2613 w 3213"/>
                  <a:gd name="T1" fmla="*/ 4129 h 5163"/>
                  <a:gd name="T2" fmla="*/ 2727 w 3213"/>
                  <a:gd name="T3" fmla="*/ 3861 h 5163"/>
                  <a:gd name="T4" fmla="*/ 3137 w 3213"/>
                  <a:gd name="T5" fmla="*/ 3709 h 5163"/>
                  <a:gd name="T6" fmla="*/ 3174 w 3213"/>
                  <a:gd name="T7" fmla="*/ 3440 h 5163"/>
                  <a:gd name="T8" fmla="*/ 3174 w 3213"/>
                  <a:gd name="T9" fmla="*/ 3174 h 5163"/>
                  <a:gd name="T10" fmla="*/ 3137 w 3213"/>
                  <a:gd name="T11" fmla="*/ 2716 h 5163"/>
                  <a:gd name="T12" fmla="*/ 3025 w 3213"/>
                  <a:gd name="T13" fmla="*/ 2449 h 5163"/>
                  <a:gd name="T14" fmla="*/ 2876 w 3213"/>
                  <a:gd name="T15" fmla="*/ 2218 h 5163"/>
                  <a:gd name="T16" fmla="*/ 2689 w 3213"/>
                  <a:gd name="T17" fmla="*/ 1950 h 5163"/>
                  <a:gd name="T18" fmla="*/ 2502 w 3213"/>
                  <a:gd name="T19" fmla="*/ 1911 h 5163"/>
                  <a:gd name="T20" fmla="*/ 2054 w 3213"/>
                  <a:gd name="T21" fmla="*/ 1875 h 5163"/>
                  <a:gd name="T22" fmla="*/ 2016 w 3213"/>
                  <a:gd name="T23" fmla="*/ 1607 h 5163"/>
                  <a:gd name="T24" fmla="*/ 1793 w 3213"/>
                  <a:gd name="T25" fmla="*/ 1684 h 5163"/>
                  <a:gd name="T26" fmla="*/ 1680 w 3213"/>
                  <a:gd name="T27" fmla="*/ 1875 h 5163"/>
                  <a:gd name="T28" fmla="*/ 1531 w 3213"/>
                  <a:gd name="T29" fmla="*/ 1492 h 5163"/>
                  <a:gd name="T30" fmla="*/ 1455 w 3213"/>
                  <a:gd name="T31" fmla="*/ 1186 h 5163"/>
                  <a:gd name="T32" fmla="*/ 1307 w 3213"/>
                  <a:gd name="T33" fmla="*/ 880 h 5163"/>
                  <a:gd name="T34" fmla="*/ 1195 w 3213"/>
                  <a:gd name="T35" fmla="*/ 574 h 5163"/>
                  <a:gd name="T36" fmla="*/ 1047 w 3213"/>
                  <a:gd name="T37" fmla="*/ 345 h 5163"/>
                  <a:gd name="T38" fmla="*/ 933 w 3213"/>
                  <a:gd name="T39" fmla="*/ 78 h 5163"/>
                  <a:gd name="T40" fmla="*/ 822 w 3213"/>
                  <a:gd name="T41" fmla="*/ 192 h 5163"/>
                  <a:gd name="T42" fmla="*/ 748 w 3213"/>
                  <a:gd name="T43" fmla="*/ 308 h 5163"/>
                  <a:gd name="T44" fmla="*/ 262 w 3213"/>
                  <a:gd name="T45" fmla="*/ 421 h 5163"/>
                  <a:gd name="T46" fmla="*/ 0 w 3213"/>
                  <a:gd name="T47" fmla="*/ 574 h 5163"/>
                  <a:gd name="T48" fmla="*/ 113 w 3213"/>
                  <a:gd name="T49" fmla="*/ 880 h 5163"/>
                  <a:gd name="T50" fmla="*/ 336 w 3213"/>
                  <a:gd name="T51" fmla="*/ 995 h 5163"/>
                  <a:gd name="T52" fmla="*/ 523 w 3213"/>
                  <a:gd name="T53" fmla="*/ 1263 h 5163"/>
                  <a:gd name="T54" fmla="*/ 710 w 3213"/>
                  <a:gd name="T55" fmla="*/ 1454 h 5163"/>
                  <a:gd name="T56" fmla="*/ 897 w 3213"/>
                  <a:gd name="T57" fmla="*/ 1263 h 5163"/>
                  <a:gd name="T58" fmla="*/ 933 w 3213"/>
                  <a:gd name="T59" fmla="*/ 1492 h 5163"/>
                  <a:gd name="T60" fmla="*/ 1047 w 3213"/>
                  <a:gd name="T61" fmla="*/ 1875 h 5163"/>
                  <a:gd name="T62" fmla="*/ 1158 w 3213"/>
                  <a:gd name="T63" fmla="*/ 2065 h 5163"/>
                  <a:gd name="T64" fmla="*/ 1195 w 3213"/>
                  <a:gd name="T65" fmla="*/ 2449 h 5163"/>
                  <a:gd name="T66" fmla="*/ 1009 w 3213"/>
                  <a:gd name="T67" fmla="*/ 2792 h 5163"/>
                  <a:gd name="T68" fmla="*/ 859 w 3213"/>
                  <a:gd name="T69" fmla="*/ 3059 h 5163"/>
                  <a:gd name="T70" fmla="*/ 561 w 3213"/>
                  <a:gd name="T71" fmla="*/ 3135 h 5163"/>
                  <a:gd name="T72" fmla="*/ 412 w 3213"/>
                  <a:gd name="T73" fmla="*/ 3059 h 5163"/>
                  <a:gd name="T74" fmla="*/ 0 w 3213"/>
                  <a:gd name="T75" fmla="*/ 3135 h 5163"/>
                  <a:gd name="T76" fmla="*/ 38 w 3213"/>
                  <a:gd name="T77" fmla="*/ 3365 h 5163"/>
                  <a:gd name="T78" fmla="*/ 76 w 3213"/>
                  <a:gd name="T79" fmla="*/ 3594 h 5163"/>
                  <a:gd name="T80" fmla="*/ 113 w 3213"/>
                  <a:gd name="T81" fmla="*/ 3861 h 5163"/>
                  <a:gd name="T82" fmla="*/ 262 w 3213"/>
                  <a:gd name="T83" fmla="*/ 4053 h 5163"/>
                  <a:gd name="T84" fmla="*/ 187 w 3213"/>
                  <a:gd name="T85" fmla="*/ 4397 h 5163"/>
                  <a:gd name="T86" fmla="*/ 38 w 3213"/>
                  <a:gd name="T87" fmla="*/ 4625 h 5163"/>
                  <a:gd name="T88" fmla="*/ 225 w 3213"/>
                  <a:gd name="T89" fmla="*/ 4817 h 5163"/>
                  <a:gd name="T90" fmla="*/ 636 w 3213"/>
                  <a:gd name="T91" fmla="*/ 4893 h 5163"/>
                  <a:gd name="T92" fmla="*/ 822 w 3213"/>
                  <a:gd name="T93" fmla="*/ 5162 h 5163"/>
                  <a:gd name="T94" fmla="*/ 1643 w 3213"/>
                  <a:gd name="T95" fmla="*/ 4703 h 5163"/>
                  <a:gd name="T96" fmla="*/ 1680 w 3213"/>
                  <a:gd name="T97" fmla="*/ 4588 h 5163"/>
                  <a:gd name="T98" fmla="*/ 1867 w 3213"/>
                  <a:gd name="T99" fmla="*/ 4358 h 5163"/>
                  <a:gd name="T100" fmla="*/ 1980 w 3213"/>
                  <a:gd name="T101" fmla="*/ 4091 h 5163"/>
                  <a:gd name="T102" fmla="*/ 2203 w 3213"/>
                  <a:gd name="T103" fmla="*/ 4091 h 5163"/>
                  <a:gd name="T104" fmla="*/ 2277 w 3213"/>
                  <a:gd name="T105" fmla="*/ 4204 h 5163"/>
                  <a:gd name="T106" fmla="*/ 2465 w 3213"/>
                  <a:gd name="T107" fmla="*/ 4358 h 5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3" h="5163">
                    <a:moveTo>
                      <a:pt x="2540" y="4358"/>
                    </a:moveTo>
                    <a:lnTo>
                      <a:pt x="2540" y="4282"/>
                    </a:lnTo>
                    <a:lnTo>
                      <a:pt x="2540" y="4244"/>
                    </a:lnTo>
                    <a:lnTo>
                      <a:pt x="2576" y="4204"/>
                    </a:lnTo>
                    <a:lnTo>
                      <a:pt x="2576" y="4168"/>
                    </a:lnTo>
                    <a:lnTo>
                      <a:pt x="2613" y="4129"/>
                    </a:lnTo>
                    <a:lnTo>
                      <a:pt x="2651" y="4053"/>
                    </a:lnTo>
                    <a:lnTo>
                      <a:pt x="2651" y="4014"/>
                    </a:lnTo>
                    <a:lnTo>
                      <a:pt x="2689" y="3939"/>
                    </a:lnTo>
                    <a:lnTo>
                      <a:pt x="2689" y="3900"/>
                    </a:lnTo>
                    <a:lnTo>
                      <a:pt x="2689" y="3861"/>
                    </a:lnTo>
                    <a:lnTo>
                      <a:pt x="2727" y="3861"/>
                    </a:lnTo>
                    <a:lnTo>
                      <a:pt x="2762" y="3823"/>
                    </a:lnTo>
                    <a:lnTo>
                      <a:pt x="2838" y="3786"/>
                    </a:lnTo>
                    <a:lnTo>
                      <a:pt x="3063" y="3786"/>
                    </a:lnTo>
                    <a:lnTo>
                      <a:pt x="3063" y="3747"/>
                    </a:lnTo>
                    <a:lnTo>
                      <a:pt x="3063" y="3709"/>
                    </a:lnTo>
                    <a:lnTo>
                      <a:pt x="3137" y="3709"/>
                    </a:lnTo>
                    <a:lnTo>
                      <a:pt x="3174" y="3671"/>
                    </a:lnTo>
                    <a:lnTo>
                      <a:pt x="3137" y="3633"/>
                    </a:lnTo>
                    <a:lnTo>
                      <a:pt x="3137" y="3594"/>
                    </a:lnTo>
                    <a:lnTo>
                      <a:pt x="3137" y="3518"/>
                    </a:lnTo>
                    <a:lnTo>
                      <a:pt x="3174" y="3480"/>
                    </a:lnTo>
                    <a:lnTo>
                      <a:pt x="3174" y="3440"/>
                    </a:lnTo>
                    <a:lnTo>
                      <a:pt x="3174" y="3365"/>
                    </a:lnTo>
                    <a:lnTo>
                      <a:pt x="3212" y="3365"/>
                    </a:lnTo>
                    <a:lnTo>
                      <a:pt x="3212" y="3288"/>
                    </a:lnTo>
                    <a:lnTo>
                      <a:pt x="3174" y="3213"/>
                    </a:lnTo>
                    <a:lnTo>
                      <a:pt x="3137" y="3213"/>
                    </a:lnTo>
                    <a:lnTo>
                      <a:pt x="3174" y="3174"/>
                    </a:lnTo>
                    <a:lnTo>
                      <a:pt x="3174" y="3135"/>
                    </a:lnTo>
                    <a:lnTo>
                      <a:pt x="3174" y="2983"/>
                    </a:lnTo>
                    <a:lnTo>
                      <a:pt x="3174" y="2945"/>
                    </a:lnTo>
                    <a:lnTo>
                      <a:pt x="3174" y="2868"/>
                    </a:lnTo>
                    <a:lnTo>
                      <a:pt x="3137" y="2753"/>
                    </a:lnTo>
                    <a:lnTo>
                      <a:pt x="3137" y="2716"/>
                    </a:lnTo>
                    <a:lnTo>
                      <a:pt x="3099" y="2639"/>
                    </a:lnTo>
                    <a:lnTo>
                      <a:pt x="3099" y="2602"/>
                    </a:lnTo>
                    <a:lnTo>
                      <a:pt x="3063" y="2602"/>
                    </a:lnTo>
                    <a:lnTo>
                      <a:pt x="3063" y="2562"/>
                    </a:lnTo>
                    <a:lnTo>
                      <a:pt x="3063" y="2524"/>
                    </a:lnTo>
                    <a:lnTo>
                      <a:pt x="3025" y="2449"/>
                    </a:lnTo>
                    <a:lnTo>
                      <a:pt x="2987" y="2409"/>
                    </a:lnTo>
                    <a:lnTo>
                      <a:pt x="2987" y="2371"/>
                    </a:lnTo>
                    <a:lnTo>
                      <a:pt x="2949" y="2371"/>
                    </a:lnTo>
                    <a:lnTo>
                      <a:pt x="2913" y="2295"/>
                    </a:lnTo>
                    <a:lnTo>
                      <a:pt x="2913" y="2256"/>
                    </a:lnTo>
                    <a:lnTo>
                      <a:pt x="2876" y="2218"/>
                    </a:lnTo>
                    <a:lnTo>
                      <a:pt x="2876" y="2181"/>
                    </a:lnTo>
                    <a:lnTo>
                      <a:pt x="2838" y="2142"/>
                    </a:lnTo>
                    <a:lnTo>
                      <a:pt x="2838" y="2103"/>
                    </a:lnTo>
                    <a:lnTo>
                      <a:pt x="2762" y="2028"/>
                    </a:lnTo>
                    <a:lnTo>
                      <a:pt x="2689" y="1989"/>
                    </a:lnTo>
                    <a:lnTo>
                      <a:pt x="2689" y="1950"/>
                    </a:lnTo>
                    <a:lnTo>
                      <a:pt x="2651" y="1911"/>
                    </a:lnTo>
                    <a:lnTo>
                      <a:pt x="2613" y="1950"/>
                    </a:lnTo>
                    <a:lnTo>
                      <a:pt x="2540" y="2028"/>
                    </a:lnTo>
                    <a:lnTo>
                      <a:pt x="2540" y="1989"/>
                    </a:lnTo>
                    <a:lnTo>
                      <a:pt x="2540" y="1911"/>
                    </a:lnTo>
                    <a:lnTo>
                      <a:pt x="2502" y="1911"/>
                    </a:lnTo>
                    <a:lnTo>
                      <a:pt x="2465" y="1875"/>
                    </a:lnTo>
                    <a:lnTo>
                      <a:pt x="2427" y="1837"/>
                    </a:lnTo>
                    <a:lnTo>
                      <a:pt x="2390" y="1837"/>
                    </a:lnTo>
                    <a:lnTo>
                      <a:pt x="2277" y="1837"/>
                    </a:lnTo>
                    <a:lnTo>
                      <a:pt x="2240" y="1837"/>
                    </a:lnTo>
                    <a:lnTo>
                      <a:pt x="2054" y="1875"/>
                    </a:lnTo>
                    <a:lnTo>
                      <a:pt x="2016" y="1837"/>
                    </a:lnTo>
                    <a:lnTo>
                      <a:pt x="2016" y="1797"/>
                    </a:lnTo>
                    <a:lnTo>
                      <a:pt x="2016" y="1760"/>
                    </a:lnTo>
                    <a:lnTo>
                      <a:pt x="1980" y="1721"/>
                    </a:lnTo>
                    <a:lnTo>
                      <a:pt x="2016" y="1644"/>
                    </a:lnTo>
                    <a:lnTo>
                      <a:pt x="2016" y="1607"/>
                    </a:lnTo>
                    <a:lnTo>
                      <a:pt x="1980" y="1568"/>
                    </a:lnTo>
                    <a:lnTo>
                      <a:pt x="1942" y="1530"/>
                    </a:lnTo>
                    <a:lnTo>
                      <a:pt x="1905" y="1568"/>
                    </a:lnTo>
                    <a:lnTo>
                      <a:pt x="1867" y="1607"/>
                    </a:lnTo>
                    <a:lnTo>
                      <a:pt x="1830" y="1644"/>
                    </a:lnTo>
                    <a:lnTo>
                      <a:pt x="1793" y="1684"/>
                    </a:lnTo>
                    <a:lnTo>
                      <a:pt x="1830" y="1760"/>
                    </a:lnTo>
                    <a:lnTo>
                      <a:pt x="1830" y="1797"/>
                    </a:lnTo>
                    <a:lnTo>
                      <a:pt x="1793" y="1797"/>
                    </a:lnTo>
                    <a:lnTo>
                      <a:pt x="1755" y="1837"/>
                    </a:lnTo>
                    <a:lnTo>
                      <a:pt x="1719" y="1875"/>
                    </a:lnTo>
                    <a:lnTo>
                      <a:pt x="1680" y="1875"/>
                    </a:lnTo>
                    <a:lnTo>
                      <a:pt x="1606" y="1837"/>
                    </a:lnTo>
                    <a:lnTo>
                      <a:pt x="1643" y="1721"/>
                    </a:lnTo>
                    <a:lnTo>
                      <a:pt x="1606" y="1644"/>
                    </a:lnTo>
                    <a:lnTo>
                      <a:pt x="1569" y="1607"/>
                    </a:lnTo>
                    <a:lnTo>
                      <a:pt x="1531" y="1568"/>
                    </a:lnTo>
                    <a:lnTo>
                      <a:pt x="1531" y="1492"/>
                    </a:lnTo>
                    <a:lnTo>
                      <a:pt x="1494" y="1454"/>
                    </a:lnTo>
                    <a:lnTo>
                      <a:pt x="1494" y="1416"/>
                    </a:lnTo>
                    <a:lnTo>
                      <a:pt x="1494" y="1339"/>
                    </a:lnTo>
                    <a:lnTo>
                      <a:pt x="1494" y="1301"/>
                    </a:lnTo>
                    <a:lnTo>
                      <a:pt x="1494" y="1263"/>
                    </a:lnTo>
                    <a:lnTo>
                      <a:pt x="1455" y="1186"/>
                    </a:lnTo>
                    <a:lnTo>
                      <a:pt x="1455" y="1110"/>
                    </a:lnTo>
                    <a:lnTo>
                      <a:pt x="1420" y="1073"/>
                    </a:lnTo>
                    <a:lnTo>
                      <a:pt x="1383" y="995"/>
                    </a:lnTo>
                    <a:lnTo>
                      <a:pt x="1345" y="956"/>
                    </a:lnTo>
                    <a:lnTo>
                      <a:pt x="1345" y="920"/>
                    </a:lnTo>
                    <a:lnTo>
                      <a:pt x="1307" y="880"/>
                    </a:lnTo>
                    <a:lnTo>
                      <a:pt x="1307" y="842"/>
                    </a:lnTo>
                    <a:lnTo>
                      <a:pt x="1345" y="804"/>
                    </a:lnTo>
                    <a:lnTo>
                      <a:pt x="1307" y="766"/>
                    </a:lnTo>
                    <a:lnTo>
                      <a:pt x="1307" y="728"/>
                    </a:lnTo>
                    <a:lnTo>
                      <a:pt x="1269" y="652"/>
                    </a:lnTo>
                    <a:lnTo>
                      <a:pt x="1195" y="574"/>
                    </a:lnTo>
                    <a:lnTo>
                      <a:pt x="1195" y="537"/>
                    </a:lnTo>
                    <a:lnTo>
                      <a:pt x="1195" y="499"/>
                    </a:lnTo>
                    <a:lnTo>
                      <a:pt x="1158" y="421"/>
                    </a:lnTo>
                    <a:lnTo>
                      <a:pt x="1120" y="421"/>
                    </a:lnTo>
                    <a:lnTo>
                      <a:pt x="1083" y="383"/>
                    </a:lnTo>
                    <a:lnTo>
                      <a:pt x="1047" y="345"/>
                    </a:lnTo>
                    <a:lnTo>
                      <a:pt x="1047" y="308"/>
                    </a:lnTo>
                    <a:lnTo>
                      <a:pt x="1047" y="269"/>
                    </a:lnTo>
                    <a:lnTo>
                      <a:pt x="1047" y="192"/>
                    </a:lnTo>
                    <a:lnTo>
                      <a:pt x="1047" y="154"/>
                    </a:lnTo>
                    <a:lnTo>
                      <a:pt x="1009" y="116"/>
                    </a:lnTo>
                    <a:lnTo>
                      <a:pt x="933" y="78"/>
                    </a:lnTo>
                    <a:lnTo>
                      <a:pt x="859" y="39"/>
                    </a:lnTo>
                    <a:lnTo>
                      <a:pt x="822" y="39"/>
                    </a:lnTo>
                    <a:lnTo>
                      <a:pt x="784" y="0"/>
                    </a:lnTo>
                    <a:lnTo>
                      <a:pt x="748" y="78"/>
                    </a:lnTo>
                    <a:lnTo>
                      <a:pt x="784" y="116"/>
                    </a:lnTo>
                    <a:lnTo>
                      <a:pt x="822" y="192"/>
                    </a:lnTo>
                    <a:lnTo>
                      <a:pt x="859" y="192"/>
                    </a:lnTo>
                    <a:lnTo>
                      <a:pt x="897" y="231"/>
                    </a:lnTo>
                    <a:lnTo>
                      <a:pt x="933" y="269"/>
                    </a:lnTo>
                    <a:lnTo>
                      <a:pt x="859" y="308"/>
                    </a:lnTo>
                    <a:lnTo>
                      <a:pt x="784" y="269"/>
                    </a:lnTo>
                    <a:lnTo>
                      <a:pt x="748" y="308"/>
                    </a:lnTo>
                    <a:lnTo>
                      <a:pt x="710" y="345"/>
                    </a:lnTo>
                    <a:lnTo>
                      <a:pt x="673" y="383"/>
                    </a:lnTo>
                    <a:lnTo>
                      <a:pt x="598" y="421"/>
                    </a:lnTo>
                    <a:lnTo>
                      <a:pt x="448" y="421"/>
                    </a:lnTo>
                    <a:lnTo>
                      <a:pt x="373" y="421"/>
                    </a:lnTo>
                    <a:lnTo>
                      <a:pt x="262" y="421"/>
                    </a:lnTo>
                    <a:lnTo>
                      <a:pt x="225" y="421"/>
                    </a:lnTo>
                    <a:lnTo>
                      <a:pt x="187" y="460"/>
                    </a:lnTo>
                    <a:lnTo>
                      <a:pt x="150" y="460"/>
                    </a:lnTo>
                    <a:lnTo>
                      <a:pt x="76" y="499"/>
                    </a:lnTo>
                    <a:lnTo>
                      <a:pt x="38" y="537"/>
                    </a:lnTo>
                    <a:lnTo>
                      <a:pt x="0" y="574"/>
                    </a:lnTo>
                    <a:lnTo>
                      <a:pt x="0" y="613"/>
                    </a:lnTo>
                    <a:lnTo>
                      <a:pt x="0" y="690"/>
                    </a:lnTo>
                    <a:lnTo>
                      <a:pt x="38" y="766"/>
                    </a:lnTo>
                    <a:lnTo>
                      <a:pt x="38" y="842"/>
                    </a:lnTo>
                    <a:lnTo>
                      <a:pt x="76" y="880"/>
                    </a:lnTo>
                    <a:lnTo>
                      <a:pt x="113" y="880"/>
                    </a:lnTo>
                    <a:lnTo>
                      <a:pt x="150" y="880"/>
                    </a:lnTo>
                    <a:lnTo>
                      <a:pt x="187" y="880"/>
                    </a:lnTo>
                    <a:lnTo>
                      <a:pt x="225" y="880"/>
                    </a:lnTo>
                    <a:lnTo>
                      <a:pt x="262" y="920"/>
                    </a:lnTo>
                    <a:lnTo>
                      <a:pt x="300" y="956"/>
                    </a:lnTo>
                    <a:lnTo>
                      <a:pt x="336" y="995"/>
                    </a:lnTo>
                    <a:lnTo>
                      <a:pt x="373" y="1033"/>
                    </a:lnTo>
                    <a:lnTo>
                      <a:pt x="412" y="1073"/>
                    </a:lnTo>
                    <a:lnTo>
                      <a:pt x="448" y="1110"/>
                    </a:lnTo>
                    <a:lnTo>
                      <a:pt x="486" y="1147"/>
                    </a:lnTo>
                    <a:lnTo>
                      <a:pt x="523" y="1147"/>
                    </a:lnTo>
                    <a:lnTo>
                      <a:pt x="523" y="1263"/>
                    </a:lnTo>
                    <a:lnTo>
                      <a:pt x="598" y="1377"/>
                    </a:lnTo>
                    <a:lnTo>
                      <a:pt x="598" y="1416"/>
                    </a:lnTo>
                    <a:lnTo>
                      <a:pt x="636" y="1416"/>
                    </a:lnTo>
                    <a:lnTo>
                      <a:pt x="636" y="1454"/>
                    </a:lnTo>
                    <a:lnTo>
                      <a:pt x="673" y="1454"/>
                    </a:lnTo>
                    <a:lnTo>
                      <a:pt x="710" y="1454"/>
                    </a:lnTo>
                    <a:lnTo>
                      <a:pt x="710" y="1416"/>
                    </a:lnTo>
                    <a:lnTo>
                      <a:pt x="710" y="1339"/>
                    </a:lnTo>
                    <a:lnTo>
                      <a:pt x="748" y="1301"/>
                    </a:lnTo>
                    <a:lnTo>
                      <a:pt x="822" y="1263"/>
                    </a:lnTo>
                    <a:lnTo>
                      <a:pt x="859" y="1263"/>
                    </a:lnTo>
                    <a:lnTo>
                      <a:pt x="897" y="1263"/>
                    </a:lnTo>
                    <a:lnTo>
                      <a:pt x="933" y="1263"/>
                    </a:lnTo>
                    <a:lnTo>
                      <a:pt x="933" y="1301"/>
                    </a:lnTo>
                    <a:lnTo>
                      <a:pt x="933" y="1339"/>
                    </a:lnTo>
                    <a:lnTo>
                      <a:pt x="897" y="1416"/>
                    </a:lnTo>
                    <a:lnTo>
                      <a:pt x="933" y="1454"/>
                    </a:lnTo>
                    <a:lnTo>
                      <a:pt x="933" y="1492"/>
                    </a:lnTo>
                    <a:lnTo>
                      <a:pt x="1009" y="1568"/>
                    </a:lnTo>
                    <a:lnTo>
                      <a:pt x="1047" y="1607"/>
                    </a:lnTo>
                    <a:lnTo>
                      <a:pt x="1047" y="1644"/>
                    </a:lnTo>
                    <a:lnTo>
                      <a:pt x="1047" y="1721"/>
                    </a:lnTo>
                    <a:lnTo>
                      <a:pt x="1047" y="1760"/>
                    </a:lnTo>
                    <a:lnTo>
                      <a:pt x="1047" y="1875"/>
                    </a:lnTo>
                    <a:lnTo>
                      <a:pt x="1047" y="1911"/>
                    </a:lnTo>
                    <a:lnTo>
                      <a:pt x="1083" y="1911"/>
                    </a:lnTo>
                    <a:lnTo>
                      <a:pt x="1083" y="1950"/>
                    </a:lnTo>
                    <a:lnTo>
                      <a:pt x="1120" y="1950"/>
                    </a:lnTo>
                    <a:lnTo>
                      <a:pt x="1158" y="2028"/>
                    </a:lnTo>
                    <a:lnTo>
                      <a:pt x="1158" y="2065"/>
                    </a:lnTo>
                    <a:lnTo>
                      <a:pt x="1195" y="2103"/>
                    </a:lnTo>
                    <a:lnTo>
                      <a:pt x="1195" y="2142"/>
                    </a:lnTo>
                    <a:lnTo>
                      <a:pt x="1195" y="2218"/>
                    </a:lnTo>
                    <a:lnTo>
                      <a:pt x="1234" y="2332"/>
                    </a:lnTo>
                    <a:lnTo>
                      <a:pt x="1195" y="2371"/>
                    </a:lnTo>
                    <a:lnTo>
                      <a:pt x="1195" y="2449"/>
                    </a:lnTo>
                    <a:lnTo>
                      <a:pt x="1158" y="2485"/>
                    </a:lnTo>
                    <a:lnTo>
                      <a:pt x="1120" y="2524"/>
                    </a:lnTo>
                    <a:lnTo>
                      <a:pt x="1120" y="2562"/>
                    </a:lnTo>
                    <a:lnTo>
                      <a:pt x="1083" y="2676"/>
                    </a:lnTo>
                    <a:lnTo>
                      <a:pt x="1047" y="2716"/>
                    </a:lnTo>
                    <a:lnTo>
                      <a:pt x="1009" y="2792"/>
                    </a:lnTo>
                    <a:lnTo>
                      <a:pt x="971" y="2830"/>
                    </a:lnTo>
                    <a:lnTo>
                      <a:pt x="971" y="2906"/>
                    </a:lnTo>
                    <a:lnTo>
                      <a:pt x="933" y="2945"/>
                    </a:lnTo>
                    <a:lnTo>
                      <a:pt x="897" y="2983"/>
                    </a:lnTo>
                    <a:lnTo>
                      <a:pt x="859" y="3021"/>
                    </a:lnTo>
                    <a:lnTo>
                      <a:pt x="859" y="3059"/>
                    </a:lnTo>
                    <a:lnTo>
                      <a:pt x="822" y="3059"/>
                    </a:lnTo>
                    <a:lnTo>
                      <a:pt x="748" y="3059"/>
                    </a:lnTo>
                    <a:lnTo>
                      <a:pt x="710" y="3059"/>
                    </a:lnTo>
                    <a:lnTo>
                      <a:pt x="636" y="3059"/>
                    </a:lnTo>
                    <a:lnTo>
                      <a:pt x="598" y="3097"/>
                    </a:lnTo>
                    <a:lnTo>
                      <a:pt x="561" y="3135"/>
                    </a:lnTo>
                    <a:lnTo>
                      <a:pt x="523" y="3174"/>
                    </a:lnTo>
                    <a:lnTo>
                      <a:pt x="486" y="3174"/>
                    </a:lnTo>
                    <a:lnTo>
                      <a:pt x="448" y="3174"/>
                    </a:lnTo>
                    <a:lnTo>
                      <a:pt x="448" y="3135"/>
                    </a:lnTo>
                    <a:lnTo>
                      <a:pt x="448" y="3097"/>
                    </a:lnTo>
                    <a:lnTo>
                      <a:pt x="412" y="3059"/>
                    </a:lnTo>
                    <a:lnTo>
                      <a:pt x="336" y="3059"/>
                    </a:lnTo>
                    <a:lnTo>
                      <a:pt x="262" y="3097"/>
                    </a:lnTo>
                    <a:lnTo>
                      <a:pt x="187" y="3097"/>
                    </a:lnTo>
                    <a:lnTo>
                      <a:pt x="113" y="3097"/>
                    </a:lnTo>
                    <a:lnTo>
                      <a:pt x="76" y="3097"/>
                    </a:lnTo>
                    <a:lnTo>
                      <a:pt x="0" y="3135"/>
                    </a:lnTo>
                    <a:lnTo>
                      <a:pt x="0" y="3174"/>
                    </a:lnTo>
                    <a:lnTo>
                      <a:pt x="0" y="3213"/>
                    </a:lnTo>
                    <a:lnTo>
                      <a:pt x="38" y="3250"/>
                    </a:lnTo>
                    <a:lnTo>
                      <a:pt x="38" y="3288"/>
                    </a:lnTo>
                    <a:lnTo>
                      <a:pt x="38" y="3327"/>
                    </a:lnTo>
                    <a:lnTo>
                      <a:pt x="38" y="3365"/>
                    </a:lnTo>
                    <a:lnTo>
                      <a:pt x="38" y="3404"/>
                    </a:lnTo>
                    <a:lnTo>
                      <a:pt x="76" y="3440"/>
                    </a:lnTo>
                    <a:lnTo>
                      <a:pt x="113" y="3480"/>
                    </a:lnTo>
                    <a:lnTo>
                      <a:pt x="113" y="3556"/>
                    </a:lnTo>
                    <a:lnTo>
                      <a:pt x="76" y="3556"/>
                    </a:lnTo>
                    <a:lnTo>
                      <a:pt x="76" y="3594"/>
                    </a:lnTo>
                    <a:lnTo>
                      <a:pt x="38" y="3671"/>
                    </a:lnTo>
                    <a:lnTo>
                      <a:pt x="76" y="3671"/>
                    </a:lnTo>
                    <a:lnTo>
                      <a:pt x="113" y="3709"/>
                    </a:lnTo>
                    <a:lnTo>
                      <a:pt x="150" y="3747"/>
                    </a:lnTo>
                    <a:lnTo>
                      <a:pt x="113" y="3823"/>
                    </a:lnTo>
                    <a:lnTo>
                      <a:pt x="113" y="3861"/>
                    </a:lnTo>
                    <a:lnTo>
                      <a:pt x="113" y="3900"/>
                    </a:lnTo>
                    <a:lnTo>
                      <a:pt x="150" y="3900"/>
                    </a:lnTo>
                    <a:lnTo>
                      <a:pt x="187" y="3939"/>
                    </a:lnTo>
                    <a:lnTo>
                      <a:pt x="187" y="3977"/>
                    </a:lnTo>
                    <a:lnTo>
                      <a:pt x="262" y="4014"/>
                    </a:lnTo>
                    <a:lnTo>
                      <a:pt x="262" y="4053"/>
                    </a:lnTo>
                    <a:lnTo>
                      <a:pt x="300" y="4053"/>
                    </a:lnTo>
                    <a:lnTo>
                      <a:pt x="300" y="4091"/>
                    </a:lnTo>
                    <a:lnTo>
                      <a:pt x="300" y="4168"/>
                    </a:lnTo>
                    <a:lnTo>
                      <a:pt x="262" y="4244"/>
                    </a:lnTo>
                    <a:lnTo>
                      <a:pt x="225" y="4282"/>
                    </a:lnTo>
                    <a:lnTo>
                      <a:pt x="187" y="4397"/>
                    </a:lnTo>
                    <a:lnTo>
                      <a:pt x="187" y="4435"/>
                    </a:lnTo>
                    <a:lnTo>
                      <a:pt x="150" y="4474"/>
                    </a:lnTo>
                    <a:lnTo>
                      <a:pt x="113" y="4511"/>
                    </a:lnTo>
                    <a:lnTo>
                      <a:pt x="76" y="4550"/>
                    </a:lnTo>
                    <a:lnTo>
                      <a:pt x="38" y="4588"/>
                    </a:lnTo>
                    <a:lnTo>
                      <a:pt x="38" y="4625"/>
                    </a:lnTo>
                    <a:lnTo>
                      <a:pt x="38" y="4742"/>
                    </a:lnTo>
                    <a:lnTo>
                      <a:pt x="38" y="4778"/>
                    </a:lnTo>
                    <a:lnTo>
                      <a:pt x="150" y="4778"/>
                    </a:lnTo>
                    <a:lnTo>
                      <a:pt x="187" y="4778"/>
                    </a:lnTo>
                    <a:lnTo>
                      <a:pt x="187" y="4817"/>
                    </a:lnTo>
                    <a:lnTo>
                      <a:pt x="225" y="4817"/>
                    </a:lnTo>
                    <a:lnTo>
                      <a:pt x="262" y="4893"/>
                    </a:lnTo>
                    <a:lnTo>
                      <a:pt x="300" y="4893"/>
                    </a:lnTo>
                    <a:lnTo>
                      <a:pt x="412" y="4893"/>
                    </a:lnTo>
                    <a:lnTo>
                      <a:pt x="486" y="4893"/>
                    </a:lnTo>
                    <a:lnTo>
                      <a:pt x="523" y="4856"/>
                    </a:lnTo>
                    <a:lnTo>
                      <a:pt x="636" y="4893"/>
                    </a:lnTo>
                    <a:lnTo>
                      <a:pt x="784" y="4932"/>
                    </a:lnTo>
                    <a:lnTo>
                      <a:pt x="748" y="5009"/>
                    </a:lnTo>
                    <a:lnTo>
                      <a:pt x="748" y="5046"/>
                    </a:lnTo>
                    <a:lnTo>
                      <a:pt x="748" y="5085"/>
                    </a:lnTo>
                    <a:lnTo>
                      <a:pt x="784" y="5124"/>
                    </a:lnTo>
                    <a:lnTo>
                      <a:pt x="822" y="5162"/>
                    </a:lnTo>
                    <a:lnTo>
                      <a:pt x="1158" y="5046"/>
                    </a:lnTo>
                    <a:lnTo>
                      <a:pt x="1269" y="5009"/>
                    </a:lnTo>
                    <a:lnTo>
                      <a:pt x="1383" y="4932"/>
                    </a:lnTo>
                    <a:lnTo>
                      <a:pt x="1494" y="4856"/>
                    </a:lnTo>
                    <a:lnTo>
                      <a:pt x="1606" y="4742"/>
                    </a:lnTo>
                    <a:lnTo>
                      <a:pt x="1643" y="4703"/>
                    </a:lnTo>
                    <a:lnTo>
                      <a:pt x="1680" y="4742"/>
                    </a:lnTo>
                    <a:lnTo>
                      <a:pt x="1719" y="4742"/>
                    </a:lnTo>
                    <a:lnTo>
                      <a:pt x="1755" y="4703"/>
                    </a:lnTo>
                    <a:lnTo>
                      <a:pt x="1719" y="4664"/>
                    </a:lnTo>
                    <a:lnTo>
                      <a:pt x="1680" y="4625"/>
                    </a:lnTo>
                    <a:lnTo>
                      <a:pt x="1680" y="4588"/>
                    </a:lnTo>
                    <a:lnTo>
                      <a:pt x="1719" y="4550"/>
                    </a:lnTo>
                    <a:lnTo>
                      <a:pt x="1719" y="4511"/>
                    </a:lnTo>
                    <a:lnTo>
                      <a:pt x="1755" y="4435"/>
                    </a:lnTo>
                    <a:lnTo>
                      <a:pt x="1793" y="4397"/>
                    </a:lnTo>
                    <a:lnTo>
                      <a:pt x="1793" y="4358"/>
                    </a:lnTo>
                    <a:lnTo>
                      <a:pt x="1867" y="4358"/>
                    </a:lnTo>
                    <a:lnTo>
                      <a:pt x="1867" y="4244"/>
                    </a:lnTo>
                    <a:lnTo>
                      <a:pt x="1867" y="4204"/>
                    </a:lnTo>
                    <a:lnTo>
                      <a:pt x="1867" y="4168"/>
                    </a:lnTo>
                    <a:lnTo>
                      <a:pt x="1905" y="4129"/>
                    </a:lnTo>
                    <a:lnTo>
                      <a:pt x="1942" y="4091"/>
                    </a:lnTo>
                    <a:lnTo>
                      <a:pt x="1980" y="4091"/>
                    </a:lnTo>
                    <a:lnTo>
                      <a:pt x="1980" y="4129"/>
                    </a:lnTo>
                    <a:lnTo>
                      <a:pt x="2016" y="4129"/>
                    </a:lnTo>
                    <a:lnTo>
                      <a:pt x="2054" y="4091"/>
                    </a:lnTo>
                    <a:lnTo>
                      <a:pt x="2129" y="4091"/>
                    </a:lnTo>
                    <a:lnTo>
                      <a:pt x="2166" y="4091"/>
                    </a:lnTo>
                    <a:lnTo>
                      <a:pt x="2203" y="4091"/>
                    </a:lnTo>
                    <a:lnTo>
                      <a:pt x="2240" y="4129"/>
                    </a:lnTo>
                    <a:lnTo>
                      <a:pt x="2277" y="4129"/>
                    </a:lnTo>
                    <a:lnTo>
                      <a:pt x="2277" y="4168"/>
                    </a:lnTo>
                    <a:lnTo>
                      <a:pt x="2316" y="4168"/>
                    </a:lnTo>
                    <a:lnTo>
                      <a:pt x="2277" y="4168"/>
                    </a:lnTo>
                    <a:lnTo>
                      <a:pt x="2277" y="4204"/>
                    </a:lnTo>
                    <a:lnTo>
                      <a:pt x="2277" y="4282"/>
                    </a:lnTo>
                    <a:lnTo>
                      <a:pt x="2277" y="4321"/>
                    </a:lnTo>
                    <a:lnTo>
                      <a:pt x="2316" y="4321"/>
                    </a:lnTo>
                    <a:lnTo>
                      <a:pt x="2316" y="4358"/>
                    </a:lnTo>
                    <a:lnTo>
                      <a:pt x="2390" y="4358"/>
                    </a:lnTo>
                    <a:lnTo>
                      <a:pt x="2465" y="4358"/>
                    </a:lnTo>
                    <a:lnTo>
                      <a:pt x="2540" y="4358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1" name="Freeform 398"/>
              <p:cNvSpPr>
                <a:spLocks noChangeArrowheads="1"/>
              </p:cNvSpPr>
              <p:nvPr/>
            </p:nvSpPr>
            <p:spPr bwMode="auto">
              <a:xfrm>
                <a:off x="5699924" y="2052482"/>
                <a:ext cx="37196" cy="63088"/>
              </a:xfrm>
              <a:custGeom>
                <a:avLst/>
                <a:gdLst>
                  <a:gd name="T0" fmla="*/ 37 w 151"/>
                  <a:gd name="T1" fmla="*/ 0 h 308"/>
                  <a:gd name="T2" fmla="*/ 37 w 151"/>
                  <a:gd name="T3" fmla="*/ 76 h 308"/>
                  <a:gd name="T4" fmla="*/ 0 w 151"/>
                  <a:gd name="T5" fmla="*/ 114 h 308"/>
                  <a:gd name="T6" fmla="*/ 0 w 151"/>
                  <a:gd name="T7" fmla="*/ 190 h 308"/>
                  <a:gd name="T8" fmla="*/ 37 w 151"/>
                  <a:gd name="T9" fmla="*/ 229 h 308"/>
                  <a:gd name="T10" fmla="*/ 37 w 151"/>
                  <a:gd name="T11" fmla="*/ 267 h 308"/>
                  <a:gd name="T12" fmla="*/ 76 w 151"/>
                  <a:gd name="T13" fmla="*/ 267 h 308"/>
                  <a:gd name="T14" fmla="*/ 76 w 151"/>
                  <a:gd name="T15" fmla="*/ 307 h 308"/>
                  <a:gd name="T16" fmla="*/ 112 w 151"/>
                  <a:gd name="T17" fmla="*/ 267 h 308"/>
                  <a:gd name="T18" fmla="*/ 150 w 151"/>
                  <a:gd name="T19" fmla="*/ 229 h 308"/>
                  <a:gd name="T20" fmla="*/ 150 w 151"/>
                  <a:gd name="T21" fmla="*/ 154 h 308"/>
                  <a:gd name="T22" fmla="*/ 112 w 151"/>
                  <a:gd name="T23" fmla="*/ 114 h 308"/>
                  <a:gd name="T24" fmla="*/ 112 w 151"/>
                  <a:gd name="T25" fmla="*/ 76 h 308"/>
                  <a:gd name="T26" fmla="*/ 112 w 151"/>
                  <a:gd name="T27" fmla="*/ 37 h 308"/>
                  <a:gd name="T28" fmla="*/ 76 w 151"/>
                  <a:gd name="T29" fmla="*/ 37 h 308"/>
                  <a:gd name="T30" fmla="*/ 37 w 151"/>
                  <a:gd name="T3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308">
                    <a:moveTo>
                      <a:pt x="37" y="0"/>
                    </a:moveTo>
                    <a:lnTo>
                      <a:pt x="37" y="76"/>
                    </a:lnTo>
                    <a:lnTo>
                      <a:pt x="0" y="114"/>
                    </a:lnTo>
                    <a:lnTo>
                      <a:pt x="0" y="190"/>
                    </a:lnTo>
                    <a:lnTo>
                      <a:pt x="37" y="229"/>
                    </a:lnTo>
                    <a:lnTo>
                      <a:pt x="37" y="267"/>
                    </a:lnTo>
                    <a:lnTo>
                      <a:pt x="76" y="267"/>
                    </a:lnTo>
                    <a:lnTo>
                      <a:pt x="76" y="307"/>
                    </a:lnTo>
                    <a:lnTo>
                      <a:pt x="112" y="267"/>
                    </a:lnTo>
                    <a:lnTo>
                      <a:pt x="150" y="229"/>
                    </a:lnTo>
                    <a:lnTo>
                      <a:pt x="150" y="154"/>
                    </a:lnTo>
                    <a:lnTo>
                      <a:pt x="112" y="114"/>
                    </a:lnTo>
                    <a:lnTo>
                      <a:pt x="112" y="76"/>
                    </a:lnTo>
                    <a:lnTo>
                      <a:pt x="112" y="37"/>
                    </a:lnTo>
                    <a:lnTo>
                      <a:pt x="76" y="37"/>
                    </a:lnTo>
                    <a:lnTo>
                      <a:pt x="37" y="0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2" name="Freeform 399"/>
              <p:cNvSpPr>
                <a:spLocks noChangeArrowheads="1"/>
              </p:cNvSpPr>
              <p:nvPr/>
            </p:nvSpPr>
            <p:spPr bwMode="auto">
              <a:xfrm>
                <a:off x="3962965" y="840101"/>
                <a:ext cx="1248898" cy="1647595"/>
              </a:xfrm>
              <a:custGeom>
                <a:avLst/>
                <a:gdLst>
                  <a:gd name="T0" fmla="*/ 3025 w 4892"/>
                  <a:gd name="T1" fmla="*/ 5695 h 7950"/>
                  <a:gd name="T2" fmla="*/ 2353 w 4892"/>
                  <a:gd name="T3" fmla="*/ 5924 h 7950"/>
                  <a:gd name="T4" fmla="*/ 2353 w 4892"/>
                  <a:gd name="T5" fmla="*/ 6536 h 7950"/>
                  <a:gd name="T6" fmla="*/ 2129 w 4892"/>
                  <a:gd name="T7" fmla="*/ 6840 h 7950"/>
                  <a:gd name="T8" fmla="*/ 1867 w 4892"/>
                  <a:gd name="T9" fmla="*/ 7261 h 7950"/>
                  <a:gd name="T10" fmla="*/ 2129 w 4892"/>
                  <a:gd name="T11" fmla="*/ 7798 h 7950"/>
                  <a:gd name="T12" fmla="*/ 1269 w 4892"/>
                  <a:gd name="T13" fmla="*/ 7873 h 7950"/>
                  <a:gd name="T14" fmla="*/ 1234 w 4892"/>
                  <a:gd name="T15" fmla="*/ 7529 h 7950"/>
                  <a:gd name="T16" fmla="*/ 1009 w 4892"/>
                  <a:gd name="T17" fmla="*/ 7224 h 7950"/>
                  <a:gd name="T18" fmla="*/ 710 w 4892"/>
                  <a:gd name="T19" fmla="*/ 6993 h 7950"/>
                  <a:gd name="T20" fmla="*/ 448 w 4892"/>
                  <a:gd name="T21" fmla="*/ 6612 h 7950"/>
                  <a:gd name="T22" fmla="*/ 486 w 4892"/>
                  <a:gd name="T23" fmla="*/ 5962 h 7950"/>
                  <a:gd name="T24" fmla="*/ 300 w 4892"/>
                  <a:gd name="T25" fmla="*/ 5503 h 7950"/>
                  <a:gd name="T26" fmla="*/ 561 w 4892"/>
                  <a:gd name="T27" fmla="*/ 5274 h 7950"/>
                  <a:gd name="T28" fmla="*/ 636 w 4892"/>
                  <a:gd name="T29" fmla="*/ 5581 h 7950"/>
                  <a:gd name="T30" fmla="*/ 859 w 4892"/>
                  <a:gd name="T31" fmla="*/ 5503 h 7950"/>
                  <a:gd name="T32" fmla="*/ 1158 w 4892"/>
                  <a:gd name="T33" fmla="*/ 5083 h 7950"/>
                  <a:gd name="T34" fmla="*/ 1307 w 4892"/>
                  <a:gd name="T35" fmla="*/ 4664 h 7950"/>
                  <a:gd name="T36" fmla="*/ 1234 w 4892"/>
                  <a:gd name="T37" fmla="*/ 4280 h 7950"/>
                  <a:gd name="T38" fmla="*/ 1419 w 4892"/>
                  <a:gd name="T39" fmla="*/ 4243 h 7950"/>
                  <a:gd name="T40" fmla="*/ 1494 w 4892"/>
                  <a:gd name="T41" fmla="*/ 3936 h 7950"/>
                  <a:gd name="T42" fmla="*/ 1269 w 4892"/>
                  <a:gd name="T43" fmla="*/ 3440 h 7950"/>
                  <a:gd name="T44" fmla="*/ 1269 w 4892"/>
                  <a:gd name="T45" fmla="*/ 3019 h 7950"/>
                  <a:gd name="T46" fmla="*/ 1569 w 4892"/>
                  <a:gd name="T47" fmla="*/ 2905 h 7950"/>
                  <a:gd name="T48" fmla="*/ 1680 w 4892"/>
                  <a:gd name="T49" fmla="*/ 2446 h 7950"/>
                  <a:gd name="T50" fmla="*/ 1307 w 4892"/>
                  <a:gd name="T51" fmla="*/ 1986 h 7950"/>
                  <a:gd name="T52" fmla="*/ 1269 w 4892"/>
                  <a:gd name="T53" fmla="*/ 1451 h 7950"/>
                  <a:gd name="T54" fmla="*/ 822 w 4892"/>
                  <a:gd name="T55" fmla="*/ 1070 h 7950"/>
                  <a:gd name="T56" fmla="*/ 262 w 4892"/>
                  <a:gd name="T57" fmla="*/ 534 h 7950"/>
                  <a:gd name="T58" fmla="*/ 300 w 4892"/>
                  <a:gd name="T59" fmla="*/ 267 h 7950"/>
                  <a:gd name="T60" fmla="*/ 710 w 4892"/>
                  <a:gd name="T61" fmla="*/ 457 h 7950"/>
                  <a:gd name="T62" fmla="*/ 1345 w 4892"/>
                  <a:gd name="T63" fmla="*/ 343 h 7950"/>
                  <a:gd name="T64" fmla="*/ 1831 w 4892"/>
                  <a:gd name="T65" fmla="*/ 611 h 7950"/>
                  <a:gd name="T66" fmla="*/ 2876 w 4892"/>
                  <a:gd name="T67" fmla="*/ 457 h 7950"/>
                  <a:gd name="T68" fmla="*/ 2950 w 4892"/>
                  <a:gd name="T69" fmla="*/ 764 h 7950"/>
                  <a:gd name="T70" fmla="*/ 1831 w 4892"/>
                  <a:gd name="T71" fmla="*/ 764 h 7950"/>
                  <a:gd name="T72" fmla="*/ 2316 w 4892"/>
                  <a:gd name="T73" fmla="*/ 955 h 7950"/>
                  <a:gd name="T74" fmla="*/ 2577 w 4892"/>
                  <a:gd name="T75" fmla="*/ 1261 h 7950"/>
                  <a:gd name="T76" fmla="*/ 2801 w 4892"/>
                  <a:gd name="T77" fmla="*/ 1758 h 7950"/>
                  <a:gd name="T78" fmla="*/ 3435 w 4892"/>
                  <a:gd name="T79" fmla="*/ 2102 h 7950"/>
                  <a:gd name="T80" fmla="*/ 3660 w 4892"/>
                  <a:gd name="T81" fmla="*/ 1758 h 7950"/>
                  <a:gd name="T82" fmla="*/ 4294 w 4892"/>
                  <a:gd name="T83" fmla="*/ 1910 h 7950"/>
                  <a:gd name="T84" fmla="*/ 4818 w 4892"/>
                  <a:gd name="T85" fmla="*/ 2446 h 7950"/>
                  <a:gd name="T86" fmla="*/ 4631 w 4892"/>
                  <a:gd name="T87" fmla="*/ 2369 h 7950"/>
                  <a:gd name="T88" fmla="*/ 4368 w 4892"/>
                  <a:gd name="T89" fmla="*/ 2484 h 7950"/>
                  <a:gd name="T90" fmla="*/ 3584 w 4892"/>
                  <a:gd name="T91" fmla="*/ 2789 h 7950"/>
                  <a:gd name="T92" fmla="*/ 3958 w 4892"/>
                  <a:gd name="T93" fmla="*/ 3248 h 7950"/>
                  <a:gd name="T94" fmla="*/ 4107 w 4892"/>
                  <a:gd name="T95" fmla="*/ 3936 h 7950"/>
                  <a:gd name="T96" fmla="*/ 3697 w 4892"/>
                  <a:gd name="T97" fmla="*/ 4280 h 7950"/>
                  <a:gd name="T98" fmla="*/ 3697 w 4892"/>
                  <a:gd name="T99" fmla="*/ 4664 h 7950"/>
                  <a:gd name="T100" fmla="*/ 3584 w 4892"/>
                  <a:gd name="T101" fmla="*/ 5428 h 7950"/>
                  <a:gd name="T102" fmla="*/ 3846 w 4892"/>
                  <a:gd name="T103" fmla="*/ 1682 h 7950"/>
                  <a:gd name="T104" fmla="*/ 3958 w 4892"/>
                  <a:gd name="T105" fmla="*/ 1529 h 7950"/>
                  <a:gd name="T106" fmla="*/ 1158 w 4892"/>
                  <a:gd name="T107" fmla="*/ 4739 h 7950"/>
                  <a:gd name="T108" fmla="*/ 1009 w 4892"/>
                  <a:gd name="T109" fmla="*/ 4739 h 7950"/>
                  <a:gd name="T110" fmla="*/ 784 w 4892"/>
                  <a:gd name="T111" fmla="*/ 4318 h 7950"/>
                  <a:gd name="T112" fmla="*/ 336 w 4892"/>
                  <a:gd name="T113" fmla="*/ 1108 h 7950"/>
                  <a:gd name="T114" fmla="*/ 225 w 4892"/>
                  <a:gd name="T115" fmla="*/ 153 h 7950"/>
                  <a:gd name="T116" fmla="*/ 0 w 4892"/>
                  <a:gd name="T117" fmla="*/ 7032 h 7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892" h="7950">
                    <a:moveTo>
                      <a:pt x="3622" y="5503"/>
                    </a:moveTo>
                    <a:lnTo>
                      <a:pt x="3584" y="5542"/>
                    </a:lnTo>
                    <a:lnTo>
                      <a:pt x="3511" y="5542"/>
                    </a:lnTo>
                    <a:lnTo>
                      <a:pt x="3473" y="5581"/>
                    </a:lnTo>
                    <a:lnTo>
                      <a:pt x="3435" y="5581"/>
                    </a:lnTo>
                    <a:lnTo>
                      <a:pt x="3359" y="5619"/>
                    </a:lnTo>
                    <a:lnTo>
                      <a:pt x="3324" y="5655"/>
                    </a:lnTo>
                    <a:lnTo>
                      <a:pt x="3286" y="5695"/>
                    </a:lnTo>
                    <a:lnTo>
                      <a:pt x="3286" y="5733"/>
                    </a:lnTo>
                    <a:lnTo>
                      <a:pt x="3248" y="5733"/>
                    </a:lnTo>
                    <a:lnTo>
                      <a:pt x="3174" y="5733"/>
                    </a:lnTo>
                    <a:lnTo>
                      <a:pt x="3138" y="5733"/>
                    </a:lnTo>
                    <a:lnTo>
                      <a:pt x="3025" y="5695"/>
                    </a:lnTo>
                    <a:lnTo>
                      <a:pt x="2950" y="5695"/>
                    </a:lnTo>
                    <a:lnTo>
                      <a:pt x="2913" y="5695"/>
                    </a:lnTo>
                    <a:lnTo>
                      <a:pt x="2876" y="5695"/>
                    </a:lnTo>
                    <a:lnTo>
                      <a:pt x="2763" y="5695"/>
                    </a:lnTo>
                    <a:lnTo>
                      <a:pt x="2689" y="5695"/>
                    </a:lnTo>
                    <a:lnTo>
                      <a:pt x="2651" y="5733"/>
                    </a:lnTo>
                    <a:lnTo>
                      <a:pt x="2613" y="5733"/>
                    </a:lnTo>
                    <a:lnTo>
                      <a:pt x="2540" y="5733"/>
                    </a:lnTo>
                    <a:lnTo>
                      <a:pt x="2465" y="5695"/>
                    </a:lnTo>
                    <a:lnTo>
                      <a:pt x="2427" y="5733"/>
                    </a:lnTo>
                    <a:lnTo>
                      <a:pt x="2391" y="5809"/>
                    </a:lnTo>
                    <a:lnTo>
                      <a:pt x="2353" y="5886"/>
                    </a:lnTo>
                    <a:lnTo>
                      <a:pt x="2353" y="5924"/>
                    </a:lnTo>
                    <a:lnTo>
                      <a:pt x="2316" y="5962"/>
                    </a:lnTo>
                    <a:lnTo>
                      <a:pt x="2277" y="6076"/>
                    </a:lnTo>
                    <a:lnTo>
                      <a:pt x="2240" y="6115"/>
                    </a:lnTo>
                    <a:lnTo>
                      <a:pt x="2204" y="6192"/>
                    </a:lnTo>
                    <a:lnTo>
                      <a:pt x="2166" y="6268"/>
                    </a:lnTo>
                    <a:lnTo>
                      <a:pt x="2166" y="6306"/>
                    </a:lnTo>
                    <a:lnTo>
                      <a:pt x="2129" y="6345"/>
                    </a:lnTo>
                    <a:lnTo>
                      <a:pt x="2166" y="6383"/>
                    </a:lnTo>
                    <a:lnTo>
                      <a:pt x="2204" y="6383"/>
                    </a:lnTo>
                    <a:lnTo>
                      <a:pt x="2240" y="6419"/>
                    </a:lnTo>
                    <a:lnTo>
                      <a:pt x="2277" y="6459"/>
                    </a:lnTo>
                    <a:lnTo>
                      <a:pt x="2316" y="6536"/>
                    </a:lnTo>
                    <a:lnTo>
                      <a:pt x="2353" y="6536"/>
                    </a:lnTo>
                    <a:lnTo>
                      <a:pt x="2353" y="6573"/>
                    </a:lnTo>
                    <a:lnTo>
                      <a:pt x="2391" y="6573"/>
                    </a:lnTo>
                    <a:lnTo>
                      <a:pt x="2391" y="6612"/>
                    </a:lnTo>
                    <a:lnTo>
                      <a:pt x="2427" y="6612"/>
                    </a:lnTo>
                    <a:lnTo>
                      <a:pt x="2465" y="6612"/>
                    </a:lnTo>
                    <a:lnTo>
                      <a:pt x="2465" y="6650"/>
                    </a:lnTo>
                    <a:lnTo>
                      <a:pt x="2465" y="6689"/>
                    </a:lnTo>
                    <a:lnTo>
                      <a:pt x="2427" y="6689"/>
                    </a:lnTo>
                    <a:lnTo>
                      <a:pt x="2391" y="6726"/>
                    </a:lnTo>
                    <a:lnTo>
                      <a:pt x="2277" y="6765"/>
                    </a:lnTo>
                    <a:lnTo>
                      <a:pt x="2240" y="6765"/>
                    </a:lnTo>
                    <a:lnTo>
                      <a:pt x="2166" y="6803"/>
                    </a:lnTo>
                    <a:lnTo>
                      <a:pt x="2129" y="6840"/>
                    </a:lnTo>
                    <a:lnTo>
                      <a:pt x="2054" y="6840"/>
                    </a:lnTo>
                    <a:lnTo>
                      <a:pt x="1980" y="6879"/>
                    </a:lnTo>
                    <a:lnTo>
                      <a:pt x="1904" y="6918"/>
                    </a:lnTo>
                    <a:lnTo>
                      <a:pt x="1867" y="6957"/>
                    </a:lnTo>
                    <a:lnTo>
                      <a:pt x="1831" y="6957"/>
                    </a:lnTo>
                    <a:lnTo>
                      <a:pt x="1793" y="7032"/>
                    </a:lnTo>
                    <a:lnTo>
                      <a:pt x="1755" y="7071"/>
                    </a:lnTo>
                    <a:lnTo>
                      <a:pt x="1719" y="7110"/>
                    </a:lnTo>
                    <a:lnTo>
                      <a:pt x="1719" y="7147"/>
                    </a:lnTo>
                    <a:lnTo>
                      <a:pt x="1719" y="7184"/>
                    </a:lnTo>
                    <a:lnTo>
                      <a:pt x="1755" y="7184"/>
                    </a:lnTo>
                    <a:lnTo>
                      <a:pt x="1793" y="7224"/>
                    </a:lnTo>
                    <a:lnTo>
                      <a:pt x="1867" y="7261"/>
                    </a:lnTo>
                    <a:lnTo>
                      <a:pt x="1904" y="7300"/>
                    </a:lnTo>
                    <a:lnTo>
                      <a:pt x="1942" y="7300"/>
                    </a:lnTo>
                    <a:lnTo>
                      <a:pt x="2017" y="7339"/>
                    </a:lnTo>
                    <a:lnTo>
                      <a:pt x="1980" y="7414"/>
                    </a:lnTo>
                    <a:lnTo>
                      <a:pt x="1942" y="7453"/>
                    </a:lnTo>
                    <a:lnTo>
                      <a:pt x="1942" y="7492"/>
                    </a:lnTo>
                    <a:lnTo>
                      <a:pt x="1942" y="7567"/>
                    </a:lnTo>
                    <a:lnTo>
                      <a:pt x="1980" y="7605"/>
                    </a:lnTo>
                    <a:lnTo>
                      <a:pt x="2054" y="7645"/>
                    </a:lnTo>
                    <a:lnTo>
                      <a:pt x="2091" y="7682"/>
                    </a:lnTo>
                    <a:lnTo>
                      <a:pt x="2129" y="7721"/>
                    </a:lnTo>
                    <a:lnTo>
                      <a:pt x="2166" y="7721"/>
                    </a:lnTo>
                    <a:lnTo>
                      <a:pt x="2129" y="7798"/>
                    </a:lnTo>
                    <a:lnTo>
                      <a:pt x="2091" y="7835"/>
                    </a:lnTo>
                    <a:lnTo>
                      <a:pt x="2091" y="7873"/>
                    </a:lnTo>
                    <a:lnTo>
                      <a:pt x="1980" y="7873"/>
                    </a:lnTo>
                    <a:lnTo>
                      <a:pt x="1942" y="7873"/>
                    </a:lnTo>
                    <a:lnTo>
                      <a:pt x="1904" y="7873"/>
                    </a:lnTo>
                    <a:lnTo>
                      <a:pt x="1867" y="7912"/>
                    </a:lnTo>
                    <a:lnTo>
                      <a:pt x="1831" y="7912"/>
                    </a:lnTo>
                    <a:lnTo>
                      <a:pt x="1531" y="7912"/>
                    </a:lnTo>
                    <a:lnTo>
                      <a:pt x="1494" y="7912"/>
                    </a:lnTo>
                    <a:lnTo>
                      <a:pt x="1456" y="7949"/>
                    </a:lnTo>
                    <a:lnTo>
                      <a:pt x="1345" y="7912"/>
                    </a:lnTo>
                    <a:lnTo>
                      <a:pt x="1307" y="7873"/>
                    </a:lnTo>
                    <a:lnTo>
                      <a:pt x="1269" y="7873"/>
                    </a:lnTo>
                    <a:lnTo>
                      <a:pt x="1269" y="7835"/>
                    </a:lnTo>
                    <a:lnTo>
                      <a:pt x="1307" y="7798"/>
                    </a:lnTo>
                    <a:lnTo>
                      <a:pt x="1307" y="7758"/>
                    </a:lnTo>
                    <a:lnTo>
                      <a:pt x="1345" y="7721"/>
                    </a:lnTo>
                    <a:lnTo>
                      <a:pt x="1345" y="7682"/>
                    </a:lnTo>
                    <a:lnTo>
                      <a:pt x="1307" y="7645"/>
                    </a:lnTo>
                    <a:lnTo>
                      <a:pt x="1269" y="7682"/>
                    </a:lnTo>
                    <a:lnTo>
                      <a:pt x="1234" y="7721"/>
                    </a:lnTo>
                    <a:lnTo>
                      <a:pt x="1234" y="7682"/>
                    </a:lnTo>
                    <a:lnTo>
                      <a:pt x="1195" y="7682"/>
                    </a:lnTo>
                    <a:lnTo>
                      <a:pt x="1195" y="7645"/>
                    </a:lnTo>
                    <a:lnTo>
                      <a:pt x="1195" y="7567"/>
                    </a:lnTo>
                    <a:lnTo>
                      <a:pt x="1234" y="7529"/>
                    </a:lnTo>
                    <a:lnTo>
                      <a:pt x="1269" y="7492"/>
                    </a:lnTo>
                    <a:lnTo>
                      <a:pt x="1307" y="7492"/>
                    </a:lnTo>
                    <a:lnTo>
                      <a:pt x="1345" y="7453"/>
                    </a:lnTo>
                    <a:lnTo>
                      <a:pt x="1345" y="7377"/>
                    </a:lnTo>
                    <a:lnTo>
                      <a:pt x="1307" y="7339"/>
                    </a:lnTo>
                    <a:lnTo>
                      <a:pt x="1307" y="7300"/>
                    </a:lnTo>
                    <a:lnTo>
                      <a:pt x="1269" y="7300"/>
                    </a:lnTo>
                    <a:lnTo>
                      <a:pt x="1234" y="7300"/>
                    </a:lnTo>
                    <a:lnTo>
                      <a:pt x="1195" y="7300"/>
                    </a:lnTo>
                    <a:lnTo>
                      <a:pt x="1120" y="7261"/>
                    </a:lnTo>
                    <a:lnTo>
                      <a:pt x="1084" y="7261"/>
                    </a:lnTo>
                    <a:lnTo>
                      <a:pt x="1047" y="7261"/>
                    </a:lnTo>
                    <a:lnTo>
                      <a:pt x="1009" y="7224"/>
                    </a:lnTo>
                    <a:lnTo>
                      <a:pt x="971" y="7184"/>
                    </a:lnTo>
                    <a:lnTo>
                      <a:pt x="971" y="7147"/>
                    </a:lnTo>
                    <a:lnTo>
                      <a:pt x="933" y="7147"/>
                    </a:lnTo>
                    <a:lnTo>
                      <a:pt x="933" y="7184"/>
                    </a:lnTo>
                    <a:lnTo>
                      <a:pt x="897" y="7184"/>
                    </a:lnTo>
                    <a:lnTo>
                      <a:pt x="859" y="7224"/>
                    </a:lnTo>
                    <a:lnTo>
                      <a:pt x="822" y="7147"/>
                    </a:lnTo>
                    <a:lnTo>
                      <a:pt x="822" y="7110"/>
                    </a:lnTo>
                    <a:lnTo>
                      <a:pt x="822" y="7071"/>
                    </a:lnTo>
                    <a:lnTo>
                      <a:pt x="784" y="7032"/>
                    </a:lnTo>
                    <a:lnTo>
                      <a:pt x="748" y="7032"/>
                    </a:lnTo>
                    <a:lnTo>
                      <a:pt x="710" y="7032"/>
                    </a:lnTo>
                    <a:lnTo>
                      <a:pt x="710" y="6993"/>
                    </a:lnTo>
                    <a:lnTo>
                      <a:pt x="636" y="6993"/>
                    </a:lnTo>
                    <a:lnTo>
                      <a:pt x="636" y="6957"/>
                    </a:lnTo>
                    <a:lnTo>
                      <a:pt x="597" y="6957"/>
                    </a:lnTo>
                    <a:lnTo>
                      <a:pt x="597" y="6918"/>
                    </a:lnTo>
                    <a:lnTo>
                      <a:pt x="561" y="6918"/>
                    </a:lnTo>
                    <a:lnTo>
                      <a:pt x="523" y="6918"/>
                    </a:lnTo>
                    <a:lnTo>
                      <a:pt x="486" y="6918"/>
                    </a:lnTo>
                    <a:lnTo>
                      <a:pt x="486" y="6879"/>
                    </a:lnTo>
                    <a:lnTo>
                      <a:pt x="486" y="6840"/>
                    </a:lnTo>
                    <a:lnTo>
                      <a:pt x="486" y="6803"/>
                    </a:lnTo>
                    <a:lnTo>
                      <a:pt x="486" y="6765"/>
                    </a:lnTo>
                    <a:lnTo>
                      <a:pt x="448" y="6726"/>
                    </a:lnTo>
                    <a:lnTo>
                      <a:pt x="448" y="6612"/>
                    </a:lnTo>
                    <a:lnTo>
                      <a:pt x="448" y="6573"/>
                    </a:lnTo>
                    <a:lnTo>
                      <a:pt x="448" y="6536"/>
                    </a:lnTo>
                    <a:lnTo>
                      <a:pt x="448" y="6497"/>
                    </a:lnTo>
                    <a:lnTo>
                      <a:pt x="412" y="6459"/>
                    </a:lnTo>
                    <a:lnTo>
                      <a:pt x="412" y="6419"/>
                    </a:lnTo>
                    <a:lnTo>
                      <a:pt x="448" y="6345"/>
                    </a:lnTo>
                    <a:lnTo>
                      <a:pt x="486" y="6345"/>
                    </a:lnTo>
                    <a:lnTo>
                      <a:pt x="486" y="6306"/>
                    </a:lnTo>
                    <a:lnTo>
                      <a:pt x="448" y="6268"/>
                    </a:lnTo>
                    <a:lnTo>
                      <a:pt x="412" y="6268"/>
                    </a:lnTo>
                    <a:lnTo>
                      <a:pt x="486" y="6038"/>
                    </a:lnTo>
                    <a:lnTo>
                      <a:pt x="486" y="6001"/>
                    </a:lnTo>
                    <a:lnTo>
                      <a:pt x="486" y="5962"/>
                    </a:lnTo>
                    <a:lnTo>
                      <a:pt x="448" y="5962"/>
                    </a:lnTo>
                    <a:lnTo>
                      <a:pt x="448" y="5924"/>
                    </a:lnTo>
                    <a:lnTo>
                      <a:pt x="412" y="5886"/>
                    </a:lnTo>
                    <a:lnTo>
                      <a:pt x="412" y="5848"/>
                    </a:lnTo>
                    <a:lnTo>
                      <a:pt x="373" y="5809"/>
                    </a:lnTo>
                    <a:lnTo>
                      <a:pt x="336" y="5771"/>
                    </a:lnTo>
                    <a:lnTo>
                      <a:pt x="336" y="5733"/>
                    </a:lnTo>
                    <a:lnTo>
                      <a:pt x="336" y="5695"/>
                    </a:lnTo>
                    <a:lnTo>
                      <a:pt x="336" y="5619"/>
                    </a:lnTo>
                    <a:lnTo>
                      <a:pt x="336" y="5581"/>
                    </a:lnTo>
                    <a:lnTo>
                      <a:pt x="336" y="5542"/>
                    </a:lnTo>
                    <a:lnTo>
                      <a:pt x="300" y="5542"/>
                    </a:lnTo>
                    <a:lnTo>
                      <a:pt x="300" y="5503"/>
                    </a:lnTo>
                    <a:lnTo>
                      <a:pt x="262" y="5503"/>
                    </a:lnTo>
                    <a:lnTo>
                      <a:pt x="262" y="5465"/>
                    </a:lnTo>
                    <a:lnTo>
                      <a:pt x="225" y="5465"/>
                    </a:lnTo>
                    <a:lnTo>
                      <a:pt x="225" y="5428"/>
                    </a:lnTo>
                    <a:lnTo>
                      <a:pt x="225" y="5389"/>
                    </a:lnTo>
                    <a:lnTo>
                      <a:pt x="225" y="5312"/>
                    </a:lnTo>
                    <a:lnTo>
                      <a:pt x="262" y="5274"/>
                    </a:lnTo>
                    <a:lnTo>
                      <a:pt x="300" y="5236"/>
                    </a:lnTo>
                    <a:lnTo>
                      <a:pt x="300" y="5198"/>
                    </a:lnTo>
                    <a:lnTo>
                      <a:pt x="336" y="5198"/>
                    </a:lnTo>
                    <a:lnTo>
                      <a:pt x="412" y="5236"/>
                    </a:lnTo>
                    <a:lnTo>
                      <a:pt x="523" y="5274"/>
                    </a:lnTo>
                    <a:lnTo>
                      <a:pt x="561" y="5274"/>
                    </a:lnTo>
                    <a:lnTo>
                      <a:pt x="673" y="5312"/>
                    </a:lnTo>
                    <a:lnTo>
                      <a:pt x="748" y="5350"/>
                    </a:lnTo>
                    <a:lnTo>
                      <a:pt x="748" y="5389"/>
                    </a:lnTo>
                    <a:lnTo>
                      <a:pt x="748" y="5428"/>
                    </a:lnTo>
                    <a:lnTo>
                      <a:pt x="748" y="5465"/>
                    </a:lnTo>
                    <a:lnTo>
                      <a:pt x="710" y="5465"/>
                    </a:lnTo>
                    <a:lnTo>
                      <a:pt x="636" y="5465"/>
                    </a:lnTo>
                    <a:lnTo>
                      <a:pt x="561" y="5428"/>
                    </a:lnTo>
                    <a:lnTo>
                      <a:pt x="523" y="5465"/>
                    </a:lnTo>
                    <a:lnTo>
                      <a:pt x="523" y="5503"/>
                    </a:lnTo>
                    <a:lnTo>
                      <a:pt x="561" y="5542"/>
                    </a:lnTo>
                    <a:lnTo>
                      <a:pt x="597" y="5542"/>
                    </a:lnTo>
                    <a:lnTo>
                      <a:pt x="636" y="5581"/>
                    </a:lnTo>
                    <a:lnTo>
                      <a:pt x="636" y="5619"/>
                    </a:lnTo>
                    <a:lnTo>
                      <a:pt x="673" y="5695"/>
                    </a:lnTo>
                    <a:lnTo>
                      <a:pt x="673" y="5733"/>
                    </a:lnTo>
                    <a:lnTo>
                      <a:pt x="710" y="5733"/>
                    </a:lnTo>
                    <a:lnTo>
                      <a:pt x="784" y="5733"/>
                    </a:lnTo>
                    <a:lnTo>
                      <a:pt x="822" y="5695"/>
                    </a:lnTo>
                    <a:lnTo>
                      <a:pt x="859" y="5695"/>
                    </a:lnTo>
                    <a:lnTo>
                      <a:pt x="859" y="5655"/>
                    </a:lnTo>
                    <a:lnTo>
                      <a:pt x="822" y="5655"/>
                    </a:lnTo>
                    <a:lnTo>
                      <a:pt x="822" y="5581"/>
                    </a:lnTo>
                    <a:lnTo>
                      <a:pt x="822" y="5542"/>
                    </a:lnTo>
                    <a:lnTo>
                      <a:pt x="859" y="5542"/>
                    </a:lnTo>
                    <a:lnTo>
                      <a:pt x="859" y="5503"/>
                    </a:lnTo>
                    <a:lnTo>
                      <a:pt x="859" y="5465"/>
                    </a:lnTo>
                    <a:lnTo>
                      <a:pt x="859" y="5428"/>
                    </a:lnTo>
                    <a:lnTo>
                      <a:pt x="859" y="5389"/>
                    </a:lnTo>
                    <a:lnTo>
                      <a:pt x="859" y="5350"/>
                    </a:lnTo>
                    <a:lnTo>
                      <a:pt x="859" y="5312"/>
                    </a:lnTo>
                    <a:lnTo>
                      <a:pt x="897" y="5312"/>
                    </a:lnTo>
                    <a:lnTo>
                      <a:pt x="933" y="5312"/>
                    </a:lnTo>
                    <a:lnTo>
                      <a:pt x="971" y="5274"/>
                    </a:lnTo>
                    <a:lnTo>
                      <a:pt x="1009" y="5198"/>
                    </a:lnTo>
                    <a:lnTo>
                      <a:pt x="1047" y="5121"/>
                    </a:lnTo>
                    <a:lnTo>
                      <a:pt x="1047" y="5083"/>
                    </a:lnTo>
                    <a:lnTo>
                      <a:pt x="1084" y="5160"/>
                    </a:lnTo>
                    <a:lnTo>
                      <a:pt x="1158" y="5083"/>
                    </a:lnTo>
                    <a:lnTo>
                      <a:pt x="1158" y="5045"/>
                    </a:lnTo>
                    <a:lnTo>
                      <a:pt x="1234" y="4968"/>
                    </a:lnTo>
                    <a:lnTo>
                      <a:pt x="1269" y="4931"/>
                    </a:lnTo>
                    <a:lnTo>
                      <a:pt x="1307" y="4931"/>
                    </a:lnTo>
                    <a:lnTo>
                      <a:pt x="1345" y="4891"/>
                    </a:lnTo>
                    <a:lnTo>
                      <a:pt x="1383" y="4854"/>
                    </a:lnTo>
                    <a:lnTo>
                      <a:pt x="1345" y="4817"/>
                    </a:lnTo>
                    <a:lnTo>
                      <a:pt x="1269" y="4817"/>
                    </a:lnTo>
                    <a:lnTo>
                      <a:pt x="1234" y="4777"/>
                    </a:lnTo>
                    <a:lnTo>
                      <a:pt x="1234" y="4739"/>
                    </a:lnTo>
                    <a:lnTo>
                      <a:pt x="1269" y="4700"/>
                    </a:lnTo>
                    <a:lnTo>
                      <a:pt x="1307" y="4700"/>
                    </a:lnTo>
                    <a:lnTo>
                      <a:pt x="1307" y="4664"/>
                    </a:lnTo>
                    <a:lnTo>
                      <a:pt x="1383" y="4664"/>
                    </a:lnTo>
                    <a:lnTo>
                      <a:pt x="1456" y="4700"/>
                    </a:lnTo>
                    <a:lnTo>
                      <a:pt x="1494" y="4700"/>
                    </a:lnTo>
                    <a:lnTo>
                      <a:pt x="1494" y="4624"/>
                    </a:lnTo>
                    <a:lnTo>
                      <a:pt x="1419" y="4547"/>
                    </a:lnTo>
                    <a:lnTo>
                      <a:pt x="1383" y="4510"/>
                    </a:lnTo>
                    <a:lnTo>
                      <a:pt x="1345" y="4472"/>
                    </a:lnTo>
                    <a:lnTo>
                      <a:pt x="1307" y="4433"/>
                    </a:lnTo>
                    <a:lnTo>
                      <a:pt x="1269" y="4433"/>
                    </a:lnTo>
                    <a:lnTo>
                      <a:pt x="1269" y="4396"/>
                    </a:lnTo>
                    <a:lnTo>
                      <a:pt x="1234" y="4396"/>
                    </a:lnTo>
                    <a:lnTo>
                      <a:pt x="1234" y="4357"/>
                    </a:lnTo>
                    <a:lnTo>
                      <a:pt x="1234" y="4280"/>
                    </a:lnTo>
                    <a:lnTo>
                      <a:pt x="1234" y="4243"/>
                    </a:lnTo>
                    <a:lnTo>
                      <a:pt x="1234" y="4204"/>
                    </a:lnTo>
                    <a:lnTo>
                      <a:pt x="1269" y="4243"/>
                    </a:lnTo>
                    <a:lnTo>
                      <a:pt x="1345" y="4318"/>
                    </a:lnTo>
                    <a:lnTo>
                      <a:pt x="1383" y="4318"/>
                    </a:lnTo>
                    <a:lnTo>
                      <a:pt x="1419" y="4357"/>
                    </a:lnTo>
                    <a:lnTo>
                      <a:pt x="1456" y="4396"/>
                    </a:lnTo>
                    <a:lnTo>
                      <a:pt x="1494" y="4396"/>
                    </a:lnTo>
                    <a:lnTo>
                      <a:pt x="1494" y="4357"/>
                    </a:lnTo>
                    <a:lnTo>
                      <a:pt x="1494" y="4318"/>
                    </a:lnTo>
                    <a:lnTo>
                      <a:pt x="1494" y="4280"/>
                    </a:lnTo>
                    <a:lnTo>
                      <a:pt x="1456" y="4280"/>
                    </a:lnTo>
                    <a:lnTo>
                      <a:pt x="1419" y="4243"/>
                    </a:lnTo>
                    <a:lnTo>
                      <a:pt x="1383" y="4204"/>
                    </a:lnTo>
                    <a:lnTo>
                      <a:pt x="1345" y="4165"/>
                    </a:lnTo>
                    <a:lnTo>
                      <a:pt x="1307" y="4127"/>
                    </a:lnTo>
                    <a:lnTo>
                      <a:pt x="1307" y="4090"/>
                    </a:lnTo>
                    <a:lnTo>
                      <a:pt x="1345" y="4090"/>
                    </a:lnTo>
                    <a:lnTo>
                      <a:pt x="1419" y="4052"/>
                    </a:lnTo>
                    <a:lnTo>
                      <a:pt x="1494" y="4052"/>
                    </a:lnTo>
                    <a:lnTo>
                      <a:pt x="1569" y="4012"/>
                    </a:lnTo>
                    <a:lnTo>
                      <a:pt x="1606" y="4012"/>
                    </a:lnTo>
                    <a:lnTo>
                      <a:pt x="1606" y="3975"/>
                    </a:lnTo>
                    <a:lnTo>
                      <a:pt x="1569" y="3975"/>
                    </a:lnTo>
                    <a:lnTo>
                      <a:pt x="1531" y="3936"/>
                    </a:lnTo>
                    <a:lnTo>
                      <a:pt x="1494" y="3936"/>
                    </a:lnTo>
                    <a:lnTo>
                      <a:pt x="1419" y="3936"/>
                    </a:lnTo>
                    <a:lnTo>
                      <a:pt x="1383" y="3936"/>
                    </a:lnTo>
                    <a:lnTo>
                      <a:pt x="1345" y="3936"/>
                    </a:lnTo>
                    <a:lnTo>
                      <a:pt x="1307" y="3899"/>
                    </a:lnTo>
                    <a:lnTo>
                      <a:pt x="1307" y="3859"/>
                    </a:lnTo>
                    <a:lnTo>
                      <a:pt x="1269" y="3783"/>
                    </a:lnTo>
                    <a:lnTo>
                      <a:pt x="1269" y="3745"/>
                    </a:lnTo>
                    <a:lnTo>
                      <a:pt x="1269" y="3708"/>
                    </a:lnTo>
                    <a:lnTo>
                      <a:pt x="1234" y="3592"/>
                    </a:lnTo>
                    <a:lnTo>
                      <a:pt x="1234" y="3554"/>
                    </a:lnTo>
                    <a:lnTo>
                      <a:pt x="1234" y="3478"/>
                    </a:lnTo>
                    <a:lnTo>
                      <a:pt x="1234" y="3440"/>
                    </a:lnTo>
                    <a:lnTo>
                      <a:pt x="1269" y="3440"/>
                    </a:lnTo>
                    <a:lnTo>
                      <a:pt x="1234" y="3363"/>
                    </a:lnTo>
                    <a:lnTo>
                      <a:pt x="1234" y="3325"/>
                    </a:lnTo>
                    <a:lnTo>
                      <a:pt x="1234" y="3288"/>
                    </a:lnTo>
                    <a:lnTo>
                      <a:pt x="1158" y="3288"/>
                    </a:lnTo>
                    <a:lnTo>
                      <a:pt x="1120" y="3248"/>
                    </a:lnTo>
                    <a:lnTo>
                      <a:pt x="1120" y="3171"/>
                    </a:lnTo>
                    <a:lnTo>
                      <a:pt x="1120" y="3135"/>
                    </a:lnTo>
                    <a:lnTo>
                      <a:pt x="1158" y="3135"/>
                    </a:lnTo>
                    <a:lnTo>
                      <a:pt x="1195" y="3135"/>
                    </a:lnTo>
                    <a:lnTo>
                      <a:pt x="1269" y="3135"/>
                    </a:lnTo>
                    <a:lnTo>
                      <a:pt x="1269" y="3095"/>
                    </a:lnTo>
                    <a:lnTo>
                      <a:pt x="1234" y="3019"/>
                    </a:lnTo>
                    <a:lnTo>
                      <a:pt x="1269" y="3019"/>
                    </a:lnTo>
                    <a:lnTo>
                      <a:pt x="1307" y="3019"/>
                    </a:lnTo>
                    <a:lnTo>
                      <a:pt x="1345" y="3019"/>
                    </a:lnTo>
                    <a:lnTo>
                      <a:pt x="1383" y="2981"/>
                    </a:lnTo>
                    <a:lnTo>
                      <a:pt x="1419" y="3019"/>
                    </a:lnTo>
                    <a:lnTo>
                      <a:pt x="1456" y="3057"/>
                    </a:lnTo>
                    <a:lnTo>
                      <a:pt x="1494" y="3095"/>
                    </a:lnTo>
                    <a:lnTo>
                      <a:pt x="1531" y="3095"/>
                    </a:lnTo>
                    <a:lnTo>
                      <a:pt x="1569" y="3095"/>
                    </a:lnTo>
                    <a:lnTo>
                      <a:pt x="1569" y="3057"/>
                    </a:lnTo>
                    <a:lnTo>
                      <a:pt x="1606" y="3019"/>
                    </a:lnTo>
                    <a:lnTo>
                      <a:pt x="1606" y="2981"/>
                    </a:lnTo>
                    <a:lnTo>
                      <a:pt x="1569" y="2943"/>
                    </a:lnTo>
                    <a:lnTo>
                      <a:pt x="1569" y="2905"/>
                    </a:lnTo>
                    <a:lnTo>
                      <a:pt x="1569" y="2789"/>
                    </a:lnTo>
                    <a:lnTo>
                      <a:pt x="1569" y="2752"/>
                    </a:lnTo>
                    <a:lnTo>
                      <a:pt x="1531" y="2752"/>
                    </a:lnTo>
                    <a:lnTo>
                      <a:pt x="1494" y="2714"/>
                    </a:lnTo>
                    <a:lnTo>
                      <a:pt x="1494" y="2675"/>
                    </a:lnTo>
                    <a:lnTo>
                      <a:pt x="1456" y="2636"/>
                    </a:lnTo>
                    <a:lnTo>
                      <a:pt x="1494" y="2636"/>
                    </a:lnTo>
                    <a:lnTo>
                      <a:pt x="1531" y="2636"/>
                    </a:lnTo>
                    <a:lnTo>
                      <a:pt x="1569" y="2636"/>
                    </a:lnTo>
                    <a:lnTo>
                      <a:pt x="1606" y="2599"/>
                    </a:lnTo>
                    <a:lnTo>
                      <a:pt x="1644" y="2560"/>
                    </a:lnTo>
                    <a:lnTo>
                      <a:pt x="1680" y="2484"/>
                    </a:lnTo>
                    <a:lnTo>
                      <a:pt x="1680" y="2446"/>
                    </a:lnTo>
                    <a:lnTo>
                      <a:pt x="1644" y="2446"/>
                    </a:lnTo>
                    <a:lnTo>
                      <a:pt x="1606" y="2407"/>
                    </a:lnTo>
                    <a:lnTo>
                      <a:pt x="1569" y="2369"/>
                    </a:lnTo>
                    <a:lnTo>
                      <a:pt x="1569" y="2331"/>
                    </a:lnTo>
                    <a:lnTo>
                      <a:pt x="1569" y="2293"/>
                    </a:lnTo>
                    <a:lnTo>
                      <a:pt x="1569" y="2254"/>
                    </a:lnTo>
                    <a:lnTo>
                      <a:pt x="1531" y="2254"/>
                    </a:lnTo>
                    <a:lnTo>
                      <a:pt x="1494" y="2215"/>
                    </a:lnTo>
                    <a:lnTo>
                      <a:pt x="1456" y="2215"/>
                    </a:lnTo>
                    <a:lnTo>
                      <a:pt x="1383" y="2178"/>
                    </a:lnTo>
                    <a:lnTo>
                      <a:pt x="1345" y="2102"/>
                    </a:lnTo>
                    <a:lnTo>
                      <a:pt x="1345" y="2063"/>
                    </a:lnTo>
                    <a:lnTo>
                      <a:pt x="1307" y="1986"/>
                    </a:lnTo>
                    <a:lnTo>
                      <a:pt x="1307" y="1950"/>
                    </a:lnTo>
                    <a:lnTo>
                      <a:pt x="1307" y="1910"/>
                    </a:lnTo>
                    <a:lnTo>
                      <a:pt x="1345" y="1910"/>
                    </a:lnTo>
                    <a:lnTo>
                      <a:pt x="1383" y="1872"/>
                    </a:lnTo>
                    <a:lnTo>
                      <a:pt x="1383" y="1834"/>
                    </a:lnTo>
                    <a:lnTo>
                      <a:pt x="1345" y="1758"/>
                    </a:lnTo>
                    <a:lnTo>
                      <a:pt x="1307" y="1682"/>
                    </a:lnTo>
                    <a:lnTo>
                      <a:pt x="1234" y="1604"/>
                    </a:lnTo>
                    <a:lnTo>
                      <a:pt x="1234" y="1566"/>
                    </a:lnTo>
                    <a:lnTo>
                      <a:pt x="1195" y="1529"/>
                    </a:lnTo>
                    <a:lnTo>
                      <a:pt x="1195" y="1491"/>
                    </a:lnTo>
                    <a:lnTo>
                      <a:pt x="1234" y="1451"/>
                    </a:lnTo>
                    <a:lnTo>
                      <a:pt x="1269" y="1451"/>
                    </a:lnTo>
                    <a:lnTo>
                      <a:pt x="1269" y="1413"/>
                    </a:lnTo>
                    <a:lnTo>
                      <a:pt x="1234" y="1376"/>
                    </a:lnTo>
                    <a:lnTo>
                      <a:pt x="1195" y="1338"/>
                    </a:lnTo>
                    <a:lnTo>
                      <a:pt x="1158" y="1298"/>
                    </a:lnTo>
                    <a:lnTo>
                      <a:pt x="1084" y="1261"/>
                    </a:lnTo>
                    <a:lnTo>
                      <a:pt x="1047" y="1185"/>
                    </a:lnTo>
                    <a:lnTo>
                      <a:pt x="1009" y="1145"/>
                    </a:lnTo>
                    <a:lnTo>
                      <a:pt x="1009" y="1070"/>
                    </a:lnTo>
                    <a:lnTo>
                      <a:pt x="971" y="1031"/>
                    </a:lnTo>
                    <a:lnTo>
                      <a:pt x="897" y="1031"/>
                    </a:lnTo>
                    <a:lnTo>
                      <a:pt x="859" y="1031"/>
                    </a:lnTo>
                    <a:lnTo>
                      <a:pt x="859" y="1070"/>
                    </a:lnTo>
                    <a:lnTo>
                      <a:pt x="822" y="1070"/>
                    </a:lnTo>
                    <a:lnTo>
                      <a:pt x="784" y="1070"/>
                    </a:lnTo>
                    <a:lnTo>
                      <a:pt x="748" y="1070"/>
                    </a:lnTo>
                    <a:lnTo>
                      <a:pt x="673" y="1031"/>
                    </a:lnTo>
                    <a:lnTo>
                      <a:pt x="636" y="994"/>
                    </a:lnTo>
                    <a:lnTo>
                      <a:pt x="561" y="917"/>
                    </a:lnTo>
                    <a:lnTo>
                      <a:pt x="523" y="878"/>
                    </a:lnTo>
                    <a:lnTo>
                      <a:pt x="448" y="802"/>
                    </a:lnTo>
                    <a:lnTo>
                      <a:pt x="373" y="727"/>
                    </a:lnTo>
                    <a:lnTo>
                      <a:pt x="336" y="687"/>
                    </a:lnTo>
                    <a:lnTo>
                      <a:pt x="336" y="649"/>
                    </a:lnTo>
                    <a:lnTo>
                      <a:pt x="300" y="611"/>
                    </a:lnTo>
                    <a:lnTo>
                      <a:pt x="300" y="574"/>
                    </a:lnTo>
                    <a:lnTo>
                      <a:pt x="262" y="534"/>
                    </a:lnTo>
                    <a:lnTo>
                      <a:pt x="225" y="534"/>
                    </a:lnTo>
                    <a:lnTo>
                      <a:pt x="187" y="534"/>
                    </a:lnTo>
                    <a:lnTo>
                      <a:pt x="150" y="496"/>
                    </a:lnTo>
                    <a:lnTo>
                      <a:pt x="112" y="496"/>
                    </a:lnTo>
                    <a:lnTo>
                      <a:pt x="112" y="457"/>
                    </a:lnTo>
                    <a:lnTo>
                      <a:pt x="112" y="421"/>
                    </a:lnTo>
                    <a:lnTo>
                      <a:pt x="150" y="421"/>
                    </a:lnTo>
                    <a:lnTo>
                      <a:pt x="187" y="381"/>
                    </a:lnTo>
                    <a:lnTo>
                      <a:pt x="187" y="343"/>
                    </a:lnTo>
                    <a:lnTo>
                      <a:pt x="187" y="306"/>
                    </a:lnTo>
                    <a:lnTo>
                      <a:pt x="225" y="267"/>
                    </a:lnTo>
                    <a:lnTo>
                      <a:pt x="225" y="229"/>
                    </a:lnTo>
                    <a:lnTo>
                      <a:pt x="300" y="267"/>
                    </a:lnTo>
                    <a:lnTo>
                      <a:pt x="336" y="267"/>
                    </a:lnTo>
                    <a:lnTo>
                      <a:pt x="373" y="306"/>
                    </a:lnTo>
                    <a:lnTo>
                      <a:pt x="448" y="381"/>
                    </a:lnTo>
                    <a:lnTo>
                      <a:pt x="448" y="421"/>
                    </a:lnTo>
                    <a:lnTo>
                      <a:pt x="486" y="457"/>
                    </a:lnTo>
                    <a:lnTo>
                      <a:pt x="486" y="496"/>
                    </a:lnTo>
                    <a:lnTo>
                      <a:pt x="523" y="534"/>
                    </a:lnTo>
                    <a:lnTo>
                      <a:pt x="523" y="574"/>
                    </a:lnTo>
                    <a:lnTo>
                      <a:pt x="561" y="574"/>
                    </a:lnTo>
                    <a:lnTo>
                      <a:pt x="597" y="534"/>
                    </a:lnTo>
                    <a:lnTo>
                      <a:pt x="636" y="496"/>
                    </a:lnTo>
                    <a:lnTo>
                      <a:pt x="673" y="457"/>
                    </a:lnTo>
                    <a:lnTo>
                      <a:pt x="710" y="457"/>
                    </a:lnTo>
                    <a:lnTo>
                      <a:pt x="784" y="457"/>
                    </a:lnTo>
                    <a:lnTo>
                      <a:pt x="822" y="457"/>
                    </a:lnTo>
                    <a:lnTo>
                      <a:pt x="784" y="190"/>
                    </a:lnTo>
                    <a:lnTo>
                      <a:pt x="784" y="153"/>
                    </a:lnTo>
                    <a:lnTo>
                      <a:pt x="822" y="153"/>
                    </a:lnTo>
                    <a:lnTo>
                      <a:pt x="859" y="153"/>
                    </a:lnTo>
                    <a:lnTo>
                      <a:pt x="897" y="190"/>
                    </a:lnTo>
                    <a:lnTo>
                      <a:pt x="971" y="229"/>
                    </a:lnTo>
                    <a:lnTo>
                      <a:pt x="1009" y="267"/>
                    </a:lnTo>
                    <a:lnTo>
                      <a:pt x="1120" y="306"/>
                    </a:lnTo>
                    <a:lnTo>
                      <a:pt x="1158" y="306"/>
                    </a:lnTo>
                    <a:lnTo>
                      <a:pt x="1234" y="306"/>
                    </a:lnTo>
                    <a:lnTo>
                      <a:pt x="1345" y="343"/>
                    </a:lnTo>
                    <a:lnTo>
                      <a:pt x="1419" y="343"/>
                    </a:lnTo>
                    <a:lnTo>
                      <a:pt x="1494" y="343"/>
                    </a:lnTo>
                    <a:lnTo>
                      <a:pt x="1531" y="343"/>
                    </a:lnTo>
                    <a:lnTo>
                      <a:pt x="1531" y="381"/>
                    </a:lnTo>
                    <a:lnTo>
                      <a:pt x="1569" y="421"/>
                    </a:lnTo>
                    <a:lnTo>
                      <a:pt x="1569" y="457"/>
                    </a:lnTo>
                    <a:lnTo>
                      <a:pt x="1606" y="496"/>
                    </a:lnTo>
                    <a:lnTo>
                      <a:pt x="1680" y="534"/>
                    </a:lnTo>
                    <a:lnTo>
                      <a:pt x="1755" y="534"/>
                    </a:lnTo>
                    <a:lnTo>
                      <a:pt x="1793" y="534"/>
                    </a:lnTo>
                    <a:lnTo>
                      <a:pt x="1793" y="574"/>
                    </a:lnTo>
                    <a:lnTo>
                      <a:pt x="1793" y="611"/>
                    </a:lnTo>
                    <a:lnTo>
                      <a:pt x="1831" y="611"/>
                    </a:lnTo>
                    <a:lnTo>
                      <a:pt x="1904" y="611"/>
                    </a:lnTo>
                    <a:lnTo>
                      <a:pt x="1942" y="611"/>
                    </a:lnTo>
                    <a:lnTo>
                      <a:pt x="2054" y="611"/>
                    </a:lnTo>
                    <a:lnTo>
                      <a:pt x="2129" y="574"/>
                    </a:lnTo>
                    <a:lnTo>
                      <a:pt x="2204" y="574"/>
                    </a:lnTo>
                    <a:lnTo>
                      <a:pt x="2240" y="496"/>
                    </a:lnTo>
                    <a:lnTo>
                      <a:pt x="2316" y="496"/>
                    </a:lnTo>
                    <a:lnTo>
                      <a:pt x="2427" y="457"/>
                    </a:lnTo>
                    <a:lnTo>
                      <a:pt x="2577" y="457"/>
                    </a:lnTo>
                    <a:lnTo>
                      <a:pt x="2613" y="496"/>
                    </a:lnTo>
                    <a:lnTo>
                      <a:pt x="2651" y="496"/>
                    </a:lnTo>
                    <a:lnTo>
                      <a:pt x="2763" y="496"/>
                    </a:lnTo>
                    <a:lnTo>
                      <a:pt x="2876" y="457"/>
                    </a:lnTo>
                    <a:lnTo>
                      <a:pt x="2913" y="496"/>
                    </a:lnTo>
                    <a:lnTo>
                      <a:pt x="2913" y="534"/>
                    </a:lnTo>
                    <a:lnTo>
                      <a:pt x="2987" y="534"/>
                    </a:lnTo>
                    <a:lnTo>
                      <a:pt x="3062" y="534"/>
                    </a:lnTo>
                    <a:lnTo>
                      <a:pt x="3138" y="534"/>
                    </a:lnTo>
                    <a:lnTo>
                      <a:pt x="3138" y="574"/>
                    </a:lnTo>
                    <a:lnTo>
                      <a:pt x="3174" y="611"/>
                    </a:lnTo>
                    <a:lnTo>
                      <a:pt x="3212" y="687"/>
                    </a:lnTo>
                    <a:lnTo>
                      <a:pt x="3099" y="687"/>
                    </a:lnTo>
                    <a:lnTo>
                      <a:pt x="3062" y="687"/>
                    </a:lnTo>
                    <a:lnTo>
                      <a:pt x="3025" y="687"/>
                    </a:lnTo>
                    <a:lnTo>
                      <a:pt x="2987" y="727"/>
                    </a:lnTo>
                    <a:lnTo>
                      <a:pt x="2950" y="764"/>
                    </a:lnTo>
                    <a:lnTo>
                      <a:pt x="2838" y="802"/>
                    </a:lnTo>
                    <a:lnTo>
                      <a:pt x="2727" y="802"/>
                    </a:lnTo>
                    <a:lnTo>
                      <a:pt x="2689" y="802"/>
                    </a:lnTo>
                    <a:lnTo>
                      <a:pt x="2577" y="840"/>
                    </a:lnTo>
                    <a:lnTo>
                      <a:pt x="2540" y="840"/>
                    </a:lnTo>
                    <a:lnTo>
                      <a:pt x="2427" y="802"/>
                    </a:lnTo>
                    <a:lnTo>
                      <a:pt x="2316" y="764"/>
                    </a:lnTo>
                    <a:lnTo>
                      <a:pt x="2277" y="727"/>
                    </a:lnTo>
                    <a:lnTo>
                      <a:pt x="2240" y="727"/>
                    </a:lnTo>
                    <a:lnTo>
                      <a:pt x="2054" y="764"/>
                    </a:lnTo>
                    <a:lnTo>
                      <a:pt x="1942" y="764"/>
                    </a:lnTo>
                    <a:lnTo>
                      <a:pt x="1904" y="764"/>
                    </a:lnTo>
                    <a:lnTo>
                      <a:pt x="1831" y="764"/>
                    </a:lnTo>
                    <a:lnTo>
                      <a:pt x="1793" y="802"/>
                    </a:lnTo>
                    <a:lnTo>
                      <a:pt x="1831" y="802"/>
                    </a:lnTo>
                    <a:lnTo>
                      <a:pt x="1904" y="764"/>
                    </a:lnTo>
                    <a:lnTo>
                      <a:pt x="1980" y="764"/>
                    </a:lnTo>
                    <a:lnTo>
                      <a:pt x="2017" y="802"/>
                    </a:lnTo>
                    <a:lnTo>
                      <a:pt x="2054" y="802"/>
                    </a:lnTo>
                    <a:lnTo>
                      <a:pt x="2054" y="878"/>
                    </a:lnTo>
                    <a:lnTo>
                      <a:pt x="2017" y="878"/>
                    </a:lnTo>
                    <a:lnTo>
                      <a:pt x="1980" y="878"/>
                    </a:lnTo>
                    <a:lnTo>
                      <a:pt x="1980" y="917"/>
                    </a:lnTo>
                    <a:lnTo>
                      <a:pt x="2054" y="994"/>
                    </a:lnTo>
                    <a:lnTo>
                      <a:pt x="2240" y="955"/>
                    </a:lnTo>
                    <a:lnTo>
                      <a:pt x="2316" y="955"/>
                    </a:lnTo>
                    <a:lnTo>
                      <a:pt x="2316" y="994"/>
                    </a:lnTo>
                    <a:lnTo>
                      <a:pt x="2353" y="1031"/>
                    </a:lnTo>
                    <a:lnTo>
                      <a:pt x="2391" y="1070"/>
                    </a:lnTo>
                    <a:lnTo>
                      <a:pt x="2427" y="1070"/>
                    </a:lnTo>
                    <a:lnTo>
                      <a:pt x="2465" y="1070"/>
                    </a:lnTo>
                    <a:lnTo>
                      <a:pt x="2465" y="1031"/>
                    </a:lnTo>
                    <a:lnTo>
                      <a:pt x="2502" y="1031"/>
                    </a:lnTo>
                    <a:lnTo>
                      <a:pt x="2502" y="1070"/>
                    </a:lnTo>
                    <a:lnTo>
                      <a:pt x="2540" y="1145"/>
                    </a:lnTo>
                    <a:lnTo>
                      <a:pt x="2577" y="1185"/>
                    </a:lnTo>
                    <a:lnTo>
                      <a:pt x="2577" y="1222"/>
                    </a:lnTo>
                    <a:lnTo>
                      <a:pt x="2613" y="1261"/>
                    </a:lnTo>
                    <a:lnTo>
                      <a:pt x="2577" y="1261"/>
                    </a:lnTo>
                    <a:lnTo>
                      <a:pt x="2540" y="1261"/>
                    </a:lnTo>
                    <a:lnTo>
                      <a:pt x="2577" y="1338"/>
                    </a:lnTo>
                    <a:lnTo>
                      <a:pt x="2577" y="1376"/>
                    </a:lnTo>
                    <a:lnTo>
                      <a:pt x="2651" y="1376"/>
                    </a:lnTo>
                    <a:lnTo>
                      <a:pt x="2651" y="1413"/>
                    </a:lnTo>
                    <a:lnTo>
                      <a:pt x="2689" y="1451"/>
                    </a:lnTo>
                    <a:lnTo>
                      <a:pt x="2727" y="1491"/>
                    </a:lnTo>
                    <a:lnTo>
                      <a:pt x="2763" y="1566"/>
                    </a:lnTo>
                    <a:lnTo>
                      <a:pt x="2801" y="1604"/>
                    </a:lnTo>
                    <a:lnTo>
                      <a:pt x="2801" y="1643"/>
                    </a:lnTo>
                    <a:lnTo>
                      <a:pt x="2763" y="1682"/>
                    </a:lnTo>
                    <a:lnTo>
                      <a:pt x="2763" y="1719"/>
                    </a:lnTo>
                    <a:lnTo>
                      <a:pt x="2801" y="1758"/>
                    </a:lnTo>
                    <a:lnTo>
                      <a:pt x="2838" y="1758"/>
                    </a:lnTo>
                    <a:lnTo>
                      <a:pt x="2876" y="1758"/>
                    </a:lnTo>
                    <a:lnTo>
                      <a:pt x="2913" y="1796"/>
                    </a:lnTo>
                    <a:lnTo>
                      <a:pt x="2987" y="1834"/>
                    </a:lnTo>
                    <a:lnTo>
                      <a:pt x="3025" y="1834"/>
                    </a:lnTo>
                    <a:lnTo>
                      <a:pt x="3099" y="1910"/>
                    </a:lnTo>
                    <a:lnTo>
                      <a:pt x="3138" y="1910"/>
                    </a:lnTo>
                    <a:lnTo>
                      <a:pt x="3174" y="1950"/>
                    </a:lnTo>
                    <a:lnTo>
                      <a:pt x="3248" y="2025"/>
                    </a:lnTo>
                    <a:lnTo>
                      <a:pt x="3324" y="2102"/>
                    </a:lnTo>
                    <a:lnTo>
                      <a:pt x="3359" y="2140"/>
                    </a:lnTo>
                    <a:lnTo>
                      <a:pt x="3398" y="2140"/>
                    </a:lnTo>
                    <a:lnTo>
                      <a:pt x="3435" y="2102"/>
                    </a:lnTo>
                    <a:lnTo>
                      <a:pt x="3473" y="2102"/>
                    </a:lnTo>
                    <a:lnTo>
                      <a:pt x="3473" y="2063"/>
                    </a:lnTo>
                    <a:lnTo>
                      <a:pt x="3473" y="2025"/>
                    </a:lnTo>
                    <a:lnTo>
                      <a:pt x="3473" y="1986"/>
                    </a:lnTo>
                    <a:lnTo>
                      <a:pt x="3511" y="1950"/>
                    </a:lnTo>
                    <a:lnTo>
                      <a:pt x="3473" y="1950"/>
                    </a:lnTo>
                    <a:lnTo>
                      <a:pt x="3473" y="1872"/>
                    </a:lnTo>
                    <a:lnTo>
                      <a:pt x="3435" y="1834"/>
                    </a:lnTo>
                    <a:lnTo>
                      <a:pt x="3473" y="1796"/>
                    </a:lnTo>
                    <a:lnTo>
                      <a:pt x="3511" y="1758"/>
                    </a:lnTo>
                    <a:lnTo>
                      <a:pt x="3547" y="1758"/>
                    </a:lnTo>
                    <a:lnTo>
                      <a:pt x="3622" y="1758"/>
                    </a:lnTo>
                    <a:lnTo>
                      <a:pt x="3660" y="1758"/>
                    </a:lnTo>
                    <a:lnTo>
                      <a:pt x="3697" y="1758"/>
                    </a:lnTo>
                    <a:lnTo>
                      <a:pt x="3809" y="1758"/>
                    </a:lnTo>
                    <a:lnTo>
                      <a:pt x="3884" y="1758"/>
                    </a:lnTo>
                    <a:lnTo>
                      <a:pt x="3958" y="1758"/>
                    </a:lnTo>
                    <a:lnTo>
                      <a:pt x="3996" y="1796"/>
                    </a:lnTo>
                    <a:lnTo>
                      <a:pt x="4032" y="1796"/>
                    </a:lnTo>
                    <a:lnTo>
                      <a:pt x="4070" y="1796"/>
                    </a:lnTo>
                    <a:lnTo>
                      <a:pt x="4107" y="1834"/>
                    </a:lnTo>
                    <a:lnTo>
                      <a:pt x="4182" y="1834"/>
                    </a:lnTo>
                    <a:lnTo>
                      <a:pt x="4220" y="1834"/>
                    </a:lnTo>
                    <a:lnTo>
                      <a:pt x="4220" y="1872"/>
                    </a:lnTo>
                    <a:lnTo>
                      <a:pt x="4257" y="1872"/>
                    </a:lnTo>
                    <a:lnTo>
                      <a:pt x="4294" y="1910"/>
                    </a:lnTo>
                    <a:lnTo>
                      <a:pt x="4368" y="1950"/>
                    </a:lnTo>
                    <a:lnTo>
                      <a:pt x="4481" y="2025"/>
                    </a:lnTo>
                    <a:lnTo>
                      <a:pt x="4517" y="2063"/>
                    </a:lnTo>
                    <a:lnTo>
                      <a:pt x="4593" y="2102"/>
                    </a:lnTo>
                    <a:lnTo>
                      <a:pt x="4631" y="2140"/>
                    </a:lnTo>
                    <a:lnTo>
                      <a:pt x="4667" y="2178"/>
                    </a:lnTo>
                    <a:lnTo>
                      <a:pt x="4705" y="2215"/>
                    </a:lnTo>
                    <a:lnTo>
                      <a:pt x="4742" y="2254"/>
                    </a:lnTo>
                    <a:lnTo>
                      <a:pt x="4779" y="2293"/>
                    </a:lnTo>
                    <a:lnTo>
                      <a:pt x="4818" y="2331"/>
                    </a:lnTo>
                    <a:lnTo>
                      <a:pt x="4818" y="2369"/>
                    </a:lnTo>
                    <a:lnTo>
                      <a:pt x="4818" y="2407"/>
                    </a:lnTo>
                    <a:lnTo>
                      <a:pt x="4818" y="2446"/>
                    </a:lnTo>
                    <a:lnTo>
                      <a:pt x="4818" y="2484"/>
                    </a:lnTo>
                    <a:lnTo>
                      <a:pt x="4853" y="2560"/>
                    </a:lnTo>
                    <a:lnTo>
                      <a:pt x="4853" y="2636"/>
                    </a:lnTo>
                    <a:lnTo>
                      <a:pt x="4891" y="2675"/>
                    </a:lnTo>
                    <a:lnTo>
                      <a:pt x="4853" y="2675"/>
                    </a:lnTo>
                    <a:lnTo>
                      <a:pt x="4818" y="2636"/>
                    </a:lnTo>
                    <a:lnTo>
                      <a:pt x="4779" y="2636"/>
                    </a:lnTo>
                    <a:lnTo>
                      <a:pt x="4742" y="2599"/>
                    </a:lnTo>
                    <a:lnTo>
                      <a:pt x="4705" y="2560"/>
                    </a:lnTo>
                    <a:lnTo>
                      <a:pt x="4667" y="2523"/>
                    </a:lnTo>
                    <a:lnTo>
                      <a:pt x="4631" y="2484"/>
                    </a:lnTo>
                    <a:lnTo>
                      <a:pt x="4631" y="2407"/>
                    </a:lnTo>
                    <a:lnTo>
                      <a:pt x="4631" y="2369"/>
                    </a:lnTo>
                    <a:lnTo>
                      <a:pt x="4593" y="2331"/>
                    </a:lnTo>
                    <a:lnTo>
                      <a:pt x="4517" y="2293"/>
                    </a:lnTo>
                    <a:lnTo>
                      <a:pt x="4443" y="2254"/>
                    </a:lnTo>
                    <a:lnTo>
                      <a:pt x="4406" y="2254"/>
                    </a:lnTo>
                    <a:lnTo>
                      <a:pt x="4368" y="2215"/>
                    </a:lnTo>
                    <a:lnTo>
                      <a:pt x="4332" y="2293"/>
                    </a:lnTo>
                    <a:lnTo>
                      <a:pt x="4368" y="2331"/>
                    </a:lnTo>
                    <a:lnTo>
                      <a:pt x="4406" y="2407"/>
                    </a:lnTo>
                    <a:lnTo>
                      <a:pt x="4443" y="2407"/>
                    </a:lnTo>
                    <a:lnTo>
                      <a:pt x="4481" y="2446"/>
                    </a:lnTo>
                    <a:lnTo>
                      <a:pt x="4517" y="2484"/>
                    </a:lnTo>
                    <a:lnTo>
                      <a:pt x="4443" y="2523"/>
                    </a:lnTo>
                    <a:lnTo>
                      <a:pt x="4368" y="2484"/>
                    </a:lnTo>
                    <a:lnTo>
                      <a:pt x="4332" y="2523"/>
                    </a:lnTo>
                    <a:lnTo>
                      <a:pt x="4294" y="2560"/>
                    </a:lnTo>
                    <a:lnTo>
                      <a:pt x="4257" y="2599"/>
                    </a:lnTo>
                    <a:lnTo>
                      <a:pt x="4182" y="2636"/>
                    </a:lnTo>
                    <a:lnTo>
                      <a:pt x="4032" y="2636"/>
                    </a:lnTo>
                    <a:lnTo>
                      <a:pt x="3958" y="2636"/>
                    </a:lnTo>
                    <a:lnTo>
                      <a:pt x="3846" y="2636"/>
                    </a:lnTo>
                    <a:lnTo>
                      <a:pt x="3809" y="2636"/>
                    </a:lnTo>
                    <a:lnTo>
                      <a:pt x="3771" y="2675"/>
                    </a:lnTo>
                    <a:lnTo>
                      <a:pt x="3734" y="2675"/>
                    </a:lnTo>
                    <a:lnTo>
                      <a:pt x="3660" y="2714"/>
                    </a:lnTo>
                    <a:lnTo>
                      <a:pt x="3622" y="2752"/>
                    </a:lnTo>
                    <a:lnTo>
                      <a:pt x="3584" y="2789"/>
                    </a:lnTo>
                    <a:lnTo>
                      <a:pt x="3584" y="2828"/>
                    </a:lnTo>
                    <a:lnTo>
                      <a:pt x="3584" y="2905"/>
                    </a:lnTo>
                    <a:lnTo>
                      <a:pt x="3622" y="2981"/>
                    </a:lnTo>
                    <a:lnTo>
                      <a:pt x="3622" y="3057"/>
                    </a:lnTo>
                    <a:lnTo>
                      <a:pt x="3660" y="3095"/>
                    </a:lnTo>
                    <a:lnTo>
                      <a:pt x="3697" y="3095"/>
                    </a:lnTo>
                    <a:lnTo>
                      <a:pt x="3734" y="3095"/>
                    </a:lnTo>
                    <a:lnTo>
                      <a:pt x="3771" y="3095"/>
                    </a:lnTo>
                    <a:lnTo>
                      <a:pt x="3809" y="3095"/>
                    </a:lnTo>
                    <a:lnTo>
                      <a:pt x="3846" y="3135"/>
                    </a:lnTo>
                    <a:lnTo>
                      <a:pt x="3884" y="3171"/>
                    </a:lnTo>
                    <a:lnTo>
                      <a:pt x="3920" y="3210"/>
                    </a:lnTo>
                    <a:lnTo>
                      <a:pt x="3958" y="3248"/>
                    </a:lnTo>
                    <a:lnTo>
                      <a:pt x="3996" y="3288"/>
                    </a:lnTo>
                    <a:lnTo>
                      <a:pt x="4032" y="3325"/>
                    </a:lnTo>
                    <a:lnTo>
                      <a:pt x="4070" y="3363"/>
                    </a:lnTo>
                    <a:lnTo>
                      <a:pt x="4107" y="3363"/>
                    </a:lnTo>
                    <a:lnTo>
                      <a:pt x="4107" y="3478"/>
                    </a:lnTo>
                    <a:lnTo>
                      <a:pt x="4032" y="3592"/>
                    </a:lnTo>
                    <a:lnTo>
                      <a:pt x="4070" y="3631"/>
                    </a:lnTo>
                    <a:lnTo>
                      <a:pt x="4070" y="3669"/>
                    </a:lnTo>
                    <a:lnTo>
                      <a:pt x="4107" y="3708"/>
                    </a:lnTo>
                    <a:lnTo>
                      <a:pt x="4107" y="3783"/>
                    </a:lnTo>
                    <a:lnTo>
                      <a:pt x="4107" y="3822"/>
                    </a:lnTo>
                    <a:lnTo>
                      <a:pt x="4107" y="3859"/>
                    </a:lnTo>
                    <a:lnTo>
                      <a:pt x="4107" y="3936"/>
                    </a:lnTo>
                    <a:lnTo>
                      <a:pt x="4107" y="3975"/>
                    </a:lnTo>
                    <a:lnTo>
                      <a:pt x="4070" y="4012"/>
                    </a:lnTo>
                    <a:lnTo>
                      <a:pt x="4032" y="4052"/>
                    </a:lnTo>
                    <a:lnTo>
                      <a:pt x="3958" y="4052"/>
                    </a:lnTo>
                    <a:lnTo>
                      <a:pt x="3884" y="4090"/>
                    </a:lnTo>
                    <a:lnTo>
                      <a:pt x="3846" y="4127"/>
                    </a:lnTo>
                    <a:lnTo>
                      <a:pt x="3809" y="4127"/>
                    </a:lnTo>
                    <a:lnTo>
                      <a:pt x="3809" y="4204"/>
                    </a:lnTo>
                    <a:lnTo>
                      <a:pt x="3809" y="4243"/>
                    </a:lnTo>
                    <a:lnTo>
                      <a:pt x="3809" y="4318"/>
                    </a:lnTo>
                    <a:lnTo>
                      <a:pt x="3771" y="4318"/>
                    </a:lnTo>
                    <a:lnTo>
                      <a:pt x="3734" y="4318"/>
                    </a:lnTo>
                    <a:lnTo>
                      <a:pt x="3697" y="4280"/>
                    </a:lnTo>
                    <a:lnTo>
                      <a:pt x="3660" y="4280"/>
                    </a:lnTo>
                    <a:lnTo>
                      <a:pt x="3622" y="4280"/>
                    </a:lnTo>
                    <a:lnTo>
                      <a:pt x="3622" y="4318"/>
                    </a:lnTo>
                    <a:lnTo>
                      <a:pt x="3547" y="4357"/>
                    </a:lnTo>
                    <a:lnTo>
                      <a:pt x="3511" y="4433"/>
                    </a:lnTo>
                    <a:lnTo>
                      <a:pt x="3473" y="4472"/>
                    </a:lnTo>
                    <a:lnTo>
                      <a:pt x="3511" y="4510"/>
                    </a:lnTo>
                    <a:lnTo>
                      <a:pt x="3511" y="4547"/>
                    </a:lnTo>
                    <a:lnTo>
                      <a:pt x="3511" y="4664"/>
                    </a:lnTo>
                    <a:lnTo>
                      <a:pt x="3547" y="4664"/>
                    </a:lnTo>
                    <a:lnTo>
                      <a:pt x="3622" y="4624"/>
                    </a:lnTo>
                    <a:lnTo>
                      <a:pt x="3660" y="4624"/>
                    </a:lnTo>
                    <a:lnTo>
                      <a:pt x="3697" y="4664"/>
                    </a:lnTo>
                    <a:lnTo>
                      <a:pt x="3697" y="4700"/>
                    </a:lnTo>
                    <a:lnTo>
                      <a:pt x="3734" y="4739"/>
                    </a:lnTo>
                    <a:lnTo>
                      <a:pt x="3697" y="4777"/>
                    </a:lnTo>
                    <a:lnTo>
                      <a:pt x="3697" y="4817"/>
                    </a:lnTo>
                    <a:lnTo>
                      <a:pt x="3622" y="4854"/>
                    </a:lnTo>
                    <a:lnTo>
                      <a:pt x="3622" y="4891"/>
                    </a:lnTo>
                    <a:lnTo>
                      <a:pt x="3584" y="4931"/>
                    </a:lnTo>
                    <a:lnTo>
                      <a:pt x="3584" y="5007"/>
                    </a:lnTo>
                    <a:lnTo>
                      <a:pt x="3584" y="5121"/>
                    </a:lnTo>
                    <a:lnTo>
                      <a:pt x="3584" y="5274"/>
                    </a:lnTo>
                    <a:lnTo>
                      <a:pt x="3584" y="5350"/>
                    </a:lnTo>
                    <a:lnTo>
                      <a:pt x="3584" y="5389"/>
                    </a:lnTo>
                    <a:lnTo>
                      <a:pt x="3584" y="5428"/>
                    </a:lnTo>
                    <a:lnTo>
                      <a:pt x="3622" y="5465"/>
                    </a:lnTo>
                    <a:lnTo>
                      <a:pt x="3622" y="5503"/>
                    </a:lnTo>
                    <a:close/>
                    <a:moveTo>
                      <a:pt x="3473" y="1604"/>
                    </a:moveTo>
                    <a:lnTo>
                      <a:pt x="3435" y="1604"/>
                    </a:lnTo>
                    <a:lnTo>
                      <a:pt x="3398" y="1604"/>
                    </a:lnTo>
                    <a:lnTo>
                      <a:pt x="3398" y="1643"/>
                    </a:lnTo>
                    <a:lnTo>
                      <a:pt x="3359" y="1682"/>
                    </a:lnTo>
                    <a:lnTo>
                      <a:pt x="3398" y="1682"/>
                    </a:lnTo>
                    <a:lnTo>
                      <a:pt x="3435" y="1682"/>
                    </a:lnTo>
                    <a:lnTo>
                      <a:pt x="3511" y="1682"/>
                    </a:lnTo>
                    <a:lnTo>
                      <a:pt x="3622" y="1682"/>
                    </a:lnTo>
                    <a:lnTo>
                      <a:pt x="3771" y="1682"/>
                    </a:lnTo>
                    <a:lnTo>
                      <a:pt x="3846" y="1682"/>
                    </a:lnTo>
                    <a:lnTo>
                      <a:pt x="4070" y="1682"/>
                    </a:lnTo>
                    <a:lnTo>
                      <a:pt x="4182" y="1682"/>
                    </a:lnTo>
                    <a:lnTo>
                      <a:pt x="4220" y="1682"/>
                    </a:lnTo>
                    <a:lnTo>
                      <a:pt x="4257" y="1682"/>
                    </a:lnTo>
                    <a:lnTo>
                      <a:pt x="4257" y="1604"/>
                    </a:lnTo>
                    <a:lnTo>
                      <a:pt x="4220" y="1566"/>
                    </a:lnTo>
                    <a:lnTo>
                      <a:pt x="4182" y="1566"/>
                    </a:lnTo>
                    <a:lnTo>
                      <a:pt x="4107" y="1604"/>
                    </a:lnTo>
                    <a:lnTo>
                      <a:pt x="4070" y="1604"/>
                    </a:lnTo>
                    <a:lnTo>
                      <a:pt x="4032" y="1604"/>
                    </a:lnTo>
                    <a:lnTo>
                      <a:pt x="3996" y="1604"/>
                    </a:lnTo>
                    <a:lnTo>
                      <a:pt x="3958" y="1566"/>
                    </a:lnTo>
                    <a:lnTo>
                      <a:pt x="3958" y="1529"/>
                    </a:lnTo>
                    <a:lnTo>
                      <a:pt x="3958" y="1491"/>
                    </a:lnTo>
                    <a:lnTo>
                      <a:pt x="3920" y="1529"/>
                    </a:lnTo>
                    <a:lnTo>
                      <a:pt x="3846" y="1529"/>
                    </a:lnTo>
                    <a:lnTo>
                      <a:pt x="3734" y="1566"/>
                    </a:lnTo>
                    <a:lnTo>
                      <a:pt x="3697" y="1566"/>
                    </a:lnTo>
                    <a:lnTo>
                      <a:pt x="3584" y="1566"/>
                    </a:lnTo>
                    <a:lnTo>
                      <a:pt x="3473" y="1604"/>
                    </a:lnTo>
                    <a:close/>
                    <a:moveTo>
                      <a:pt x="1120" y="4700"/>
                    </a:moveTo>
                    <a:lnTo>
                      <a:pt x="1084" y="4700"/>
                    </a:lnTo>
                    <a:lnTo>
                      <a:pt x="1084" y="4739"/>
                    </a:lnTo>
                    <a:lnTo>
                      <a:pt x="1120" y="4777"/>
                    </a:lnTo>
                    <a:lnTo>
                      <a:pt x="1158" y="4777"/>
                    </a:lnTo>
                    <a:lnTo>
                      <a:pt x="1158" y="4739"/>
                    </a:lnTo>
                    <a:lnTo>
                      <a:pt x="1158" y="4700"/>
                    </a:lnTo>
                    <a:lnTo>
                      <a:pt x="1120" y="4700"/>
                    </a:lnTo>
                    <a:close/>
                    <a:moveTo>
                      <a:pt x="859" y="4472"/>
                    </a:moveTo>
                    <a:lnTo>
                      <a:pt x="784" y="4472"/>
                    </a:lnTo>
                    <a:lnTo>
                      <a:pt x="784" y="4510"/>
                    </a:lnTo>
                    <a:lnTo>
                      <a:pt x="822" y="4510"/>
                    </a:lnTo>
                    <a:lnTo>
                      <a:pt x="822" y="4547"/>
                    </a:lnTo>
                    <a:lnTo>
                      <a:pt x="822" y="4624"/>
                    </a:lnTo>
                    <a:lnTo>
                      <a:pt x="822" y="4664"/>
                    </a:lnTo>
                    <a:lnTo>
                      <a:pt x="859" y="4664"/>
                    </a:lnTo>
                    <a:lnTo>
                      <a:pt x="897" y="4700"/>
                    </a:lnTo>
                    <a:lnTo>
                      <a:pt x="933" y="4700"/>
                    </a:lnTo>
                    <a:lnTo>
                      <a:pt x="1009" y="4739"/>
                    </a:lnTo>
                    <a:lnTo>
                      <a:pt x="1009" y="4700"/>
                    </a:lnTo>
                    <a:lnTo>
                      <a:pt x="1009" y="4664"/>
                    </a:lnTo>
                    <a:lnTo>
                      <a:pt x="971" y="4624"/>
                    </a:lnTo>
                    <a:lnTo>
                      <a:pt x="971" y="4586"/>
                    </a:lnTo>
                    <a:lnTo>
                      <a:pt x="933" y="4547"/>
                    </a:lnTo>
                    <a:lnTo>
                      <a:pt x="897" y="4510"/>
                    </a:lnTo>
                    <a:lnTo>
                      <a:pt x="897" y="4472"/>
                    </a:lnTo>
                    <a:lnTo>
                      <a:pt x="859" y="4472"/>
                    </a:lnTo>
                    <a:close/>
                    <a:moveTo>
                      <a:pt x="784" y="3899"/>
                    </a:moveTo>
                    <a:lnTo>
                      <a:pt x="784" y="3936"/>
                    </a:lnTo>
                    <a:lnTo>
                      <a:pt x="822" y="4012"/>
                    </a:lnTo>
                    <a:lnTo>
                      <a:pt x="822" y="4052"/>
                    </a:lnTo>
                    <a:lnTo>
                      <a:pt x="784" y="4318"/>
                    </a:lnTo>
                    <a:lnTo>
                      <a:pt x="784" y="4396"/>
                    </a:lnTo>
                    <a:lnTo>
                      <a:pt x="859" y="4396"/>
                    </a:lnTo>
                    <a:lnTo>
                      <a:pt x="859" y="4357"/>
                    </a:lnTo>
                    <a:lnTo>
                      <a:pt x="859" y="4318"/>
                    </a:lnTo>
                    <a:lnTo>
                      <a:pt x="933" y="3899"/>
                    </a:lnTo>
                    <a:lnTo>
                      <a:pt x="859" y="3899"/>
                    </a:lnTo>
                    <a:lnTo>
                      <a:pt x="784" y="3899"/>
                    </a:lnTo>
                    <a:close/>
                    <a:moveTo>
                      <a:pt x="412" y="994"/>
                    </a:moveTo>
                    <a:lnTo>
                      <a:pt x="373" y="1031"/>
                    </a:lnTo>
                    <a:lnTo>
                      <a:pt x="336" y="994"/>
                    </a:lnTo>
                    <a:lnTo>
                      <a:pt x="336" y="1031"/>
                    </a:lnTo>
                    <a:lnTo>
                      <a:pt x="336" y="1070"/>
                    </a:lnTo>
                    <a:lnTo>
                      <a:pt x="336" y="1108"/>
                    </a:lnTo>
                    <a:lnTo>
                      <a:pt x="373" y="1108"/>
                    </a:lnTo>
                    <a:lnTo>
                      <a:pt x="412" y="1108"/>
                    </a:lnTo>
                    <a:lnTo>
                      <a:pt x="448" y="1108"/>
                    </a:lnTo>
                    <a:lnTo>
                      <a:pt x="486" y="1070"/>
                    </a:lnTo>
                    <a:lnTo>
                      <a:pt x="448" y="1031"/>
                    </a:lnTo>
                    <a:lnTo>
                      <a:pt x="448" y="994"/>
                    </a:lnTo>
                    <a:lnTo>
                      <a:pt x="412" y="994"/>
                    </a:lnTo>
                    <a:close/>
                    <a:moveTo>
                      <a:pt x="112" y="0"/>
                    </a:moveTo>
                    <a:lnTo>
                      <a:pt x="112" y="38"/>
                    </a:lnTo>
                    <a:lnTo>
                      <a:pt x="112" y="75"/>
                    </a:lnTo>
                    <a:lnTo>
                      <a:pt x="112" y="114"/>
                    </a:lnTo>
                    <a:lnTo>
                      <a:pt x="150" y="153"/>
                    </a:lnTo>
                    <a:lnTo>
                      <a:pt x="225" y="153"/>
                    </a:lnTo>
                    <a:lnTo>
                      <a:pt x="262" y="153"/>
                    </a:lnTo>
                    <a:lnTo>
                      <a:pt x="262" y="114"/>
                    </a:lnTo>
                    <a:lnTo>
                      <a:pt x="187" y="75"/>
                    </a:lnTo>
                    <a:lnTo>
                      <a:pt x="187" y="38"/>
                    </a:lnTo>
                    <a:lnTo>
                      <a:pt x="150" y="38"/>
                    </a:lnTo>
                    <a:lnTo>
                      <a:pt x="112" y="0"/>
                    </a:lnTo>
                    <a:close/>
                    <a:moveTo>
                      <a:pt x="187" y="7071"/>
                    </a:moveTo>
                    <a:lnTo>
                      <a:pt x="187" y="7032"/>
                    </a:lnTo>
                    <a:lnTo>
                      <a:pt x="150" y="6993"/>
                    </a:lnTo>
                    <a:lnTo>
                      <a:pt x="112" y="6993"/>
                    </a:lnTo>
                    <a:lnTo>
                      <a:pt x="76" y="6993"/>
                    </a:lnTo>
                    <a:lnTo>
                      <a:pt x="38" y="7032"/>
                    </a:lnTo>
                    <a:lnTo>
                      <a:pt x="0" y="7032"/>
                    </a:lnTo>
                    <a:lnTo>
                      <a:pt x="38" y="7071"/>
                    </a:lnTo>
                    <a:lnTo>
                      <a:pt x="112" y="7071"/>
                    </a:lnTo>
                    <a:lnTo>
                      <a:pt x="150" y="7071"/>
                    </a:lnTo>
                    <a:lnTo>
                      <a:pt x="187" y="7071"/>
                    </a:lnTo>
                    <a:close/>
                  </a:path>
                </a:pathLst>
              </a:custGeom>
              <a:solidFill>
                <a:srgbClr val="FFC000"/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03" name="Freeform 400"/>
              <p:cNvSpPr>
                <a:spLocks noChangeArrowheads="1"/>
              </p:cNvSpPr>
              <p:nvPr/>
            </p:nvSpPr>
            <p:spPr bwMode="auto">
              <a:xfrm>
                <a:off x="3992271" y="872102"/>
                <a:ext cx="1220718" cy="1615594"/>
              </a:xfrm>
              <a:custGeom>
                <a:avLst/>
                <a:gdLst>
                  <a:gd name="T0" fmla="*/ 3062 w 4779"/>
                  <a:gd name="T1" fmla="*/ 5581 h 7798"/>
                  <a:gd name="T2" fmla="*/ 2352 w 4779"/>
                  <a:gd name="T3" fmla="*/ 5542 h 7798"/>
                  <a:gd name="T4" fmla="*/ 2016 w 4779"/>
                  <a:gd name="T5" fmla="*/ 6192 h 7798"/>
                  <a:gd name="T6" fmla="*/ 2352 w 4779"/>
                  <a:gd name="T7" fmla="*/ 6459 h 7798"/>
                  <a:gd name="T8" fmla="*/ 1792 w 4779"/>
                  <a:gd name="T9" fmla="*/ 6765 h 7798"/>
                  <a:gd name="T10" fmla="*/ 1792 w 4779"/>
                  <a:gd name="T11" fmla="*/ 7147 h 7798"/>
                  <a:gd name="T12" fmla="*/ 2054 w 4779"/>
                  <a:gd name="T13" fmla="*/ 7568 h 7798"/>
                  <a:gd name="T14" fmla="*/ 1344 w 4779"/>
                  <a:gd name="T15" fmla="*/ 7797 h 7798"/>
                  <a:gd name="T16" fmla="*/ 1121 w 4779"/>
                  <a:gd name="T17" fmla="*/ 7568 h 7798"/>
                  <a:gd name="T18" fmla="*/ 1194 w 4779"/>
                  <a:gd name="T19" fmla="*/ 7147 h 7798"/>
                  <a:gd name="T20" fmla="*/ 821 w 4779"/>
                  <a:gd name="T21" fmla="*/ 7032 h 7798"/>
                  <a:gd name="T22" fmla="*/ 523 w 4779"/>
                  <a:gd name="T23" fmla="*/ 6804 h 7798"/>
                  <a:gd name="T24" fmla="*/ 336 w 4779"/>
                  <a:gd name="T25" fmla="*/ 6459 h 7798"/>
                  <a:gd name="T26" fmla="*/ 373 w 4779"/>
                  <a:gd name="T27" fmla="*/ 5885 h 7798"/>
                  <a:gd name="T28" fmla="*/ 224 w 4779"/>
                  <a:gd name="T29" fmla="*/ 5466 h 7798"/>
                  <a:gd name="T30" fmla="*/ 150 w 4779"/>
                  <a:gd name="T31" fmla="*/ 5121 h 7798"/>
                  <a:gd name="T32" fmla="*/ 636 w 4779"/>
                  <a:gd name="T33" fmla="*/ 5312 h 7798"/>
                  <a:gd name="T34" fmla="*/ 561 w 4779"/>
                  <a:gd name="T35" fmla="*/ 5581 h 7798"/>
                  <a:gd name="T36" fmla="*/ 747 w 4779"/>
                  <a:gd name="T37" fmla="*/ 5312 h 7798"/>
                  <a:gd name="T38" fmla="*/ 972 w 4779"/>
                  <a:gd name="T39" fmla="*/ 5007 h 7798"/>
                  <a:gd name="T40" fmla="*/ 1121 w 4779"/>
                  <a:gd name="T41" fmla="*/ 4586 h 7798"/>
                  <a:gd name="T42" fmla="*/ 1194 w 4779"/>
                  <a:gd name="T43" fmla="*/ 4280 h 7798"/>
                  <a:gd name="T44" fmla="*/ 1307 w 4779"/>
                  <a:gd name="T45" fmla="*/ 4204 h 7798"/>
                  <a:gd name="T46" fmla="*/ 1194 w 4779"/>
                  <a:gd name="T47" fmla="*/ 3937 h 7798"/>
                  <a:gd name="T48" fmla="*/ 1270 w 4779"/>
                  <a:gd name="T49" fmla="*/ 3783 h 7798"/>
                  <a:gd name="T50" fmla="*/ 1157 w 4779"/>
                  <a:gd name="T51" fmla="*/ 3288 h 7798"/>
                  <a:gd name="T52" fmla="*/ 1157 w 4779"/>
                  <a:gd name="T53" fmla="*/ 2943 h 7798"/>
                  <a:gd name="T54" fmla="*/ 1455 w 4779"/>
                  <a:gd name="T55" fmla="*/ 2904 h 7798"/>
                  <a:gd name="T56" fmla="*/ 1382 w 4779"/>
                  <a:gd name="T57" fmla="*/ 2483 h 7798"/>
                  <a:gd name="T58" fmla="*/ 1455 w 4779"/>
                  <a:gd name="T59" fmla="*/ 2140 h 7798"/>
                  <a:gd name="T60" fmla="*/ 1233 w 4779"/>
                  <a:gd name="T61" fmla="*/ 1758 h 7798"/>
                  <a:gd name="T62" fmla="*/ 1157 w 4779"/>
                  <a:gd name="T63" fmla="*/ 1260 h 7798"/>
                  <a:gd name="T64" fmla="*/ 747 w 4779"/>
                  <a:gd name="T65" fmla="*/ 917 h 7798"/>
                  <a:gd name="T66" fmla="*/ 224 w 4779"/>
                  <a:gd name="T67" fmla="*/ 496 h 7798"/>
                  <a:gd name="T68" fmla="*/ 75 w 4779"/>
                  <a:gd name="T69" fmla="*/ 229 h 7798"/>
                  <a:gd name="T70" fmla="*/ 373 w 4779"/>
                  <a:gd name="T71" fmla="*/ 343 h 7798"/>
                  <a:gd name="T72" fmla="*/ 672 w 4779"/>
                  <a:gd name="T73" fmla="*/ 0 h 7798"/>
                  <a:gd name="T74" fmla="*/ 1382 w 4779"/>
                  <a:gd name="T75" fmla="*/ 190 h 7798"/>
                  <a:gd name="T76" fmla="*/ 1719 w 4779"/>
                  <a:gd name="T77" fmla="*/ 458 h 7798"/>
                  <a:gd name="T78" fmla="*/ 2539 w 4779"/>
                  <a:gd name="T79" fmla="*/ 343 h 7798"/>
                  <a:gd name="T80" fmla="*/ 2987 w 4779"/>
                  <a:gd name="T81" fmla="*/ 534 h 7798"/>
                  <a:gd name="T82" fmla="*/ 2203 w 4779"/>
                  <a:gd name="T83" fmla="*/ 611 h 7798"/>
                  <a:gd name="T84" fmla="*/ 1905 w 4779"/>
                  <a:gd name="T85" fmla="*/ 650 h 7798"/>
                  <a:gd name="T86" fmla="*/ 2277 w 4779"/>
                  <a:gd name="T87" fmla="*/ 917 h 7798"/>
                  <a:gd name="T88" fmla="*/ 2428 w 4779"/>
                  <a:gd name="T89" fmla="*/ 1108 h 7798"/>
                  <a:gd name="T90" fmla="*/ 2651 w 4779"/>
                  <a:gd name="T91" fmla="*/ 1566 h 7798"/>
                  <a:gd name="T92" fmla="*/ 3212 w 4779"/>
                  <a:gd name="T93" fmla="*/ 1949 h 7798"/>
                  <a:gd name="T94" fmla="*/ 3323 w 4779"/>
                  <a:gd name="T95" fmla="*/ 1681 h 7798"/>
                  <a:gd name="T96" fmla="*/ 3920 w 4779"/>
                  <a:gd name="T97" fmla="*/ 1643 h 7798"/>
                  <a:gd name="T98" fmla="*/ 4481 w 4779"/>
                  <a:gd name="T99" fmla="*/ 1949 h 7798"/>
                  <a:gd name="T100" fmla="*/ 4741 w 4779"/>
                  <a:gd name="T101" fmla="*/ 2407 h 7798"/>
                  <a:gd name="T102" fmla="*/ 4518 w 4779"/>
                  <a:gd name="T103" fmla="*/ 2216 h 7798"/>
                  <a:gd name="T104" fmla="*/ 4405 w 4779"/>
                  <a:gd name="T105" fmla="*/ 2331 h 7798"/>
                  <a:gd name="T106" fmla="*/ 3659 w 4779"/>
                  <a:gd name="T107" fmla="*/ 2523 h 7798"/>
                  <a:gd name="T108" fmla="*/ 3622 w 4779"/>
                  <a:gd name="T109" fmla="*/ 2943 h 7798"/>
                  <a:gd name="T110" fmla="*/ 3995 w 4779"/>
                  <a:gd name="T111" fmla="*/ 3325 h 7798"/>
                  <a:gd name="T112" fmla="*/ 3920 w 4779"/>
                  <a:gd name="T113" fmla="*/ 3899 h 7798"/>
                  <a:gd name="T114" fmla="*/ 3548 w 4779"/>
                  <a:gd name="T115" fmla="*/ 4127 h 7798"/>
                  <a:gd name="T116" fmla="*/ 3548 w 4779"/>
                  <a:gd name="T117" fmla="*/ 4472 h 7798"/>
                  <a:gd name="T118" fmla="*/ 3472 w 4779"/>
                  <a:gd name="T119" fmla="*/ 5121 h 7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779" h="7798">
                    <a:moveTo>
                      <a:pt x="3510" y="5350"/>
                    </a:moveTo>
                    <a:lnTo>
                      <a:pt x="3472" y="5389"/>
                    </a:lnTo>
                    <a:lnTo>
                      <a:pt x="3399" y="5389"/>
                    </a:lnTo>
                    <a:lnTo>
                      <a:pt x="3360" y="5428"/>
                    </a:lnTo>
                    <a:lnTo>
                      <a:pt x="3323" y="5428"/>
                    </a:lnTo>
                    <a:lnTo>
                      <a:pt x="3247" y="5466"/>
                    </a:lnTo>
                    <a:lnTo>
                      <a:pt x="3212" y="5503"/>
                    </a:lnTo>
                    <a:lnTo>
                      <a:pt x="3174" y="5542"/>
                    </a:lnTo>
                    <a:lnTo>
                      <a:pt x="3174" y="5581"/>
                    </a:lnTo>
                    <a:lnTo>
                      <a:pt x="3136" y="5581"/>
                    </a:lnTo>
                    <a:lnTo>
                      <a:pt x="3062" y="5581"/>
                    </a:lnTo>
                    <a:lnTo>
                      <a:pt x="3025" y="5581"/>
                    </a:lnTo>
                    <a:lnTo>
                      <a:pt x="2913" y="5542"/>
                    </a:lnTo>
                    <a:lnTo>
                      <a:pt x="2838" y="5542"/>
                    </a:lnTo>
                    <a:lnTo>
                      <a:pt x="2801" y="5542"/>
                    </a:lnTo>
                    <a:lnTo>
                      <a:pt x="2762" y="5542"/>
                    </a:lnTo>
                    <a:lnTo>
                      <a:pt x="2651" y="5542"/>
                    </a:lnTo>
                    <a:lnTo>
                      <a:pt x="2577" y="5542"/>
                    </a:lnTo>
                    <a:lnTo>
                      <a:pt x="2539" y="5581"/>
                    </a:lnTo>
                    <a:lnTo>
                      <a:pt x="2501" y="5581"/>
                    </a:lnTo>
                    <a:lnTo>
                      <a:pt x="2428" y="5581"/>
                    </a:lnTo>
                    <a:lnTo>
                      <a:pt x="2352" y="5542"/>
                    </a:lnTo>
                    <a:lnTo>
                      <a:pt x="2315" y="5581"/>
                    </a:lnTo>
                    <a:lnTo>
                      <a:pt x="2277" y="5656"/>
                    </a:lnTo>
                    <a:lnTo>
                      <a:pt x="2241" y="5733"/>
                    </a:lnTo>
                    <a:lnTo>
                      <a:pt x="2241" y="5771"/>
                    </a:lnTo>
                    <a:lnTo>
                      <a:pt x="2203" y="5809"/>
                    </a:lnTo>
                    <a:lnTo>
                      <a:pt x="2165" y="5924"/>
                    </a:lnTo>
                    <a:lnTo>
                      <a:pt x="2128" y="5962"/>
                    </a:lnTo>
                    <a:lnTo>
                      <a:pt x="2092" y="6039"/>
                    </a:lnTo>
                    <a:lnTo>
                      <a:pt x="2054" y="6115"/>
                    </a:lnTo>
                    <a:lnTo>
                      <a:pt x="2054" y="6153"/>
                    </a:lnTo>
                    <a:lnTo>
                      <a:pt x="2016" y="6192"/>
                    </a:lnTo>
                    <a:lnTo>
                      <a:pt x="2054" y="6230"/>
                    </a:lnTo>
                    <a:lnTo>
                      <a:pt x="2092" y="6230"/>
                    </a:lnTo>
                    <a:lnTo>
                      <a:pt x="2128" y="6268"/>
                    </a:lnTo>
                    <a:lnTo>
                      <a:pt x="2165" y="6306"/>
                    </a:lnTo>
                    <a:lnTo>
                      <a:pt x="2203" y="6383"/>
                    </a:lnTo>
                    <a:lnTo>
                      <a:pt x="2241" y="6383"/>
                    </a:lnTo>
                    <a:lnTo>
                      <a:pt x="2241" y="6420"/>
                    </a:lnTo>
                    <a:lnTo>
                      <a:pt x="2277" y="6420"/>
                    </a:lnTo>
                    <a:lnTo>
                      <a:pt x="2277" y="6459"/>
                    </a:lnTo>
                    <a:lnTo>
                      <a:pt x="2315" y="6459"/>
                    </a:lnTo>
                    <a:lnTo>
                      <a:pt x="2352" y="6459"/>
                    </a:lnTo>
                    <a:lnTo>
                      <a:pt x="2352" y="6497"/>
                    </a:lnTo>
                    <a:lnTo>
                      <a:pt x="2352" y="6536"/>
                    </a:lnTo>
                    <a:lnTo>
                      <a:pt x="2315" y="6536"/>
                    </a:lnTo>
                    <a:lnTo>
                      <a:pt x="2277" y="6573"/>
                    </a:lnTo>
                    <a:lnTo>
                      <a:pt x="2165" y="6613"/>
                    </a:lnTo>
                    <a:lnTo>
                      <a:pt x="2128" y="6613"/>
                    </a:lnTo>
                    <a:lnTo>
                      <a:pt x="2054" y="6650"/>
                    </a:lnTo>
                    <a:lnTo>
                      <a:pt x="2016" y="6689"/>
                    </a:lnTo>
                    <a:lnTo>
                      <a:pt x="1940" y="6689"/>
                    </a:lnTo>
                    <a:lnTo>
                      <a:pt x="1867" y="6726"/>
                    </a:lnTo>
                    <a:lnTo>
                      <a:pt x="1792" y="6765"/>
                    </a:lnTo>
                    <a:lnTo>
                      <a:pt x="1755" y="6804"/>
                    </a:lnTo>
                    <a:lnTo>
                      <a:pt x="1719" y="6804"/>
                    </a:lnTo>
                    <a:lnTo>
                      <a:pt x="1680" y="6879"/>
                    </a:lnTo>
                    <a:lnTo>
                      <a:pt x="1643" y="6918"/>
                    </a:lnTo>
                    <a:lnTo>
                      <a:pt x="1606" y="6957"/>
                    </a:lnTo>
                    <a:lnTo>
                      <a:pt x="1606" y="6994"/>
                    </a:lnTo>
                    <a:lnTo>
                      <a:pt x="1606" y="7032"/>
                    </a:lnTo>
                    <a:lnTo>
                      <a:pt x="1643" y="7032"/>
                    </a:lnTo>
                    <a:lnTo>
                      <a:pt x="1680" y="7071"/>
                    </a:lnTo>
                    <a:lnTo>
                      <a:pt x="1755" y="7109"/>
                    </a:lnTo>
                    <a:lnTo>
                      <a:pt x="1792" y="7147"/>
                    </a:lnTo>
                    <a:lnTo>
                      <a:pt x="1830" y="7147"/>
                    </a:lnTo>
                    <a:lnTo>
                      <a:pt x="1905" y="7186"/>
                    </a:lnTo>
                    <a:lnTo>
                      <a:pt x="1867" y="7261"/>
                    </a:lnTo>
                    <a:lnTo>
                      <a:pt x="1830" y="7300"/>
                    </a:lnTo>
                    <a:lnTo>
                      <a:pt x="1830" y="7339"/>
                    </a:lnTo>
                    <a:lnTo>
                      <a:pt x="1830" y="7414"/>
                    </a:lnTo>
                    <a:lnTo>
                      <a:pt x="1867" y="7453"/>
                    </a:lnTo>
                    <a:lnTo>
                      <a:pt x="1940" y="7492"/>
                    </a:lnTo>
                    <a:lnTo>
                      <a:pt x="1979" y="7529"/>
                    </a:lnTo>
                    <a:lnTo>
                      <a:pt x="2016" y="7568"/>
                    </a:lnTo>
                    <a:lnTo>
                      <a:pt x="2054" y="7568"/>
                    </a:lnTo>
                    <a:lnTo>
                      <a:pt x="2016" y="7645"/>
                    </a:lnTo>
                    <a:lnTo>
                      <a:pt x="1979" y="7682"/>
                    </a:lnTo>
                    <a:lnTo>
                      <a:pt x="1979" y="7721"/>
                    </a:lnTo>
                    <a:lnTo>
                      <a:pt x="1867" y="7721"/>
                    </a:lnTo>
                    <a:lnTo>
                      <a:pt x="1830" y="7721"/>
                    </a:lnTo>
                    <a:lnTo>
                      <a:pt x="1792" y="7721"/>
                    </a:lnTo>
                    <a:lnTo>
                      <a:pt x="1755" y="7759"/>
                    </a:lnTo>
                    <a:lnTo>
                      <a:pt x="1719" y="7759"/>
                    </a:lnTo>
                    <a:lnTo>
                      <a:pt x="1419" y="7759"/>
                    </a:lnTo>
                    <a:lnTo>
                      <a:pt x="1382" y="7759"/>
                    </a:lnTo>
                    <a:lnTo>
                      <a:pt x="1344" y="7797"/>
                    </a:lnTo>
                    <a:lnTo>
                      <a:pt x="1233" y="7759"/>
                    </a:lnTo>
                    <a:lnTo>
                      <a:pt x="1194" y="7721"/>
                    </a:lnTo>
                    <a:lnTo>
                      <a:pt x="1157" y="7721"/>
                    </a:lnTo>
                    <a:lnTo>
                      <a:pt x="1157" y="7682"/>
                    </a:lnTo>
                    <a:lnTo>
                      <a:pt x="1194" y="7645"/>
                    </a:lnTo>
                    <a:lnTo>
                      <a:pt x="1194" y="7605"/>
                    </a:lnTo>
                    <a:lnTo>
                      <a:pt x="1233" y="7568"/>
                    </a:lnTo>
                    <a:lnTo>
                      <a:pt x="1233" y="7529"/>
                    </a:lnTo>
                    <a:lnTo>
                      <a:pt x="1194" y="7492"/>
                    </a:lnTo>
                    <a:lnTo>
                      <a:pt x="1157" y="7529"/>
                    </a:lnTo>
                    <a:lnTo>
                      <a:pt x="1121" y="7568"/>
                    </a:lnTo>
                    <a:lnTo>
                      <a:pt x="1121" y="7529"/>
                    </a:lnTo>
                    <a:lnTo>
                      <a:pt x="1083" y="7529"/>
                    </a:lnTo>
                    <a:lnTo>
                      <a:pt x="1083" y="7492"/>
                    </a:lnTo>
                    <a:lnTo>
                      <a:pt x="1083" y="7414"/>
                    </a:lnTo>
                    <a:lnTo>
                      <a:pt x="1121" y="7378"/>
                    </a:lnTo>
                    <a:lnTo>
                      <a:pt x="1157" y="7339"/>
                    </a:lnTo>
                    <a:lnTo>
                      <a:pt x="1194" y="7339"/>
                    </a:lnTo>
                    <a:lnTo>
                      <a:pt x="1233" y="7300"/>
                    </a:lnTo>
                    <a:lnTo>
                      <a:pt x="1233" y="7224"/>
                    </a:lnTo>
                    <a:lnTo>
                      <a:pt x="1194" y="7186"/>
                    </a:lnTo>
                    <a:lnTo>
                      <a:pt x="1194" y="7147"/>
                    </a:lnTo>
                    <a:lnTo>
                      <a:pt x="1157" y="7147"/>
                    </a:lnTo>
                    <a:lnTo>
                      <a:pt x="1121" y="7147"/>
                    </a:lnTo>
                    <a:lnTo>
                      <a:pt x="1083" y="7147"/>
                    </a:lnTo>
                    <a:lnTo>
                      <a:pt x="1008" y="7109"/>
                    </a:lnTo>
                    <a:lnTo>
                      <a:pt x="972" y="7109"/>
                    </a:lnTo>
                    <a:lnTo>
                      <a:pt x="934" y="7109"/>
                    </a:lnTo>
                    <a:lnTo>
                      <a:pt x="897" y="7071"/>
                    </a:lnTo>
                    <a:lnTo>
                      <a:pt x="858" y="7032"/>
                    </a:lnTo>
                    <a:lnTo>
                      <a:pt x="858" y="6994"/>
                    </a:lnTo>
                    <a:lnTo>
                      <a:pt x="821" y="6994"/>
                    </a:lnTo>
                    <a:lnTo>
                      <a:pt x="821" y="7032"/>
                    </a:lnTo>
                    <a:lnTo>
                      <a:pt x="784" y="7032"/>
                    </a:lnTo>
                    <a:lnTo>
                      <a:pt x="747" y="7071"/>
                    </a:lnTo>
                    <a:lnTo>
                      <a:pt x="710" y="6994"/>
                    </a:lnTo>
                    <a:lnTo>
                      <a:pt x="710" y="6957"/>
                    </a:lnTo>
                    <a:lnTo>
                      <a:pt x="710" y="6918"/>
                    </a:lnTo>
                    <a:lnTo>
                      <a:pt x="672" y="6879"/>
                    </a:lnTo>
                    <a:lnTo>
                      <a:pt x="636" y="6879"/>
                    </a:lnTo>
                    <a:lnTo>
                      <a:pt x="597" y="6879"/>
                    </a:lnTo>
                    <a:lnTo>
                      <a:pt x="597" y="6840"/>
                    </a:lnTo>
                    <a:lnTo>
                      <a:pt x="523" y="6840"/>
                    </a:lnTo>
                    <a:lnTo>
                      <a:pt x="523" y="6804"/>
                    </a:lnTo>
                    <a:lnTo>
                      <a:pt x="485" y="6804"/>
                    </a:lnTo>
                    <a:lnTo>
                      <a:pt x="485" y="6765"/>
                    </a:lnTo>
                    <a:lnTo>
                      <a:pt x="448" y="6765"/>
                    </a:lnTo>
                    <a:lnTo>
                      <a:pt x="411" y="6765"/>
                    </a:lnTo>
                    <a:lnTo>
                      <a:pt x="373" y="6765"/>
                    </a:lnTo>
                    <a:lnTo>
                      <a:pt x="373" y="6726"/>
                    </a:lnTo>
                    <a:lnTo>
                      <a:pt x="373" y="6689"/>
                    </a:lnTo>
                    <a:lnTo>
                      <a:pt x="373" y="6650"/>
                    </a:lnTo>
                    <a:lnTo>
                      <a:pt x="373" y="6613"/>
                    </a:lnTo>
                    <a:lnTo>
                      <a:pt x="336" y="6573"/>
                    </a:lnTo>
                    <a:lnTo>
                      <a:pt x="336" y="6459"/>
                    </a:lnTo>
                    <a:lnTo>
                      <a:pt x="336" y="6420"/>
                    </a:lnTo>
                    <a:lnTo>
                      <a:pt x="336" y="6383"/>
                    </a:lnTo>
                    <a:lnTo>
                      <a:pt x="336" y="6345"/>
                    </a:lnTo>
                    <a:lnTo>
                      <a:pt x="300" y="6306"/>
                    </a:lnTo>
                    <a:lnTo>
                      <a:pt x="300" y="6268"/>
                    </a:lnTo>
                    <a:lnTo>
                      <a:pt x="336" y="6192"/>
                    </a:lnTo>
                    <a:lnTo>
                      <a:pt x="373" y="6192"/>
                    </a:lnTo>
                    <a:lnTo>
                      <a:pt x="373" y="6153"/>
                    </a:lnTo>
                    <a:lnTo>
                      <a:pt x="336" y="6115"/>
                    </a:lnTo>
                    <a:lnTo>
                      <a:pt x="300" y="6115"/>
                    </a:lnTo>
                    <a:lnTo>
                      <a:pt x="373" y="5885"/>
                    </a:lnTo>
                    <a:lnTo>
                      <a:pt x="373" y="5849"/>
                    </a:lnTo>
                    <a:lnTo>
                      <a:pt x="373" y="5809"/>
                    </a:lnTo>
                    <a:lnTo>
                      <a:pt x="336" y="5809"/>
                    </a:lnTo>
                    <a:lnTo>
                      <a:pt x="336" y="5771"/>
                    </a:lnTo>
                    <a:lnTo>
                      <a:pt x="300" y="5733"/>
                    </a:lnTo>
                    <a:lnTo>
                      <a:pt x="300" y="5695"/>
                    </a:lnTo>
                    <a:lnTo>
                      <a:pt x="261" y="5656"/>
                    </a:lnTo>
                    <a:lnTo>
                      <a:pt x="224" y="5618"/>
                    </a:lnTo>
                    <a:lnTo>
                      <a:pt x="224" y="5581"/>
                    </a:lnTo>
                    <a:lnTo>
                      <a:pt x="224" y="5542"/>
                    </a:lnTo>
                    <a:lnTo>
                      <a:pt x="224" y="5466"/>
                    </a:lnTo>
                    <a:lnTo>
                      <a:pt x="224" y="5428"/>
                    </a:lnTo>
                    <a:lnTo>
                      <a:pt x="224" y="5389"/>
                    </a:lnTo>
                    <a:lnTo>
                      <a:pt x="187" y="5389"/>
                    </a:lnTo>
                    <a:lnTo>
                      <a:pt x="187" y="5350"/>
                    </a:lnTo>
                    <a:lnTo>
                      <a:pt x="150" y="5350"/>
                    </a:lnTo>
                    <a:lnTo>
                      <a:pt x="150" y="5312"/>
                    </a:lnTo>
                    <a:lnTo>
                      <a:pt x="112" y="5312"/>
                    </a:lnTo>
                    <a:lnTo>
                      <a:pt x="112" y="5275"/>
                    </a:lnTo>
                    <a:lnTo>
                      <a:pt x="112" y="5236"/>
                    </a:lnTo>
                    <a:lnTo>
                      <a:pt x="112" y="5160"/>
                    </a:lnTo>
                    <a:lnTo>
                      <a:pt x="150" y="5121"/>
                    </a:lnTo>
                    <a:lnTo>
                      <a:pt x="187" y="5084"/>
                    </a:lnTo>
                    <a:lnTo>
                      <a:pt x="187" y="5045"/>
                    </a:lnTo>
                    <a:lnTo>
                      <a:pt x="224" y="5045"/>
                    </a:lnTo>
                    <a:lnTo>
                      <a:pt x="300" y="5084"/>
                    </a:lnTo>
                    <a:lnTo>
                      <a:pt x="411" y="5121"/>
                    </a:lnTo>
                    <a:lnTo>
                      <a:pt x="448" y="5121"/>
                    </a:lnTo>
                    <a:lnTo>
                      <a:pt x="561" y="5160"/>
                    </a:lnTo>
                    <a:lnTo>
                      <a:pt x="636" y="5197"/>
                    </a:lnTo>
                    <a:lnTo>
                      <a:pt x="636" y="5236"/>
                    </a:lnTo>
                    <a:lnTo>
                      <a:pt x="636" y="5275"/>
                    </a:lnTo>
                    <a:lnTo>
                      <a:pt x="636" y="5312"/>
                    </a:lnTo>
                    <a:lnTo>
                      <a:pt x="597" y="5312"/>
                    </a:lnTo>
                    <a:lnTo>
                      <a:pt x="523" y="5312"/>
                    </a:lnTo>
                    <a:lnTo>
                      <a:pt x="448" y="5275"/>
                    </a:lnTo>
                    <a:lnTo>
                      <a:pt x="411" y="5312"/>
                    </a:lnTo>
                    <a:lnTo>
                      <a:pt x="411" y="5350"/>
                    </a:lnTo>
                    <a:lnTo>
                      <a:pt x="448" y="5389"/>
                    </a:lnTo>
                    <a:lnTo>
                      <a:pt x="485" y="5389"/>
                    </a:lnTo>
                    <a:lnTo>
                      <a:pt x="523" y="5428"/>
                    </a:lnTo>
                    <a:lnTo>
                      <a:pt x="523" y="5466"/>
                    </a:lnTo>
                    <a:lnTo>
                      <a:pt x="561" y="5542"/>
                    </a:lnTo>
                    <a:lnTo>
                      <a:pt x="561" y="5581"/>
                    </a:lnTo>
                    <a:lnTo>
                      <a:pt x="597" y="5581"/>
                    </a:lnTo>
                    <a:lnTo>
                      <a:pt x="672" y="5581"/>
                    </a:lnTo>
                    <a:lnTo>
                      <a:pt x="710" y="5542"/>
                    </a:lnTo>
                    <a:lnTo>
                      <a:pt x="747" y="5542"/>
                    </a:lnTo>
                    <a:lnTo>
                      <a:pt x="747" y="5503"/>
                    </a:lnTo>
                    <a:lnTo>
                      <a:pt x="710" y="5503"/>
                    </a:lnTo>
                    <a:lnTo>
                      <a:pt x="710" y="5428"/>
                    </a:lnTo>
                    <a:lnTo>
                      <a:pt x="710" y="5389"/>
                    </a:lnTo>
                    <a:lnTo>
                      <a:pt x="747" y="5389"/>
                    </a:lnTo>
                    <a:lnTo>
                      <a:pt x="747" y="5350"/>
                    </a:lnTo>
                    <a:lnTo>
                      <a:pt x="747" y="5312"/>
                    </a:lnTo>
                    <a:lnTo>
                      <a:pt x="747" y="5275"/>
                    </a:lnTo>
                    <a:lnTo>
                      <a:pt x="747" y="5236"/>
                    </a:lnTo>
                    <a:lnTo>
                      <a:pt x="747" y="5197"/>
                    </a:lnTo>
                    <a:lnTo>
                      <a:pt x="747" y="5160"/>
                    </a:lnTo>
                    <a:lnTo>
                      <a:pt x="784" y="5160"/>
                    </a:lnTo>
                    <a:lnTo>
                      <a:pt x="821" y="5160"/>
                    </a:lnTo>
                    <a:lnTo>
                      <a:pt x="858" y="5121"/>
                    </a:lnTo>
                    <a:lnTo>
                      <a:pt x="897" y="5045"/>
                    </a:lnTo>
                    <a:lnTo>
                      <a:pt x="934" y="4968"/>
                    </a:lnTo>
                    <a:lnTo>
                      <a:pt x="934" y="4930"/>
                    </a:lnTo>
                    <a:lnTo>
                      <a:pt x="972" y="5007"/>
                    </a:lnTo>
                    <a:lnTo>
                      <a:pt x="1046" y="4930"/>
                    </a:lnTo>
                    <a:lnTo>
                      <a:pt x="1046" y="4892"/>
                    </a:lnTo>
                    <a:lnTo>
                      <a:pt x="1121" y="4816"/>
                    </a:lnTo>
                    <a:lnTo>
                      <a:pt x="1157" y="4778"/>
                    </a:lnTo>
                    <a:lnTo>
                      <a:pt x="1194" y="4778"/>
                    </a:lnTo>
                    <a:lnTo>
                      <a:pt x="1233" y="4739"/>
                    </a:lnTo>
                    <a:lnTo>
                      <a:pt x="1270" y="4701"/>
                    </a:lnTo>
                    <a:lnTo>
                      <a:pt x="1233" y="4664"/>
                    </a:lnTo>
                    <a:lnTo>
                      <a:pt x="1157" y="4664"/>
                    </a:lnTo>
                    <a:lnTo>
                      <a:pt x="1121" y="4624"/>
                    </a:lnTo>
                    <a:lnTo>
                      <a:pt x="1121" y="4586"/>
                    </a:lnTo>
                    <a:lnTo>
                      <a:pt x="1157" y="4547"/>
                    </a:lnTo>
                    <a:lnTo>
                      <a:pt x="1194" y="4547"/>
                    </a:lnTo>
                    <a:lnTo>
                      <a:pt x="1194" y="4511"/>
                    </a:lnTo>
                    <a:lnTo>
                      <a:pt x="1270" y="4511"/>
                    </a:lnTo>
                    <a:lnTo>
                      <a:pt x="1344" y="4547"/>
                    </a:lnTo>
                    <a:lnTo>
                      <a:pt x="1382" y="4547"/>
                    </a:lnTo>
                    <a:lnTo>
                      <a:pt x="1382" y="4472"/>
                    </a:lnTo>
                    <a:lnTo>
                      <a:pt x="1307" y="4395"/>
                    </a:lnTo>
                    <a:lnTo>
                      <a:pt x="1270" y="4357"/>
                    </a:lnTo>
                    <a:lnTo>
                      <a:pt x="1233" y="4319"/>
                    </a:lnTo>
                    <a:lnTo>
                      <a:pt x="1194" y="4280"/>
                    </a:lnTo>
                    <a:lnTo>
                      <a:pt x="1157" y="4280"/>
                    </a:lnTo>
                    <a:lnTo>
                      <a:pt x="1157" y="4243"/>
                    </a:lnTo>
                    <a:lnTo>
                      <a:pt x="1121" y="4243"/>
                    </a:lnTo>
                    <a:lnTo>
                      <a:pt x="1121" y="4204"/>
                    </a:lnTo>
                    <a:lnTo>
                      <a:pt x="1121" y="4127"/>
                    </a:lnTo>
                    <a:lnTo>
                      <a:pt x="1121" y="4090"/>
                    </a:lnTo>
                    <a:lnTo>
                      <a:pt x="1121" y="4052"/>
                    </a:lnTo>
                    <a:lnTo>
                      <a:pt x="1157" y="4090"/>
                    </a:lnTo>
                    <a:lnTo>
                      <a:pt x="1233" y="4165"/>
                    </a:lnTo>
                    <a:lnTo>
                      <a:pt x="1270" y="4165"/>
                    </a:lnTo>
                    <a:lnTo>
                      <a:pt x="1307" y="4204"/>
                    </a:lnTo>
                    <a:lnTo>
                      <a:pt x="1344" y="4243"/>
                    </a:lnTo>
                    <a:lnTo>
                      <a:pt x="1382" y="4243"/>
                    </a:lnTo>
                    <a:lnTo>
                      <a:pt x="1382" y="4204"/>
                    </a:lnTo>
                    <a:lnTo>
                      <a:pt x="1382" y="4165"/>
                    </a:lnTo>
                    <a:lnTo>
                      <a:pt x="1382" y="4127"/>
                    </a:lnTo>
                    <a:lnTo>
                      <a:pt x="1344" y="4127"/>
                    </a:lnTo>
                    <a:lnTo>
                      <a:pt x="1307" y="4090"/>
                    </a:lnTo>
                    <a:lnTo>
                      <a:pt x="1270" y="4052"/>
                    </a:lnTo>
                    <a:lnTo>
                      <a:pt x="1233" y="4012"/>
                    </a:lnTo>
                    <a:lnTo>
                      <a:pt x="1194" y="3974"/>
                    </a:lnTo>
                    <a:lnTo>
                      <a:pt x="1194" y="3937"/>
                    </a:lnTo>
                    <a:lnTo>
                      <a:pt x="1233" y="3937"/>
                    </a:lnTo>
                    <a:lnTo>
                      <a:pt x="1307" y="3899"/>
                    </a:lnTo>
                    <a:lnTo>
                      <a:pt x="1382" y="3899"/>
                    </a:lnTo>
                    <a:lnTo>
                      <a:pt x="1455" y="3859"/>
                    </a:lnTo>
                    <a:lnTo>
                      <a:pt x="1494" y="3859"/>
                    </a:lnTo>
                    <a:lnTo>
                      <a:pt x="1494" y="3822"/>
                    </a:lnTo>
                    <a:lnTo>
                      <a:pt x="1455" y="3822"/>
                    </a:lnTo>
                    <a:lnTo>
                      <a:pt x="1419" y="3783"/>
                    </a:lnTo>
                    <a:lnTo>
                      <a:pt x="1382" y="3783"/>
                    </a:lnTo>
                    <a:lnTo>
                      <a:pt x="1307" y="3783"/>
                    </a:lnTo>
                    <a:lnTo>
                      <a:pt x="1270" y="3783"/>
                    </a:lnTo>
                    <a:lnTo>
                      <a:pt x="1233" y="3783"/>
                    </a:lnTo>
                    <a:lnTo>
                      <a:pt x="1194" y="3746"/>
                    </a:lnTo>
                    <a:lnTo>
                      <a:pt x="1194" y="3708"/>
                    </a:lnTo>
                    <a:lnTo>
                      <a:pt x="1157" y="3631"/>
                    </a:lnTo>
                    <a:lnTo>
                      <a:pt x="1157" y="3592"/>
                    </a:lnTo>
                    <a:lnTo>
                      <a:pt x="1157" y="3555"/>
                    </a:lnTo>
                    <a:lnTo>
                      <a:pt x="1121" y="3439"/>
                    </a:lnTo>
                    <a:lnTo>
                      <a:pt x="1121" y="3401"/>
                    </a:lnTo>
                    <a:lnTo>
                      <a:pt x="1121" y="3325"/>
                    </a:lnTo>
                    <a:lnTo>
                      <a:pt x="1121" y="3288"/>
                    </a:lnTo>
                    <a:lnTo>
                      <a:pt x="1157" y="3288"/>
                    </a:lnTo>
                    <a:lnTo>
                      <a:pt x="1121" y="3210"/>
                    </a:lnTo>
                    <a:lnTo>
                      <a:pt x="1121" y="3172"/>
                    </a:lnTo>
                    <a:lnTo>
                      <a:pt x="1121" y="3135"/>
                    </a:lnTo>
                    <a:lnTo>
                      <a:pt x="1046" y="3135"/>
                    </a:lnTo>
                    <a:lnTo>
                      <a:pt x="1008" y="3095"/>
                    </a:lnTo>
                    <a:lnTo>
                      <a:pt x="1008" y="3018"/>
                    </a:lnTo>
                    <a:lnTo>
                      <a:pt x="1008" y="2982"/>
                    </a:lnTo>
                    <a:lnTo>
                      <a:pt x="1046" y="2982"/>
                    </a:lnTo>
                    <a:lnTo>
                      <a:pt x="1083" y="2982"/>
                    </a:lnTo>
                    <a:lnTo>
                      <a:pt x="1157" y="2982"/>
                    </a:lnTo>
                    <a:lnTo>
                      <a:pt x="1157" y="2943"/>
                    </a:lnTo>
                    <a:lnTo>
                      <a:pt x="1121" y="2867"/>
                    </a:lnTo>
                    <a:lnTo>
                      <a:pt x="1157" y="2867"/>
                    </a:lnTo>
                    <a:lnTo>
                      <a:pt x="1194" y="2867"/>
                    </a:lnTo>
                    <a:lnTo>
                      <a:pt x="1233" y="2867"/>
                    </a:lnTo>
                    <a:lnTo>
                      <a:pt x="1270" y="2828"/>
                    </a:lnTo>
                    <a:lnTo>
                      <a:pt x="1307" y="2867"/>
                    </a:lnTo>
                    <a:lnTo>
                      <a:pt x="1344" y="2904"/>
                    </a:lnTo>
                    <a:lnTo>
                      <a:pt x="1382" y="2943"/>
                    </a:lnTo>
                    <a:lnTo>
                      <a:pt x="1419" y="2943"/>
                    </a:lnTo>
                    <a:lnTo>
                      <a:pt x="1455" y="2943"/>
                    </a:lnTo>
                    <a:lnTo>
                      <a:pt x="1455" y="2904"/>
                    </a:lnTo>
                    <a:lnTo>
                      <a:pt x="1494" y="2867"/>
                    </a:lnTo>
                    <a:lnTo>
                      <a:pt x="1494" y="2828"/>
                    </a:lnTo>
                    <a:lnTo>
                      <a:pt x="1455" y="2790"/>
                    </a:lnTo>
                    <a:lnTo>
                      <a:pt x="1455" y="2752"/>
                    </a:lnTo>
                    <a:lnTo>
                      <a:pt x="1455" y="2636"/>
                    </a:lnTo>
                    <a:lnTo>
                      <a:pt x="1455" y="2600"/>
                    </a:lnTo>
                    <a:lnTo>
                      <a:pt x="1419" y="2600"/>
                    </a:lnTo>
                    <a:lnTo>
                      <a:pt x="1382" y="2561"/>
                    </a:lnTo>
                    <a:lnTo>
                      <a:pt x="1382" y="2523"/>
                    </a:lnTo>
                    <a:lnTo>
                      <a:pt x="1344" y="2483"/>
                    </a:lnTo>
                    <a:lnTo>
                      <a:pt x="1382" y="2483"/>
                    </a:lnTo>
                    <a:lnTo>
                      <a:pt x="1419" y="2483"/>
                    </a:lnTo>
                    <a:lnTo>
                      <a:pt x="1455" y="2483"/>
                    </a:lnTo>
                    <a:lnTo>
                      <a:pt x="1494" y="2446"/>
                    </a:lnTo>
                    <a:lnTo>
                      <a:pt x="1531" y="2407"/>
                    </a:lnTo>
                    <a:lnTo>
                      <a:pt x="1568" y="2331"/>
                    </a:lnTo>
                    <a:lnTo>
                      <a:pt x="1568" y="2293"/>
                    </a:lnTo>
                    <a:lnTo>
                      <a:pt x="1531" y="2293"/>
                    </a:lnTo>
                    <a:lnTo>
                      <a:pt x="1494" y="2254"/>
                    </a:lnTo>
                    <a:lnTo>
                      <a:pt x="1455" y="2216"/>
                    </a:lnTo>
                    <a:lnTo>
                      <a:pt x="1455" y="2179"/>
                    </a:lnTo>
                    <a:lnTo>
                      <a:pt x="1455" y="2140"/>
                    </a:lnTo>
                    <a:lnTo>
                      <a:pt x="1455" y="2102"/>
                    </a:lnTo>
                    <a:lnTo>
                      <a:pt x="1419" y="2102"/>
                    </a:lnTo>
                    <a:lnTo>
                      <a:pt x="1382" y="2062"/>
                    </a:lnTo>
                    <a:lnTo>
                      <a:pt x="1344" y="2062"/>
                    </a:lnTo>
                    <a:lnTo>
                      <a:pt x="1270" y="2025"/>
                    </a:lnTo>
                    <a:lnTo>
                      <a:pt x="1233" y="1949"/>
                    </a:lnTo>
                    <a:lnTo>
                      <a:pt x="1233" y="1910"/>
                    </a:lnTo>
                    <a:lnTo>
                      <a:pt x="1194" y="1834"/>
                    </a:lnTo>
                    <a:lnTo>
                      <a:pt x="1194" y="1797"/>
                    </a:lnTo>
                    <a:lnTo>
                      <a:pt x="1194" y="1758"/>
                    </a:lnTo>
                    <a:lnTo>
                      <a:pt x="1233" y="1758"/>
                    </a:lnTo>
                    <a:lnTo>
                      <a:pt x="1270" y="1719"/>
                    </a:lnTo>
                    <a:lnTo>
                      <a:pt x="1270" y="1681"/>
                    </a:lnTo>
                    <a:lnTo>
                      <a:pt x="1233" y="1605"/>
                    </a:lnTo>
                    <a:lnTo>
                      <a:pt x="1194" y="1529"/>
                    </a:lnTo>
                    <a:lnTo>
                      <a:pt x="1121" y="1451"/>
                    </a:lnTo>
                    <a:lnTo>
                      <a:pt x="1121" y="1414"/>
                    </a:lnTo>
                    <a:lnTo>
                      <a:pt x="1083" y="1376"/>
                    </a:lnTo>
                    <a:lnTo>
                      <a:pt x="1083" y="1338"/>
                    </a:lnTo>
                    <a:lnTo>
                      <a:pt x="1121" y="1298"/>
                    </a:lnTo>
                    <a:lnTo>
                      <a:pt x="1157" y="1298"/>
                    </a:lnTo>
                    <a:lnTo>
                      <a:pt x="1157" y="1260"/>
                    </a:lnTo>
                    <a:lnTo>
                      <a:pt x="1121" y="1223"/>
                    </a:lnTo>
                    <a:lnTo>
                      <a:pt x="1083" y="1185"/>
                    </a:lnTo>
                    <a:lnTo>
                      <a:pt x="1046" y="1145"/>
                    </a:lnTo>
                    <a:lnTo>
                      <a:pt x="972" y="1108"/>
                    </a:lnTo>
                    <a:lnTo>
                      <a:pt x="934" y="1032"/>
                    </a:lnTo>
                    <a:lnTo>
                      <a:pt x="897" y="993"/>
                    </a:lnTo>
                    <a:lnTo>
                      <a:pt x="897" y="917"/>
                    </a:lnTo>
                    <a:lnTo>
                      <a:pt x="858" y="878"/>
                    </a:lnTo>
                    <a:lnTo>
                      <a:pt x="784" y="878"/>
                    </a:lnTo>
                    <a:lnTo>
                      <a:pt x="747" y="878"/>
                    </a:lnTo>
                    <a:lnTo>
                      <a:pt x="747" y="917"/>
                    </a:lnTo>
                    <a:lnTo>
                      <a:pt x="710" y="917"/>
                    </a:lnTo>
                    <a:lnTo>
                      <a:pt x="672" y="917"/>
                    </a:lnTo>
                    <a:lnTo>
                      <a:pt x="636" y="917"/>
                    </a:lnTo>
                    <a:lnTo>
                      <a:pt x="561" y="878"/>
                    </a:lnTo>
                    <a:lnTo>
                      <a:pt x="523" y="841"/>
                    </a:lnTo>
                    <a:lnTo>
                      <a:pt x="448" y="764"/>
                    </a:lnTo>
                    <a:lnTo>
                      <a:pt x="411" y="727"/>
                    </a:lnTo>
                    <a:lnTo>
                      <a:pt x="336" y="650"/>
                    </a:lnTo>
                    <a:lnTo>
                      <a:pt x="261" y="574"/>
                    </a:lnTo>
                    <a:lnTo>
                      <a:pt x="224" y="534"/>
                    </a:lnTo>
                    <a:lnTo>
                      <a:pt x="224" y="496"/>
                    </a:lnTo>
                    <a:lnTo>
                      <a:pt x="187" y="458"/>
                    </a:lnTo>
                    <a:lnTo>
                      <a:pt x="187" y="421"/>
                    </a:lnTo>
                    <a:lnTo>
                      <a:pt x="150" y="381"/>
                    </a:lnTo>
                    <a:lnTo>
                      <a:pt x="112" y="381"/>
                    </a:lnTo>
                    <a:lnTo>
                      <a:pt x="75" y="381"/>
                    </a:lnTo>
                    <a:lnTo>
                      <a:pt x="37" y="343"/>
                    </a:lnTo>
                    <a:lnTo>
                      <a:pt x="0" y="343"/>
                    </a:lnTo>
                    <a:lnTo>
                      <a:pt x="0" y="306"/>
                    </a:lnTo>
                    <a:lnTo>
                      <a:pt x="0" y="268"/>
                    </a:lnTo>
                    <a:lnTo>
                      <a:pt x="37" y="268"/>
                    </a:lnTo>
                    <a:lnTo>
                      <a:pt x="75" y="229"/>
                    </a:lnTo>
                    <a:lnTo>
                      <a:pt x="75" y="190"/>
                    </a:lnTo>
                    <a:lnTo>
                      <a:pt x="75" y="153"/>
                    </a:lnTo>
                    <a:lnTo>
                      <a:pt x="112" y="114"/>
                    </a:lnTo>
                    <a:lnTo>
                      <a:pt x="112" y="76"/>
                    </a:lnTo>
                    <a:lnTo>
                      <a:pt x="187" y="114"/>
                    </a:lnTo>
                    <a:lnTo>
                      <a:pt x="224" y="114"/>
                    </a:lnTo>
                    <a:lnTo>
                      <a:pt x="261" y="153"/>
                    </a:lnTo>
                    <a:lnTo>
                      <a:pt x="336" y="229"/>
                    </a:lnTo>
                    <a:lnTo>
                      <a:pt x="336" y="268"/>
                    </a:lnTo>
                    <a:lnTo>
                      <a:pt x="373" y="306"/>
                    </a:lnTo>
                    <a:lnTo>
                      <a:pt x="373" y="343"/>
                    </a:lnTo>
                    <a:lnTo>
                      <a:pt x="411" y="381"/>
                    </a:lnTo>
                    <a:lnTo>
                      <a:pt x="411" y="421"/>
                    </a:lnTo>
                    <a:lnTo>
                      <a:pt x="448" y="421"/>
                    </a:lnTo>
                    <a:lnTo>
                      <a:pt x="485" y="381"/>
                    </a:lnTo>
                    <a:lnTo>
                      <a:pt x="523" y="343"/>
                    </a:lnTo>
                    <a:lnTo>
                      <a:pt x="561" y="306"/>
                    </a:lnTo>
                    <a:lnTo>
                      <a:pt x="597" y="306"/>
                    </a:lnTo>
                    <a:lnTo>
                      <a:pt x="672" y="306"/>
                    </a:lnTo>
                    <a:lnTo>
                      <a:pt x="710" y="306"/>
                    </a:lnTo>
                    <a:lnTo>
                      <a:pt x="672" y="37"/>
                    </a:lnTo>
                    <a:lnTo>
                      <a:pt x="672" y="0"/>
                    </a:lnTo>
                    <a:lnTo>
                      <a:pt x="710" y="0"/>
                    </a:lnTo>
                    <a:lnTo>
                      <a:pt x="747" y="0"/>
                    </a:lnTo>
                    <a:lnTo>
                      <a:pt x="784" y="37"/>
                    </a:lnTo>
                    <a:lnTo>
                      <a:pt x="858" y="76"/>
                    </a:lnTo>
                    <a:lnTo>
                      <a:pt x="897" y="114"/>
                    </a:lnTo>
                    <a:lnTo>
                      <a:pt x="1008" y="153"/>
                    </a:lnTo>
                    <a:lnTo>
                      <a:pt x="1046" y="153"/>
                    </a:lnTo>
                    <a:lnTo>
                      <a:pt x="1121" y="153"/>
                    </a:lnTo>
                    <a:lnTo>
                      <a:pt x="1233" y="190"/>
                    </a:lnTo>
                    <a:lnTo>
                      <a:pt x="1307" y="190"/>
                    </a:lnTo>
                    <a:lnTo>
                      <a:pt x="1382" y="190"/>
                    </a:lnTo>
                    <a:lnTo>
                      <a:pt x="1419" y="190"/>
                    </a:lnTo>
                    <a:lnTo>
                      <a:pt x="1419" y="229"/>
                    </a:lnTo>
                    <a:lnTo>
                      <a:pt x="1455" y="268"/>
                    </a:lnTo>
                    <a:lnTo>
                      <a:pt x="1455" y="306"/>
                    </a:lnTo>
                    <a:lnTo>
                      <a:pt x="1494" y="343"/>
                    </a:lnTo>
                    <a:lnTo>
                      <a:pt x="1568" y="381"/>
                    </a:lnTo>
                    <a:lnTo>
                      <a:pt x="1643" y="381"/>
                    </a:lnTo>
                    <a:lnTo>
                      <a:pt x="1680" y="381"/>
                    </a:lnTo>
                    <a:lnTo>
                      <a:pt x="1680" y="421"/>
                    </a:lnTo>
                    <a:lnTo>
                      <a:pt x="1680" y="458"/>
                    </a:lnTo>
                    <a:lnTo>
                      <a:pt x="1719" y="458"/>
                    </a:lnTo>
                    <a:lnTo>
                      <a:pt x="1792" y="458"/>
                    </a:lnTo>
                    <a:lnTo>
                      <a:pt x="1830" y="458"/>
                    </a:lnTo>
                    <a:lnTo>
                      <a:pt x="1940" y="458"/>
                    </a:lnTo>
                    <a:lnTo>
                      <a:pt x="2016" y="421"/>
                    </a:lnTo>
                    <a:lnTo>
                      <a:pt x="2092" y="421"/>
                    </a:lnTo>
                    <a:lnTo>
                      <a:pt x="2128" y="343"/>
                    </a:lnTo>
                    <a:lnTo>
                      <a:pt x="2203" y="343"/>
                    </a:lnTo>
                    <a:lnTo>
                      <a:pt x="2315" y="306"/>
                    </a:lnTo>
                    <a:lnTo>
                      <a:pt x="2465" y="306"/>
                    </a:lnTo>
                    <a:lnTo>
                      <a:pt x="2501" y="343"/>
                    </a:lnTo>
                    <a:lnTo>
                      <a:pt x="2539" y="343"/>
                    </a:lnTo>
                    <a:lnTo>
                      <a:pt x="2651" y="343"/>
                    </a:lnTo>
                    <a:lnTo>
                      <a:pt x="2762" y="306"/>
                    </a:lnTo>
                    <a:lnTo>
                      <a:pt x="2801" y="343"/>
                    </a:lnTo>
                    <a:lnTo>
                      <a:pt x="2801" y="381"/>
                    </a:lnTo>
                    <a:lnTo>
                      <a:pt x="2875" y="381"/>
                    </a:lnTo>
                    <a:lnTo>
                      <a:pt x="2949" y="381"/>
                    </a:lnTo>
                    <a:lnTo>
                      <a:pt x="3025" y="381"/>
                    </a:lnTo>
                    <a:lnTo>
                      <a:pt x="3025" y="421"/>
                    </a:lnTo>
                    <a:lnTo>
                      <a:pt x="3062" y="458"/>
                    </a:lnTo>
                    <a:lnTo>
                      <a:pt x="3098" y="534"/>
                    </a:lnTo>
                    <a:lnTo>
                      <a:pt x="2987" y="534"/>
                    </a:lnTo>
                    <a:lnTo>
                      <a:pt x="2949" y="534"/>
                    </a:lnTo>
                    <a:lnTo>
                      <a:pt x="2913" y="534"/>
                    </a:lnTo>
                    <a:lnTo>
                      <a:pt x="2875" y="574"/>
                    </a:lnTo>
                    <a:lnTo>
                      <a:pt x="2838" y="611"/>
                    </a:lnTo>
                    <a:lnTo>
                      <a:pt x="2726" y="650"/>
                    </a:lnTo>
                    <a:lnTo>
                      <a:pt x="2613" y="650"/>
                    </a:lnTo>
                    <a:lnTo>
                      <a:pt x="2577" y="650"/>
                    </a:lnTo>
                    <a:lnTo>
                      <a:pt x="2465" y="687"/>
                    </a:lnTo>
                    <a:lnTo>
                      <a:pt x="2428" y="687"/>
                    </a:lnTo>
                    <a:lnTo>
                      <a:pt x="2315" y="650"/>
                    </a:lnTo>
                    <a:lnTo>
                      <a:pt x="2203" y="611"/>
                    </a:lnTo>
                    <a:lnTo>
                      <a:pt x="2165" y="574"/>
                    </a:lnTo>
                    <a:lnTo>
                      <a:pt x="2128" y="574"/>
                    </a:lnTo>
                    <a:lnTo>
                      <a:pt x="1940" y="611"/>
                    </a:lnTo>
                    <a:lnTo>
                      <a:pt x="1830" y="611"/>
                    </a:lnTo>
                    <a:lnTo>
                      <a:pt x="1792" y="611"/>
                    </a:lnTo>
                    <a:lnTo>
                      <a:pt x="1719" y="611"/>
                    </a:lnTo>
                    <a:lnTo>
                      <a:pt x="1680" y="650"/>
                    </a:lnTo>
                    <a:lnTo>
                      <a:pt x="1719" y="650"/>
                    </a:lnTo>
                    <a:lnTo>
                      <a:pt x="1792" y="611"/>
                    </a:lnTo>
                    <a:lnTo>
                      <a:pt x="1867" y="611"/>
                    </a:lnTo>
                    <a:lnTo>
                      <a:pt x="1905" y="650"/>
                    </a:lnTo>
                    <a:lnTo>
                      <a:pt x="1940" y="650"/>
                    </a:lnTo>
                    <a:lnTo>
                      <a:pt x="1940" y="727"/>
                    </a:lnTo>
                    <a:lnTo>
                      <a:pt x="1905" y="727"/>
                    </a:lnTo>
                    <a:lnTo>
                      <a:pt x="1867" y="727"/>
                    </a:lnTo>
                    <a:lnTo>
                      <a:pt x="1867" y="764"/>
                    </a:lnTo>
                    <a:lnTo>
                      <a:pt x="1940" y="841"/>
                    </a:lnTo>
                    <a:lnTo>
                      <a:pt x="2128" y="802"/>
                    </a:lnTo>
                    <a:lnTo>
                      <a:pt x="2203" y="802"/>
                    </a:lnTo>
                    <a:lnTo>
                      <a:pt x="2203" y="841"/>
                    </a:lnTo>
                    <a:lnTo>
                      <a:pt x="2241" y="878"/>
                    </a:lnTo>
                    <a:lnTo>
                      <a:pt x="2277" y="917"/>
                    </a:lnTo>
                    <a:lnTo>
                      <a:pt x="2315" y="917"/>
                    </a:lnTo>
                    <a:lnTo>
                      <a:pt x="2352" y="917"/>
                    </a:lnTo>
                    <a:lnTo>
                      <a:pt x="2352" y="878"/>
                    </a:lnTo>
                    <a:lnTo>
                      <a:pt x="2390" y="878"/>
                    </a:lnTo>
                    <a:lnTo>
                      <a:pt x="2390" y="917"/>
                    </a:lnTo>
                    <a:lnTo>
                      <a:pt x="2428" y="993"/>
                    </a:lnTo>
                    <a:lnTo>
                      <a:pt x="2465" y="1032"/>
                    </a:lnTo>
                    <a:lnTo>
                      <a:pt x="2465" y="1070"/>
                    </a:lnTo>
                    <a:lnTo>
                      <a:pt x="2501" y="1108"/>
                    </a:lnTo>
                    <a:lnTo>
                      <a:pt x="2465" y="1108"/>
                    </a:lnTo>
                    <a:lnTo>
                      <a:pt x="2428" y="1108"/>
                    </a:lnTo>
                    <a:lnTo>
                      <a:pt x="2465" y="1185"/>
                    </a:lnTo>
                    <a:lnTo>
                      <a:pt x="2465" y="1223"/>
                    </a:lnTo>
                    <a:lnTo>
                      <a:pt x="2539" y="1223"/>
                    </a:lnTo>
                    <a:lnTo>
                      <a:pt x="2539" y="1260"/>
                    </a:lnTo>
                    <a:lnTo>
                      <a:pt x="2577" y="1298"/>
                    </a:lnTo>
                    <a:lnTo>
                      <a:pt x="2613" y="1338"/>
                    </a:lnTo>
                    <a:lnTo>
                      <a:pt x="2651" y="1414"/>
                    </a:lnTo>
                    <a:lnTo>
                      <a:pt x="2688" y="1451"/>
                    </a:lnTo>
                    <a:lnTo>
                      <a:pt x="2688" y="1491"/>
                    </a:lnTo>
                    <a:lnTo>
                      <a:pt x="2651" y="1529"/>
                    </a:lnTo>
                    <a:lnTo>
                      <a:pt x="2651" y="1566"/>
                    </a:lnTo>
                    <a:lnTo>
                      <a:pt x="2688" y="1605"/>
                    </a:lnTo>
                    <a:lnTo>
                      <a:pt x="2726" y="1605"/>
                    </a:lnTo>
                    <a:lnTo>
                      <a:pt x="2762" y="1605"/>
                    </a:lnTo>
                    <a:lnTo>
                      <a:pt x="2801" y="1643"/>
                    </a:lnTo>
                    <a:lnTo>
                      <a:pt x="2875" y="1681"/>
                    </a:lnTo>
                    <a:lnTo>
                      <a:pt x="2913" y="1681"/>
                    </a:lnTo>
                    <a:lnTo>
                      <a:pt x="2987" y="1758"/>
                    </a:lnTo>
                    <a:lnTo>
                      <a:pt x="3025" y="1758"/>
                    </a:lnTo>
                    <a:lnTo>
                      <a:pt x="3062" y="1797"/>
                    </a:lnTo>
                    <a:lnTo>
                      <a:pt x="3136" y="1872"/>
                    </a:lnTo>
                    <a:lnTo>
                      <a:pt x="3212" y="1949"/>
                    </a:lnTo>
                    <a:lnTo>
                      <a:pt x="3247" y="1987"/>
                    </a:lnTo>
                    <a:lnTo>
                      <a:pt x="3285" y="1987"/>
                    </a:lnTo>
                    <a:lnTo>
                      <a:pt x="3323" y="1949"/>
                    </a:lnTo>
                    <a:lnTo>
                      <a:pt x="3360" y="1949"/>
                    </a:lnTo>
                    <a:lnTo>
                      <a:pt x="3360" y="1910"/>
                    </a:lnTo>
                    <a:lnTo>
                      <a:pt x="3360" y="1872"/>
                    </a:lnTo>
                    <a:lnTo>
                      <a:pt x="3360" y="1834"/>
                    </a:lnTo>
                    <a:lnTo>
                      <a:pt x="3399" y="1797"/>
                    </a:lnTo>
                    <a:lnTo>
                      <a:pt x="3360" y="1797"/>
                    </a:lnTo>
                    <a:lnTo>
                      <a:pt x="3360" y="1719"/>
                    </a:lnTo>
                    <a:lnTo>
                      <a:pt x="3323" y="1681"/>
                    </a:lnTo>
                    <a:lnTo>
                      <a:pt x="3360" y="1643"/>
                    </a:lnTo>
                    <a:lnTo>
                      <a:pt x="3399" y="1605"/>
                    </a:lnTo>
                    <a:lnTo>
                      <a:pt x="3434" y="1605"/>
                    </a:lnTo>
                    <a:lnTo>
                      <a:pt x="3510" y="1605"/>
                    </a:lnTo>
                    <a:lnTo>
                      <a:pt x="3548" y="1605"/>
                    </a:lnTo>
                    <a:lnTo>
                      <a:pt x="3585" y="1605"/>
                    </a:lnTo>
                    <a:lnTo>
                      <a:pt x="3696" y="1605"/>
                    </a:lnTo>
                    <a:lnTo>
                      <a:pt x="3771" y="1605"/>
                    </a:lnTo>
                    <a:lnTo>
                      <a:pt x="3845" y="1605"/>
                    </a:lnTo>
                    <a:lnTo>
                      <a:pt x="3884" y="1643"/>
                    </a:lnTo>
                    <a:lnTo>
                      <a:pt x="3920" y="1643"/>
                    </a:lnTo>
                    <a:lnTo>
                      <a:pt x="3958" y="1643"/>
                    </a:lnTo>
                    <a:lnTo>
                      <a:pt x="3995" y="1681"/>
                    </a:lnTo>
                    <a:lnTo>
                      <a:pt x="4070" y="1681"/>
                    </a:lnTo>
                    <a:lnTo>
                      <a:pt x="4107" y="1681"/>
                    </a:lnTo>
                    <a:lnTo>
                      <a:pt x="4107" y="1719"/>
                    </a:lnTo>
                    <a:lnTo>
                      <a:pt x="4145" y="1719"/>
                    </a:lnTo>
                    <a:lnTo>
                      <a:pt x="4181" y="1758"/>
                    </a:lnTo>
                    <a:lnTo>
                      <a:pt x="4256" y="1797"/>
                    </a:lnTo>
                    <a:lnTo>
                      <a:pt x="4368" y="1872"/>
                    </a:lnTo>
                    <a:lnTo>
                      <a:pt x="4405" y="1910"/>
                    </a:lnTo>
                    <a:lnTo>
                      <a:pt x="4481" y="1949"/>
                    </a:lnTo>
                    <a:lnTo>
                      <a:pt x="4518" y="1987"/>
                    </a:lnTo>
                    <a:lnTo>
                      <a:pt x="4555" y="2025"/>
                    </a:lnTo>
                    <a:lnTo>
                      <a:pt x="4592" y="2062"/>
                    </a:lnTo>
                    <a:lnTo>
                      <a:pt x="4630" y="2102"/>
                    </a:lnTo>
                    <a:lnTo>
                      <a:pt x="4667" y="2140"/>
                    </a:lnTo>
                    <a:lnTo>
                      <a:pt x="4706" y="2179"/>
                    </a:lnTo>
                    <a:lnTo>
                      <a:pt x="4706" y="2216"/>
                    </a:lnTo>
                    <a:lnTo>
                      <a:pt x="4706" y="2254"/>
                    </a:lnTo>
                    <a:lnTo>
                      <a:pt x="4706" y="2293"/>
                    </a:lnTo>
                    <a:lnTo>
                      <a:pt x="4706" y="2331"/>
                    </a:lnTo>
                    <a:lnTo>
                      <a:pt x="4741" y="2407"/>
                    </a:lnTo>
                    <a:lnTo>
                      <a:pt x="4741" y="2483"/>
                    </a:lnTo>
                    <a:lnTo>
                      <a:pt x="4778" y="2523"/>
                    </a:lnTo>
                    <a:lnTo>
                      <a:pt x="4741" y="2523"/>
                    </a:lnTo>
                    <a:lnTo>
                      <a:pt x="4706" y="2483"/>
                    </a:lnTo>
                    <a:lnTo>
                      <a:pt x="4667" y="2483"/>
                    </a:lnTo>
                    <a:lnTo>
                      <a:pt x="4630" y="2446"/>
                    </a:lnTo>
                    <a:lnTo>
                      <a:pt x="4592" y="2407"/>
                    </a:lnTo>
                    <a:lnTo>
                      <a:pt x="4555" y="2370"/>
                    </a:lnTo>
                    <a:lnTo>
                      <a:pt x="4518" y="2331"/>
                    </a:lnTo>
                    <a:lnTo>
                      <a:pt x="4518" y="2254"/>
                    </a:lnTo>
                    <a:lnTo>
                      <a:pt x="4518" y="2216"/>
                    </a:lnTo>
                    <a:lnTo>
                      <a:pt x="4481" y="2179"/>
                    </a:lnTo>
                    <a:lnTo>
                      <a:pt x="4405" y="2140"/>
                    </a:lnTo>
                    <a:lnTo>
                      <a:pt x="4331" y="2102"/>
                    </a:lnTo>
                    <a:lnTo>
                      <a:pt x="4294" y="2102"/>
                    </a:lnTo>
                    <a:lnTo>
                      <a:pt x="4256" y="2062"/>
                    </a:lnTo>
                    <a:lnTo>
                      <a:pt x="4220" y="2140"/>
                    </a:lnTo>
                    <a:lnTo>
                      <a:pt x="4256" y="2179"/>
                    </a:lnTo>
                    <a:lnTo>
                      <a:pt x="4294" y="2254"/>
                    </a:lnTo>
                    <a:lnTo>
                      <a:pt x="4331" y="2254"/>
                    </a:lnTo>
                    <a:lnTo>
                      <a:pt x="4368" y="2293"/>
                    </a:lnTo>
                    <a:lnTo>
                      <a:pt x="4405" y="2331"/>
                    </a:lnTo>
                    <a:lnTo>
                      <a:pt x="4331" y="2370"/>
                    </a:lnTo>
                    <a:lnTo>
                      <a:pt x="4256" y="2331"/>
                    </a:lnTo>
                    <a:lnTo>
                      <a:pt x="4220" y="2370"/>
                    </a:lnTo>
                    <a:lnTo>
                      <a:pt x="4181" y="2407"/>
                    </a:lnTo>
                    <a:lnTo>
                      <a:pt x="4145" y="2446"/>
                    </a:lnTo>
                    <a:lnTo>
                      <a:pt x="4070" y="2483"/>
                    </a:lnTo>
                    <a:lnTo>
                      <a:pt x="3920" y="2483"/>
                    </a:lnTo>
                    <a:lnTo>
                      <a:pt x="3845" y="2483"/>
                    </a:lnTo>
                    <a:lnTo>
                      <a:pt x="3734" y="2483"/>
                    </a:lnTo>
                    <a:lnTo>
                      <a:pt x="3696" y="2483"/>
                    </a:lnTo>
                    <a:lnTo>
                      <a:pt x="3659" y="2523"/>
                    </a:lnTo>
                    <a:lnTo>
                      <a:pt x="3622" y="2523"/>
                    </a:lnTo>
                    <a:lnTo>
                      <a:pt x="3548" y="2561"/>
                    </a:lnTo>
                    <a:lnTo>
                      <a:pt x="3510" y="2600"/>
                    </a:lnTo>
                    <a:lnTo>
                      <a:pt x="3472" y="2636"/>
                    </a:lnTo>
                    <a:lnTo>
                      <a:pt x="3472" y="2675"/>
                    </a:lnTo>
                    <a:lnTo>
                      <a:pt x="3472" y="2752"/>
                    </a:lnTo>
                    <a:lnTo>
                      <a:pt x="3510" y="2828"/>
                    </a:lnTo>
                    <a:lnTo>
                      <a:pt x="3510" y="2904"/>
                    </a:lnTo>
                    <a:lnTo>
                      <a:pt x="3548" y="2943"/>
                    </a:lnTo>
                    <a:lnTo>
                      <a:pt x="3585" y="2943"/>
                    </a:lnTo>
                    <a:lnTo>
                      <a:pt x="3622" y="2943"/>
                    </a:lnTo>
                    <a:lnTo>
                      <a:pt x="3659" y="2943"/>
                    </a:lnTo>
                    <a:lnTo>
                      <a:pt x="3696" y="2943"/>
                    </a:lnTo>
                    <a:lnTo>
                      <a:pt x="3734" y="2982"/>
                    </a:lnTo>
                    <a:lnTo>
                      <a:pt x="3771" y="3018"/>
                    </a:lnTo>
                    <a:lnTo>
                      <a:pt x="3808" y="3057"/>
                    </a:lnTo>
                    <a:lnTo>
                      <a:pt x="3845" y="3095"/>
                    </a:lnTo>
                    <a:lnTo>
                      <a:pt x="3884" y="3135"/>
                    </a:lnTo>
                    <a:lnTo>
                      <a:pt x="3920" y="3172"/>
                    </a:lnTo>
                    <a:lnTo>
                      <a:pt x="3958" y="3210"/>
                    </a:lnTo>
                    <a:lnTo>
                      <a:pt x="3995" y="3210"/>
                    </a:lnTo>
                    <a:lnTo>
                      <a:pt x="3995" y="3325"/>
                    </a:lnTo>
                    <a:lnTo>
                      <a:pt x="3920" y="3439"/>
                    </a:lnTo>
                    <a:lnTo>
                      <a:pt x="3958" y="3478"/>
                    </a:lnTo>
                    <a:lnTo>
                      <a:pt x="3958" y="3516"/>
                    </a:lnTo>
                    <a:lnTo>
                      <a:pt x="3995" y="3555"/>
                    </a:lnTo>
                    <a:lnTo>
                      <a:pt x="3995" y="3631"/>
                    </a:lnTo>
                    <a:lnTo>
                      <a:pt x="3995" y="3669"/>
                    </a:lnTo>
                    <a:lnTo>
                      <a:pt x="3995" y="3708"/>
                    </a:lnTo>
                    <a:lnTo>
                      <a:pt x="3995" y="3783"/>
                    </a:lnTo>
                    <a:lnTo>
                      <a:pt x="3995" y="3822"/>
                    </a:lnTo>
                    <a:lnTo>
                      <a:pt x="3958" y="3859"/>
                    </a:lnTo>
                    <a:lnTo>
                      <a:pt x="3920" y="3899"/>
                    </a:lnTo>
                    <a:lnTo>
                      <a:pt x="3845" y="3899"/>
                    </a:lnTo>
                    <a:lnTo>
                      <a:pt x="3771" y="3937"/>
                    </a:lnTo>
                    <a:lnTo>
                      <a:pt x="3734" y="3974"/>
                    </a:lnTo>
                    <a:lnTo>
                      <a:pt x="3696" y="3974"/>
                    </a:lnTo>
                    <a:lnTo>
                      <a:pt x="3696" y="4052"/>
                    </a:lnTo>
                    <a:lnTo>
                      <a:pt x="3696" y="4090"/>
                    </a:lnTo>
                    <a:lnTo>
                      <a:pt x="3696" y="4165"/>
                    </a:lnTo>
                    <a:lnTo>
                      <a:pt x="3659" y="4165"/>
                    </a:lnTo>
                    <a:lnTo>
                      <a:pt x="3622" y="4165"/>
                    </a:lnTo>
                    <a:lnTo>
                      <a:pt x="3585" y="4127"/>
                    </a:lnTo>
                    <a:lnTo>
                      <a:pt x="3548" y="4127"/>
                    </a:lnTo>
                    <a:lnTo>
                      <a:pt x="3510" y="4127"/>
                    </a:lnTo>
                    <a:lnTo>
                      <a:pt x="3510" y="4165"/>
                    </a:lnTo>
                    <a:lnTo>
                      <a:pt x="3434" y="4204"/>
                    </a:lnTo>
                    <a:lnTo>
                      <a:pt x="3399" y="4280"/>
                    </a:lnTo>
                    <a:lnTo>
                      <a:pt x="3360" y="4319"/>
                    </a:lnTo>
                    <a:lnTo>
                      <a:pt x="3399" y="4357"/>
                    </a:lnTo>
                    <a:lnTo>
                      <a:pt x="3399" y="4395"/>
                    </a:lnTo>
                    <a:lnTo>
                      <a:pt x="3399" y="4511"/>
                    </a:lnTo>
                    <a:lnTo>
                      <a:pt x="3434" y="4511"/>
                    </a:lnTo>
                    <a:lnTo>
                      <a:pt x="3510" y="4472"/>
                    </a:lnTo>
                    <a:lnTo>
                      <a:pt x="3548" y="4472"/>
                    </a:lnTo>
                    <a:lnTo>
                      <a:pt x="3585" y="4511"/>
                    </a:lnTo>
                    <a:lnTo>
                      <a:pt x="3585" y="4547"/>
                    </a:lnTo>
                    <a:lnTo>
                      <a:pt x="3622" y="4586"/>
                    </a:lnTo>
                    <a:lnTo>
                      <a:pt x="3585" y="4624"/>
                    </a:lnTo>
                    <a:lnTo>
                      <a:pt x="3585" y="4664"/>
                    </a:lnTo>
                    <a:lnTo>
                      <a:pt x="3510" y="4701"/>
                    </a:lnTo>
                    <a:lnTo>
                      <a:pt x="3510" y="4739"/>
                    </a:lnTo>
                    <a:lnTo>
                      <a:pt x="3472" y="4778"/>
                    </a:lnTo>
                    <a:lnTo>
                      <a:pt x="3472" y="4854"/>
                    </a:lnTo>
                    <a:lnTo>
                      <a:pt x="3472" y="4968"/>
                    </a:lnTo>
                    <a:lnTo>
                      <a:pt x="3472" y="5121"/>
                    </a:lnTo>
                    <a:lnTo>
                      <a:pt x="3472" y="5197"/>
                    </a:lnTo>
                    <a:lnTo>
                      <a:pt x="3472" y="5236"/>
                    </a:lnTo>
                    <a:lnTo>
                      <a:pt x="3472" y="5275"/>
                    </a:lnTo>
                    <a:lnTo>
                      <a:pt x="3510" y="5312"/>
                    </a:lnTo>
                    <a:lnTo>
                      <a:pt x="3510" y="535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4" name="Freeform 401"/>
              <p:cNvSpPr>
                <a:spLocks noChangeArrowheads="1"/>
              </p:cNvSpPr>
              <p:nvPr/>
            </p:nvSpPr>
            <p:spPr bwMode="auto">
              <a:xfrm>
                <a:off x="4821864" y="1149139"/>
                <a:ext cx="228814" cy="38401"/>
              </a:xfrm>
              <a:custGeom>
                <a:avLst/>
                <a:gdLst>
                  <a:gd name="T0" fmla="*/ 113 w 899"/>
                  <a:gd name="T1" fmla="*/ 113 h 191"/>
                  <a:gd name="T2" fmla="*/ 76 w 899"/>
                  <a:gd name="T3" fmla="*/ 113 h 191"/>
                  <a:gd name="T4" fmla="*/ 38 w 899"/>
                  <a:gd name="T5" fmla="*/ 113 h 191"/>
                  <a:gd name="T6" fmla="*/ 38 w 899"/>
                  <a:gd name="T7" fmla="*/ 153 h 191"/>
                  <a:gd name="T8" fmla="*/ 0 w 899"/>
                  <a:gd name="T9" fmla="*/ 190 h 191"/>
                  <a:gd name="T10" fmla="*/ 38 w 899"/>
                  <a:gd name="T11" fmla="*/ 190 h 191"/>
                  <a:gd name="T12" fmla="*/ 76 w 899"/>
                  <a:gd name="T13" fmla="*/ 190 h 191"/>
                  <a:gd name="T14" fmla="*/ 152 w 899"/>
                  <a:gd name="T15" fmla="*/ 190 h 191"/>
                  <a:gd name="T16" fmla="*/ 263 w 899"/>
                  <a:gd name="T17" fmla="*/ 190 h 191"/>
                  <a:gd name="T18" fmla="*/ 412 w 899"/>
                  <a:gd name="T19" fmla="*/ 190 h 191"/>
                  <a:gd name="T20" fmla="*/ 487 w 899"/>
                  <a:gd name="T21" fmla="*/ 190 h 191"/>
                  <a:gd name="T22" fmla="*/ 711 w 899"/>
                  <a:gd name="T23" fmla="*/ 190 h 191"/>
                  <a:gd name="T24" fmla="*/ 823 w 899"/>
                  <a:gd name="T25" fmla="*/ 190 h 191"/>
                  <a:gd name="T26" fmla="*/ 860 w 899"/>
                  <a:gd name="T27" fmla="*/ 190 h 191"/>
                  <a:gd name="T28" fmla="*/ 898 w 899"/>
                  <a:gd name="T29" fmla="*/ 190 h 191"/>
                  <a:gd name="T30" fmla="*/ 898 w 899"/>
                  <a:gd name="T31" fmla="*/ 113 h 191"/>
                  <a:gd name="T32" fmla="*/ 860 w 899"/>
                  <a:gd name="T33" fmla="*/ 76 h 191"/>
                  <a:gd name="T34" fmla="*/ 823 w 899"/>
                  <a:gd name="T35" fmla="*/ 76 h 191"/>
                  <a:gd name="T36" fmla="*/ 748 w 899"/>
                  <a:gd name="T37" fmla="*/ 113 h 191"/>
                  <a:gd name="T38" fmla="*/ 711 w 899"/>
                  <a:gd name="T39" fmla="*/ 113 h 191"/>
                  <a:gd name="T40" fmla="*/ 673 w 899"/>
                  <a:gd name="T41" fmla="*/ 113 h 191"/>
                  <a:gd name="T42" fmla="*/ 637 w 899"/>
                  <a:gd name="T43" fmla="*/ 113 h 191"/>
                  <a:gd name="T44" fmla="*/ 598 w 899"/>
                  <a:gd name="T45" fmla="*/ 76 h 191"/>
                  <a:gd name="T46" fmla="*/ 598 w 899"/>
                  <a:gd name="T47" fmla="*/ 38 h 191"/>
                  <a:gd name="T48" fmla="*/ 598 w 899"/>
                  <a:gd name="T49" fmla="*/ 0 h 191"/>
                  <a:gd name="T50" fmla="*/ 561 w 899"/>
                  <a:gd name="T51" fmla="*/ 38 h 191"/>
                  <a:gd name="T52" fmla="*/ 487 w 899"/>
                  <a:gd name="T53" fmla="*/ 38 h 191"/>
                  <a:gd name="T54" fmla="*/ 374 w 899"/>
                  <a:gd name="T55" fmla="*/ 76 h 191"/>
                  <a:gd name="T56" fmla="*/ 338 w 899"/>
                  <a:gd name="T57" fmla="*/ 76 h 191"/>
                  <a:gd name="T58" fmla="*/ 225 w 899"/>
                  <a:gd name="T59" fmla="*/ 76 h 191"/>
                  <a:gd name="T60" fmla="*/ 113 w 899"/>
                  <a:gd name="T61" fmla="*/ 113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99" h="191">
                    <a:moveTo>
                      <a:pt x="113" y="113"/>
                    </a:moveTo>
                    <a:lnTo>
                      <a:pt x="76" y="113"/>
                    </a:lnTo>
                    <a:lnTo>
                      <a:pt x="38" y="113"/>
                    </a:lnTo>
                    <a:lnTo>
                      <a:pt x="38" y="153"/>
                    </a:lnTo>
                    <a:lnTo>
                      <a:pt x="0" y="190"/>
                    </a:lnTo>
                    <a:lnTo>
                      <a:pt x="38" y="190"/>
                    </a:lnTo>
                    <a:lnTo>
                      <a:pt x="76" y="190"/>
                    </a:lnTo>
                    <a:lnTo>
                      <a:pt x="152" y="190"/>
                    </a:lnTo>
                    <a:lnTo>
                      <a:pt x="263" y="190"/>
                    </a:lnTo>
                    <a:lnTo>
                      <a:pt x="412" y="190"/>
                    </a:lnTo>
                    <a:lnTo>
                      <a:pt x="487" y="190"/>
                    </a:lnTo>
                    <a:lnTo>
                      <a:pt x="711" y="190"/>
                    </a:lnTo>
                    <a:lnTo>
                      <a:pt x="823" y="190"/>
                    </a:lnTo>
                    <a:lnTo>
                      <a:pt x="860" y="190"/>
                    </a:lnTo>
                    <a:lnTo>
                      <a:pt x="898" y="190"/>
                    </a:lnTo>
                    <a:lnTo>
                      <a:pt x="898" y="113"/>
                    </a:lnTo>
                    <a:lnTo>
                      <a:pt x="860" y="76"/>
                    </a:lnTo>
                    <a:lnTo>
                      <a:pt x="823" y="76"/>
                    </a:lnTo>
                    <a:lnTo>
                      <a:pt x="748" y="113"/>
                    </a:lnTo>
                    <a:lnTo>
                      <a:pt x="711" y="113"/>
                    </a:lnTo>
                    <a:lnTo>
                      <a:pt x="673" y="113"/>
                    </a:lnTo>
                    <a:lnTo>
                      <a:pt x="637" y="113"/>
                    </a:lnTo>
                    <a:lnTo>
                      <a:pt x="598" y="76"/>
                    </a:lnTo>
                    <a:lnTo>
                      <a:pt x="598" y="38"/>
                    </a:lnTo>
                    <a:lnTo>
                      <a:pt x="598" y="0"/>
                    </a:lnTo>
                    <a:lnTo>
                      <a:pt x="561" y="38"/>
                    </a:lnTo>
                    <a:lnTo>
                      <a:pt x="487" y="38"/>
                    </a:lnTo>
                    <a:lnTo>
                      <a:pt x="374" y="76"/>
                    </a:lnTo>
                    <a:lnTo>
                      <a:pt x="338" y="76"/>
                    </a:lnTo>
                    <a:lnTo>
                      <a:pt x="225" y="76"/>
                    </a:lnTo>
                    <a:lnTo>
                      <a:pt x="113" y="113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5" name="Freeform 402"/>
              <p:cNvSpPr>
                <a:spLocks noChangeArrowheads="1"/>
              </p:cNvSpPr>
              <p:nvPr/>
            </p:nvSpPr>
            <p:spPr bwMode="auto">
              <a:xfrm>
                <a:off x="4240247" y="1814760"/>
                <a:ext cx="18035" cy="15543"/>
              </a:xfrm>
              <a:custGeom>
                <a:avLst/>
                <a:gdLst>
                  <a:gd name="T0" fmla="*/ 36 w 75"/>
                  <a:gd name="T1" fmla="*/ 0 h 78"/>
                  <a:gd name="T2" fmla="*/ 0 w 75"/>
                  <a:gd name="T3" fmla="*/ 0 h 78"/>
                  <a:gd name="T4" fmla="*/ 0 w 75"/>
                  <a:gd name="T5" fmla="*/ 38 h 78"/>
                  <a:gd name="T6" fmla="*/ 36 w 75"/>
                  <a:gd name="T7" fmla="*/ 77 h 78"/>
                  <a:gd name="T8" fmla="*/ 74 w 75"/>
                  <a:gd name="T9" fmla="*/ 77 h 78"/>
                  <a:gd name="T10" fmla="*/ 74 w 75"/>
                  <a:gd name="T11" fmla="*/ 38 h 78"/>
                  <a:gd name="T12" fmla="*/ 74 w 75"/>
                  <a:gd name="T13" fmla="*/ 0 h 78"/>
                  <a:gd name="T14" fmla="*/ 36 w 75"/>
                  <a:gd name="T1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78">
                    <a:moveTo>
                      <a:pt x="36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36" y="77"/>
                    </a:lnTo>
                    <a:lnTo>
                      <a:pt x="74" y="77"/>
                    </a:lnTo>
                    <a:lnTo>
                      <a:pt x="74" y="38"/>
                    </a:lnTo>
                    <a:lnTo>
                      <a:pt x="74" y="0"/>
                    </a:lnTo>
                    <a:lnTo>
                      <a:pt x="36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6" name="Freeform 403"/>
              <p:cNvSpPr>
                <a:spLocks noChangeArrowheads="1"/>
              </p:cNvSpPr>
              <p:nvPr/>
            </p:nvSpPr>
            <p:spPr bwMode="auto">
              <a:xfrm>
                <a:off x="4163600" y="1767216"/>
                <a:ext cx="56358" cy="54859"/>
              </a:xfrm>
              <a:custGeom>
                <a:avLst/>
                <a:gdLst>
                  <a:gd name="T0" fmla="*/ 75 w 226"/>
                  <a:gd name="T1" fmla="*/ 0 h 268"/>
                  <a:gd name="T2" fmla="*/ 0 w 226"/>
                  <a:gd name="T3" fmla="*/ 0 h 268"/>
                  <a:gd name="T4" fmla="*/ 0 w 226"/>
                  <a:gd name="T5" fmla="*/ 38 h 268"/>
                  <a:gd name="T6" fmla="*/ 37 w 226"/>
                  <a:gd name="T7" fmla="*/ 38 h 268"/>
                  <a:gd name="T8" fmla="*/ 37 w 226"/>
                  <a:gd name="T9" fmla="*/ 76 h 268"/>
                  <a:gd name="T10" fmla="*/ 37 w 226"/>
                  <a:gd name="T11" fmla="*/ 153 h 268"/>
                  <a:gd name="T12" fmla="*/ 37 w 226"/>
                  <a:gd name="T13" fmla="*/ 192 h 268"/>
                  <a:gd name="T14" fmla="*/ 75 w 226"/>
                  <a:gd name="T15" fmla="*/ 192 h 268"/>
                  <a:gd name="T16" fmla="*/ 112 w 226"/>
                  <a:gd name="T17" fmla="*/ 229 h 268"/>
                  <a:gd name="T18" fmla="*/ 149 w 226"/>
                  <a:gd name="T19" fmla="*/ 229 h 268"/>
                  <a:gd name="T20" fmla="*/ 225 w 226"/>
                  <a:gd name="T21" fmla="*/ 267 h 268"/>
                  <a:gd name="T22" fmla="*/ 225 w 226"/>
                  <a:gd name="T23" fmla="*/ 229 h 268"/>
                  <a:gd name="T24" fmla="*/ 225 w 226"/>
                  <a:gd name="T25" fmla="*/ 192 h 268"/>
                  <a:gd name="T26" fmla="*/ 186 w 226"/>
                  <a:gd name="T27" fmla="*/ 153 h 268"/>
                  <a:gd name="T28" fmla="*/ 186 w 226"/>
                  <a:gd name="T29" fmla="*/ 114 h 268"/>
                  <a:gd name="T30" fmla="*/ 149 w 226"/>
                  <a:gd name="T31" fmla="*/ 76 h 268"/>
                  <a:gd name="T32" fmla="*/ 112 w 226"/>
                  <a:gd name="T33" fmla="*/ 38 h 268"/>
                  <a:gd name="T34" fmla="*/ 112 w 226"/>
                  <a:gd name="T35" fmla="*/ 0 h 268"/>
                  <a:gd name="T36" fmla="*/ 75 w 226"/>
                  <a:gd name="T37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268">
                    <a:moveTo>
                      <a:pt x="75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37" y="38"/>
                    </a:lnTo>
                    <a:lnTo>
                      <a:pt x="37" y="76"/>
                    </a:lnTo>
                    <a:lnTo>
                      <a:pt x="37" y="153"/>
                    </a:lnTo>
                    <a:lnTo>
                      <a:pt x="37" y="192"/>
                    </a:lnTo>
                    <a:lnTo>
                      <a:pt x="75" y="192"/>
                    </a:lnTo>
                    <a:lnTo>
                      <a:pt x="112" y="229"/>
                    </a:lnTo>
                    <a:lnTo>
                      <a:pt x="149" y="229"/>
                    </a:lnTo>
                    <a:lnTo>
                      <a:pt x="225" y="267"/>
                    </a:lnTo>
                    <a:lnTo>
                      <a:pt x="225" y="229"/>
                    </a:lnTo>
                    <a:lnTo>
                      <a:pt x="225" y="192"/>
                    </a:lnTo>
                    <a:lnTo>
                      <a:pt x="186" y="153"/>
                    </a:lnTo>
                    <a:lnTo>
                      <a:pt x="186" y="114"/>
                    </a:lnTo>
                    <a:lnTo>
                      <a:pt x="149" y="76"/>
                    </a:lnTo>
                    <a:lnTo>
                      <a:pt x="112" y="38"/>
                    </a:lnTo>
                    <a:lnTo>
                      <a:pt x="112" y="0"/>
                    </a:lnTo>
                    <a:lnTo>
                      <a:pt x="75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7" name="Freeform 404"/>
              <p:cNvSpPr>
                <a:spLocks noChangeArrowheads="1"/>
              </p:cNvSpPr>
              <p:nvPr/>
            </p:nvSpPr>
            <p:spPr bwMode="auto">
              <a:xfrm>
                <a:off x="4163600" y="1648355"/>
                <a:ext cx="37196" cy="102403"/>
              </a:xfrm>
              <a:custGeom>
                <a:avLst/>
                <a:gdLst>
                  <a:gd name="T0" fmla="*/ 0 w 150"/>
                  <a:gd name="T1" fmla="*/ 0 h 498"/>
                  <a:gd name="T2" fmla="*/ 0 w 150"/>
                  <a:gd name="T3" fmla="*/ 37 h 498"/>
                  <a:gd name="T4" fmla="*/ 37 w 150"/>
                  <a:gd name="T5" fmla="*/ 113 h 498"/>
                  <a:gd name="T6" fmla="*/ 37 w 150"/>
                  <a:gd name="T7" fmla="*/ 153 h 498"/>
                  <a:gd name="T8" fmla="*/ 0 w 150"/>
                  <a:gd name="T9" fmla="*/ 419 h 498"/>
                  <a:gd name="T10" fmla="*/ 0 w 150"/>
                  <a:gd name="T11" fmla="*/ 497 h 498"/>
                  <a:gd name="T12" fmla="*/ 75 w 150"/>
                  <a:gd name="T13" fmla="*/ 497 h 498"/>
                  <a:gd name="T14" fmla="*/ 75 w 150"/>
                  <a:gd name="T15" fmla="*/ 458 h 498"/>
                  <a:gd name="T16" fmla="*/ 75 w 150"/>
                  <a:gd name="T17" fmla="*/ 419 h 498"/>
                  <a:gd name="T18" fmla="*/ 149 w 150"/>
                  <a:gd name="T19" fmla="*/ 0 h 498"/>
                  <a:gd name="T20" fmla="*/ 75 w 150"/>
                  <a:gd name="T21" fmla="*/ 0 h 498"/>
                  <a:gd name="T22" fmla="*/ 0 w 150"/>
                  <a:gd name="T23" fmla="*/ 0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0" h="498">
                    <a:moveTo>
                      <a:pt x="0" y="0"/>
                    </a:moveTo>
                    <a:lnTo>
                      <a:pt x="0" y="37"/>
                    </a:lnTo>
                    <a:lnTo>
                      <a:pt x="37" y="113"/>
                    </a:lnTo>
                    <a:lnTo>
                      <a:pt x="37" y="153"/>
                    </a:lnTo>
                    <a:lnTo>
                      <a:pt x="0" y="419"/>
                    </a:lnTo>
                    <a:lnTo>
                      <a:pt x="0" y="497"/>
                    </a:lnTo>
                    <a:lnTo>
                      <a:pt x="75" y="497"/>
                    </a:lnTo>
                    <a:lnTo>
                      <a:pt x="75" y="458"/>
                    </a:lnTo>
                    <a:lnTo>
                      <a:pt x="75" y="419"/>
                    </a:lnTo>
                    <a:lnTo>
                      <a:pt x="149" y="0"/>
                    </a:lnTo>
                    <a:lnTo>
                      <a:pt x="7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8" name="Freeform 405"/>
              <p:cNvSpPr>
                <a:spLocks noChangeArrowheads="1"/>
              </p:cNvSpPr>
              <p:nvPr/>
            </p:nvSpPr>
            <p:spPr bwMode="auto">
              <a:xfrm>
                <a:off x="4048629" y="1045822"/>
                <a:ext cx="37196" cy="22858"/>
              </a:xfrm>
              <a:custGeom>
                <a:avLst/>
                <a:gdLst>
                  <a:gd name="T0" fmla="*/ 76 w 151"/>
                  <a:gd name="T1" fmla="*/ 0 h 115"/>
                  <a:gd name="T2" fmla="*/ 37 w 151"/>
                  <a:gd name="T3" fmla="*/ 37 h 115"/>
                  <a:gd name="T4" fmla="*/ 0 w 151"/>
                  <a:gd name="T5" fmla="*/ 0 h 115"/>
                  <a:gd name="T6" fmla="*/ 0 w 151"/>
                  <a:gd name="T7" fmla="*/ 37 h 115"/>
                  <a:gd name="T8" fmla="*/ 0 w 151"/>
                  <a:gd name="T9" fmla="*/ 76 h 115"/>
                  <a:gd name="T10" fmla="*/ 0 w 151"/>
                  <a:gd name="T11" fmla="*/ 114 h 115"/>
                  <a:gd name="T12" fmla="*/ 37 w 151"/>
                  <a:gd name="T13" fmla="*/ 114 h 115"/>
                  <a:gd name="T14" fmla="*/ 76 w 151"/>
                  <a:gd name="T15" fmla="*/ 114 h 115"/>
                  <a:gd name="T16" fmla="*/ 112 w 151"/>
                  <a:gd name="T17" fmla="*/ 114 h 115"/>
                  <a:gd name="T18" fmla="*/ 150 w 151"/>
                  <a:gd name="T19" fmla="*/ 76 h 115"/>
                  <a:gd name="T20" fmla="*/ 112 w 151"/>
                  <a:gd name="T21" fmla="*/ 37 h 115"/>
                  <a:gd name="T22" fmla="*/ 112 w 151"/>
                  <a:gd name="T23" fmla="*/ 0 h 115"/>
                  <a:gd name="T24" fmla="*/ 76 w 151"/>
                  <a:gd name="T2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1" h="115">
                    <a:moveTo>
                      <a:pt x="76" y="0"/>
                    </a:moveTo>
                    <a:lnTo>
                      <a:pt x="37" y="37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0" y="76"/>
                    </a:lnTo>
                    <a:lnTo>
                      <a:pt x="0" y="114"/>
                    </a:lnTo>
                    <a:lnTo>
                      <a:pt x="37" y="114"/>
                    </a:lnTo>
                    <a:lnTo>
                      <a:pt x="76" y="114"/>
                    </a:lnTo>
                    <a:lnTo>
                      <a:pt x="112" y="114"/>
                    </a:lnTo>
                    <a:lnTo>
                      <a:pt x="150" y="76"/>
                    </a:lnTo>
                    <a:lnTo>
                      <a:pt x="112" y="37"/>
                    </a:lnTo>
                    <a:lnTo>
                      <a:pt x="112" y="0"/>
                    </a:lnTo>
                    <a:lnTo>
                      <a:pt x="76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9" name="Freeform 406"/>
              <p:cNvSpPr>
                <a:spLocks noChangeArrowheads="1"/>
              </p:cNvSpPr>
              <p:nvPr/>
            </p:nvSpPr>
            <p:spPr bwMode="auto">
              <a:xfrm>
                <a:off x="3992271" y="840101"/>
                <a:ext cx="37196" cy="31087"/>
              </a:xfrm>
              <a:custGeom>
                <a:avLst/>
                <a:gdLst>
                  <a:gd name="T0" fmla="*/ 0 w 151"/>
                  <a:gd name="T1" fmla="*/ 0 h 154"/>
                  <a:gd name="T2" fmla="*/ 0 w 151"/>
                  <a:gd name="T3" fmla="*/ 38 h 154"/>
                  <a:gd name="T4" fmla="*/ 0 w 151"/>
                  <a:gd name="T5" fmla="*/ 75 h 154"/>
                  <a:gd name="T6" fmla="*/ 0 w 151"/>
                  <a:gd name="T7" fmla="*/ 114 h 154"/>
                  <a:gd name="T8" fmla="*/ 37 w 151"/>
                  <a:gd name="T9" fmla="*/ 153 h 154"/>
                  <a:gd name="T10" fmla="*/ 112 w 151"/>
                  <a:gd name="T11" fmla="*/ 153 h 154"/>
                  <a:gd name="T12" fmla="*/ 150 w 151"/>
                  <a:gd name="T13" fmla="*/ 153 h 154"/>
                  <a:gd name="T14" fmla="*/ 150 w 151"/>
                  <a:gd name="T15" fmla="*/ 114 h 154"/>
                  <a:gd name="T16" fmla="*/ 75 w 151"/>
                  <a:gd name="T17" fmla="*/ 75 h 154"/>
                  <a:gd name="T18" fmla="*/ 75 w 151"/>
                  <a:gd name="T19" fmla="*/ 38 h 154"/>
                  <a:gd name="T20" fmla="*/ 37 w 151"/>
                  <a:gd name="T21" fmla="*/ 38 h 154"/>
                  <a:gd name="T22" fmla="*/ 0 w 151"/>
                  <a:gd name="T2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1" h="154">
                    <a:moveTo>
                      <a:pt x="0" y="0"/>
                    </a:moveTo>
                    <a:lnTo>
                      <a:pt x="0" y="38"/>
                    </a:lnTo>
                    <a:lnTo>
                      <a:pt x="0" y="75"/>
                    </a:lnTo>
                    <a:lnTo>
                      <a:pt x="0" y="114"/>
                    </a:lnTo>
                    <a:lnTo>
                      <a:pt x="37" y="153"/>
                    </a:lnTo>
                    <a:lnTo>
                      <a:pt x="112" y="153"/>
                    </a:lnTo>
                    <a:lnTo>
                      <a:pt x="150" y="153"/>
                    </a:lnTo>
                    <a:lnTo>
                      <a:pt x="150" y="114"/>
                    </a:lnTo>
                    <a:lnTo>
                      <a:pt x="75" y="75"/>
                    </a:lnTo>
                    <a:lnTo>
                      <a:pt x="75" y="38"/>
                    </a:lnTo>
                    <a:lnTo>
                      <a:pt x="37" y="3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" name="Freeform 407"/>
              <p:cNvSpPr>
                <a:spLocks noChangeArrowheads="1"/>
              </p:cNvSpPr>
              <p:nvPr/>
            </p:nvSpPr>
            <p:spPr bwMode="auto">
              <a:xfrm>
                <a:off x="3962965" y="2290204"/>
                <a:ext cx="47341" cy="15543"/>
              </a:xfrm>
              <a:custGeom>
                <a:avLst/>
                <a:gdLst>
                  <a:gd name="T0" fmla="*/ 187 w 188"/>
                  <a:gd name="T1" fmla="*/ 78 h 79"/>
                  <a:gd name="T2" fmla="*/ 187 w 188"/>
                  <a:gd name="T3" fmla="*/ 38 h 79"/>
                  <a:gd name="T4" fmla="*/ 150 w 188"/>
                  <a:gd name="T5" fmla="*/ 0 h 79"/>
                  <a:gd name="T6" fmla="*/ 112 w 188"/>
                  <a:gd name="T7" fmla="*/ 0 h 79"/>
                  <a:gd name="T8" fmla="*/ 76 w 188"/>
                  <a:gd name="T9" fmla="*/ 0 h 79"/>
                  <a:gd name="T10" fmla="*/ 38 w 188"/>
                  <a:gd name="T11" fmla="*/ 38 h 79"/>
                  <a:gd name="T12" fmla="*/ 0 w 188"/>
                  <a:gd name="T13" fmla="*/ 38 h 79"/>
                  <a:gd name="T14" fmla="*/ 38 w 188"/>
                  <a:gd name="T15" fmla="*/ 78 h 79"/>
                  <a:gd name="T16" fmla="*/ 112 w 188"/>
                  <a:gd name="T17" fmla="*/ 78 h 79"/>
                  <a:gd name="T18" fmla="*/ 150 w 188"/>
                  <a:gd name="T19" fmla="*/ 78 h 79"/>
                  <a:gd name="T20" fmla="*/ 187 w 188"/>
                  <a:gd name="T21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79">
                    <a:moveTo>
                      <a:pt x="187" y="78"/>
                    </a:moveTo>
                    <a:lnTo>
                      <a:pt x="187" y="38"/>
                    </a:lnTo>
                    <a:lnTo>
                      <a:pt x="150" y="0"/>
                    </a:lnTo>
                    <a:lnTo>
                      <a:pt x="112" y="0"/>
                    </a:lnTo>
                    <a:lnTo>
                      <a:pt x="76" y="0"/>
                    </a:lnTo>
                    <a:lnTo>
                      <a:pt x="38" y="38"/>
                    </a:lnTo>
                    <a:lnTo>
                      <a:pt x="0" y="38"/>
                    </a:lnTo>
                    <a:lnTo>
                      <a:pt x="38" y="78"/>
                    </a:lnTo>
                    <a:lnTo>
                      <a:pt x="112" y="78"/>
                    </a:lnTo>
                    <a:lnTo>
                      <a:pt x="150" y="78"/>
                    </a:lnTo>
                    <a:lnTo>
                      <a:pt x="187" y="78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1" name="Freeform 408"/>
              <p:cNvSpPr>
                <a:spLocks noChangeArrowheads="1"/>
              </p:cNvSpPr>
              <p:nvPr/>
            </p:nvSpPr>
            <p:spPr bwMode="auto">
              <a:xfrm>
                <a:off x="3800653" y="3914941"/>
                <a:ext cx="370837" cy="260580"/>
              </a:xfrm>
              <a:custGeom>
                <a:avLst/>
                <a:gdLst>
                  <a:gd name="T0" fmla="*/ 1418 w 1456"/>
                  <a:gd name="T1" fmla="*/ 114 h 1262"/>
                  <a:gd name="T2" fmla="*/ 1307 w 1456"/>
                  <a:gd name="T3" fmla="*/ 114 h 1262"/>
                  <a:gd name="T4" fmla="*/ 1194 w 1456"/>
                  <a:gd name="T5" fmla="*/ 152 h 1262"/>
                  <a:gd name="T6" fmla="*/ 1082 w 1456"/>
                  <a:gd name="T7" fmla="*/ 191 h 1262"/>
                  <a:gd name="T8" fmla="*/ 1046 w 1456"/>
                  <a:gd name="T9" fmla="*/ 267 h 1262"/>
                  <a:gd name="T10" fmla="*/ 1082 w 1456"/>
                  <a:gd name="T11" fmla="*/ 457 h 1262"/>
                  <a:gd name="T12" fmla="*/ 1046 w 1456"/>
                  <a:gd name="T13" fmla="*/ 497 h 1262"/>
                  <a:gd name="T14" fmla="*/ 1007 w 1456"/>
                  <a:gd name="T15" fmla="*/ 535 h 1262"/>
                  <a:gd name="T16" fmla="*/ 896 w 1456"/>
                  <a:gd name="T17" fmla="*/ 535 h 1262"/>
                  <a:gd name="T18" fmla="*/ 896 w 1456"/>
                  <a:gd name="T19" fmla="*/ 802 h 1262"/>
                  <a:gd name="T20" fmla="*/ 933 w 1456"/>
                  <a:gd name="T21" fmla="*/ 993 h 1262"/>
                  <a:gd name="T22" fmla="*/ 933 w 1456"/>
                  <a:gd name="T23" fmla="*/ 1146 h 1262"/>
                  <a:gd name="T24" fmla="*/ 933 w 1456"/>
                  <a:gd name="T25" fmla="*/ 1221 h 1262"/>
                  <a:gd name="T26" fmla="*/ 821 w 1456"/>
                  <a:gd name="T27" fmla="*/ 1261 h 1262"/>
                  <a:gd name="T28" fmla="*/ 746 w 1456"/>
                  <a:gd name="T29" fmla="*/ 1261 h 1262"/>
                  <a:gd name="T30" fmla="*/ 672 w 1456"/>
                  <a:gd name="T31" fmla="*/ 1221 h 1262"/>
                  <a:gd name="T32" fmla="*/ 596 w 1456"/>
                  <a:gd name="T33" fmla="*/ 1184 h 1262"/>
                  <a:gd name="T34" fmla="*/ 561 w 1456"/>
                  <a:gd name="T35" fmla="*/ 1261 h 1262"/>
                  <a:gd name="T36" fmla="*/ 485 w 1456"/>
                  <a:gd name="T37" fmla="*/ 1221 h 1262"/>
                  <a:gd name="T38" fmla="*/ 409 w 1456"/>
                  <a:gd name="T39" fmla="*/ 1146 h 1262"/>
                  <a:gd name="T40" fmla="*/ 373 w 1456"/>
                  <a:gd name="T41" fmla="*/ 1070 h 1262"/>
                  <a:gd name="T42" fmla="*/ 373 w 1456"/>
                  <a:gd name="T43" fmla="*/ 956 h 1262"/>
                  <a:gd name="T44" fmla="*/ 336 w 1456"/>
                  <a:gd name="T45" fmla="*/ 802 h 1262"/>
                  <a:gd name="T46" fmla="*/ 336 w 1456"/>
                  <a:gd name="T47" fmla="*/ 726 h 1262"/>
                  <a:gd name="T48" fmla="*/ 336 w 1456"/>
                  <a:gd name="T49" fmla="*/ 610 h 1262"/>
                  <a:gd name="T50" fmla="*/ 260 w 1456"/>
                  <a:gd name="T51" fmla="*/ 497 h 1262"/>
                  <a:gd name="T52" fmla="*/ 224 w 1456"/>
                  <a:gd name="T53" fmla="*/ 419 h 1262"/>
                  <a:gd name="T54" fmla="*/ 187 w 1456"/>
                  <a:gd name="T55" fmla="*/ 344 h 1262"/>
                  <a:gd name="T56" fmla="*/ 111 w 1456"/>
                  <a:gd name="T57" fmla="*/ 229 h 1262"/>
                  <a:gd name="T58" fmla="*/ 36 w 1456"/>
                  <a:gd name="T59" fmla="*/ 152 h 1262"/>
                  <a:gd name="T60" fmla="*/ 0 w 1456"/>
                  <a:gd name="T61" fmla="*/ 37 h 1262"/>
                  <a:gd name="T62" fmla="*/ 36 w 1456"/>
                  <a:gd name="T63" fmla="*/ 0 h 1262"/>
                  <a:gd name="T64" fmla="*/ 187 w 1456"/>
                  <a:gd name="T65" fmla="*/ 0 h 1262"/>
                  <a:gd name="T66" fmla="*/ 260 w 1456"/>
                  <a:gd name="T67" fmla="*/ 37 h 1262"/>
                  <a:gd name="T68" fmla="*/ 746 w 1456"/>
                  <a:gd name="T69" fmla="*/ 37 h 1262"/>
                  <a:gd name="T70" fmla="*/ 821 w 1456"/>
                  <a:gd name="T71" fmla="*/ 76 h 1262"/>
                  <a:gd name="T72" fmla="*/ 1307 w 1456"/>
                  <a:gd name="T73" fmla="*/ 0 h 1262"/>
                  <a:gd name="T74" fmla="*/ 1382 w 1456"/>
                  <a:gd name="T75" fmla="*/ 37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56" h="1262">
                    <a:moveTo>
                      <a:pt x="1455" y="114"/>
                    </a:moveTo>
                    <a:lnTo>
                      <a:pt x="1418" y="114"/>
                    </a:lnTo>
                    <a:lnTo>
                      <a:pt x="1382" y="114"/>
                    </a:lnTo>
                    <a:lnTo>
                      <a:pt x="1307" y="114"/>
                    </a:lnTo>
                    <a:lnTo>
                      <a:pt x="1269" y="152"/>
                    </a:lnTo>
                    <a:lnTo>
                      <a:pt x="1194" y="152"/>
                    </a:lnTo>
                    <a:lnTo>
                      <a:pt x="1119" y="191"/>
                    </a:lnTo>
                    <a:lnTo>
                      <a:pt x="1082" y="191"/>
                    </a:lnTo>
                    <a:lnTo>
                      <a:pt x="1046" y="229"/>
                    </a:lnTo>
                    <a:lnTo>
                      <a:pt x="1046" y="267"/>
                    </a:lnTo>
                    <a:lnTo>
                      <a:pt x="1082" y="382"/>
                    </a:lnTo>
                    <a:lnTo>
                      <a:pt x="1082" y="457"/>
                    </a:lnTo>
                    <a:lnTo>
                      <a:pt x="1046" y="457"/>
                    </a:lnTo>
                    <a:lnTo>
                      <a:pt x="1046" y="497"/>
                    </a:lnTo>
                    <a:lnTo>
                      <a:pt x="1046" y="535"/>
                    </a:lnTo>
                    <a:lnTo>
                      <a:pt x="1007" y="535"/>
                    </a:lnTo>
                    <a:lnTo>
                      <a:pt x="933" y="535"/>
                    </a:lnTo>
                    <a:lnTo>
                      <a:pt x="896" y="535"/>
                    </a:lnTo>
                    <a:lnTo>
                      <a:pt x="896" y="726"/>
                    </a:lnTo>
                    <a:lnTo>
                      <a:pt x="896" y="802"/>
                    </a:lnTo>
                    <a:lnTo>
                      <a:pt x="933" y="878"/>
                    </a:lnTo>
                    <a:lnTo>
                      <a:pt x="933" y="993"/>
                    </a:lnTo>
                    <a:lnTo>
                      <a:pt x="933" y="1108"/>
                    </a:lnTo>
                    <a:lnTo>
                      <a:pt x="933" y="1146"/>
                    </a:lnTo>
                    <a:lnTo>
                      <a:pt x="970" y="1184"/>
                    </a:lnTo>
                    <a:lnTo>
                      <a:pt x="933" y="1221"/>
                    </a:lnTo>
                    <a:lnTo>
                      <a:pt x="858" y="1221"/>
                    </a:lnTo>
                    <a:lnTo>
                      <a:pt x="821" y="1261"/>
                    </a:lnTo>
                    <a:lnTo>
                      <a:pt x="783" y="1261"/>
                    </a:lnTo>
                    <a:lnTo>
                      <a:pt x="746" y="1261"/>
                    </a:lnTo>
                    <a:lnTo>
                      <a:pt x="710" y="1261"/>
                    </a:lnTo>
                    <a:lnTo>
                      <a:pt x="672" y="1221"/>
                    </a:lnTo>
                    <a:lnTo>
                      <a:pt x="634" y="1221"/>
                    </a:lnTo>
                    <a:lnTo>
                      <a:pt x="596" y="1184"/>
                    </a:lnTo>
                    <a:lnTo>
                      <a:pt x="561" y="1221"/>
                    </a:lnTo>
                    <a:lnTo>
                      <a:pt x="561" y="1261"/>
                    </a:lnTo>
                    <a:lnTo>
                      <a:pt x="522" y="1221"/>
                    </a:lnTo>
                    <a:lnTo>
                      <a:pt x="485" y="1221"/>
                    </a:lnTo>
                    <a:lnTo>
                      <a:pt x="409" y="1184"/>
                    </a:lnTo>
                    <a:lnTo>
                      <a:pt x="409" y="1146"/>
                    </a:lnTo>
                    <a:lnTo>
                      <a:pt x="373" y="1108"/>
                    </a:lnTo>
                    <a:lnTo>
                      <a:pt x="373" y="1070"/>
                    </a:lnTo>
                    <a:lnTo>
                      <a:pt x="373" y="1031"/>
                    </a:lnTo>
                    <a:lnTo>
                      <a:pt x="373" y="956"/>
                    </a:lnTo>
                    <a:lnTo>
                      <a:pt x="336" y="917"/>
                    </a:lnTo>
                    <a:lnTo>
                      <a:pt x="336" y="802"/>
                    </a:lnTo>
                    <a:lnTo>
                      <a:pt x="336" y="764"/>
                    </a:lnTo>
                    <a:lnTo>
                      <a:pt x="336" y="726"/>
                    </a:lnTo>
                    <a:lnTo>
                      <a:pt x="336" y="650"/>
                    </a:lnTo>
                    <a:lnTo>
                      <a:pt x="336" y="610"/>
                    </a:lnTo>
                    <a:lnTo>
                      <a:pt x="298" y="573"/>
                    </a:lnTo>
                    <a:lnTo>
                      <a:pt x="260" y="497"/>
                    </a:lnTo>
                    <a:lnTo>
                      <a:pt x="224" y="457"/>
                    </a:lnTo>
                    <a:lnTo>
                      <a:pt x="224" y="419"/>
                    </a:lnTo>
                    <a:lnTo>
                      <a:pt x="187" y="382"/>
                    </a:lnTo>
                    <a:lnTo>
                      <a:pt x="187" y="344"/>
                    </a:lnTo>
                    <a:lnTo>
                      <a:pt x="149" y="305"/>
                    </a:lnTo>
                    <a:lnTo>
                      <a:pt x="111" y="229"/>
                    </a:lnTo>
                    <a:lnTo>
                      <a:pt x="75" y="191"/>
                    </a:lnTo>
                    <a:lnTo>
                      <a:pt x="36" y="152"/>
                    </a:lnTo>
                    <a:lnTo>
                      <a:pt x="36" y="76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75" y="0"/>
                    </a:lnTo>
                    <a:lnTo>
                      <a:pt x="187" y="0"/>
                    </a:lnTo>
                    <a:lnTo>
                      <a:pt x="260" y="0"/>
                    </a:lnTo>
                    <a:lnTo>
                      <a:pt x="260" y="37"/>
                    </a:lnTo>
                    <a:lnTo>
                      <a:pt x="672" y="37"/>
                    </a:lnTo>
                    <a:lnTo>
                      <a:pt x="746" y="37"/>
                    </a:lnTo>
                    <a:lnTo>
                      <a:pt x="783" y="76"/>
                    </a:lnTo>
                    <a:lnTo>
                      <a:pt x="821" y="76"/>
                    </a:lnTo>
                    <a:lnTo>
                      <a:pt x="1231" y="0"/>
                    </a:lnTo>
                    <a:lnTo>
                      <a:pt x="1307" y="0"/>
                    </a:lnTo>
                    <a:lnTo>
                      <a:pt x="1343" y="0"/>
                    </a:lnTo>
                    <a:lnTo>
                      <a:pt x="1382" y="37"/>
                    </a:lnTo>
                    <a:lnTo>
                      <a:pt x="1455" y="114"/>
                    </a:lnTo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600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2" name="Freeform 409"/>
              <p:cNvSpPr>
                <a:spLocks noChangeArrowheads="1"/>
              </p:cNvSpPr>
              <p:nvPr/>
            </p:nvSpPr>
            <p:spPr bwMode="auto">
              <a:xfrm>
                <a:off x="3800653" y="3914941"/>
                <a:ext cx="370837" cy="260580"/>
              </a:xfrm>
              <a:custGeom>
                <a:avLst/>
                <a:gdLst>
                  <a:gd name="T0" fmla="*/ 1418 w 1456"/>
                  <a:gd name="T1" fmla="*/ 114 h 1262"/>
                  <a:gd name="T2" fmla="*/ 1307 w 1456"/>
                  <a:gd name="T3" fmla="*/ 114 h 1262"/>
                  <a:gd name="T4" fmla="*/ 1194 w 1456"/>
                  <a:gd name="T5" fmla="*/ 152 h 1262"/>
                  <a:gd name="T6" fmla="*/ 1082 w 1456"/>
                  <a:gd name="T7" fmla="*/ 191 h 1262"/>
                  <a:gd name="T8" fmla="*/ 1046 w 1456"/>
                  <a:gd name="T9" fmla="*/ 267 h 1262"/>
                  <a:gd name="T10" fmla="*/ 1082 w 1456"/>
                  <a:gd name="T11" fmla="*/ 457 h 1262"/>
                  <a:gd name="T12" fmla="*/ 1046 w 1456"/>
                  <a:gd name="T13" fmla="*/ 497 h 1262"/>
                  <a:gd name="T14" fmla="*/ 1007 w 1456"/>
                  <a:gd name="T15" fmla="*/ 535 h 1262"/>
                  <a:gd name="T16" fmla="*/ 896 w 1456"/>
                  <a:gd name="T17" fmla="*/ 535 h 1262"/>
                  <a:gd name="T18" fmla="*/ 896 w 1456"/>
                  <a:gd name="T19" fmla="*/ 802 h 1262"/>
                  <a:gd name="T20" fmla="*/ 933 w 1456"/>
                  <a:gd name="T21" fmla="*/ 993 h 1262"/>
                  <a:gd name="T22" fmla="*/ 933 w 1456"/>
                  <a:gd name="T23" fmla="*/ 1146 h 1262"/>
                  <a:gd name="T24" fmla="*/ 933 w 1456"/>
                  <a:gd name="T25" fmla="*/ 1221 h 1262"/>
                  <a:gd name="T26" fmla="*/ 821 w 1456"/>
                  <a:gd name="T27" fmla="*/ 1261 h 1262"/>
                  <a:gd name="T28" fmla="*/ 746 w 1456"/>
                  <a:gd name="T29" fmla="*/ 1261 h 1262"/>
                  <a:gd name="T30" fmla="*/ 672 w 1456"/>
                  <a:gd name="T31" fmla="*/ 1221 h 1262"/>
                  <a:gd name="T32" fmla="*/ 596 w 1456"/>
                  <a:gd name="T33" fmla="*/ 1184 h 1262"/>
                  <a:gd name="T34" fmla="*/ 561 w 1456"/>
                  <a:gd name="T35" fmla="*/ 1261 h 1262"/>
                  <a:gd name="T36" fmla="*/ 485 w 1456"/>
                  <a:gd name="T37" fmla="*/ 1221 h 1262"/>
                  <a:gd name="T38" fmla="*/ 409 w 1456"/>
                  <a:gd name="T39" fmla="*/ 1146 h 1262"/>
                  <a:gd name="T40" fmla="*/ 373 w 1456"/>
                  <a:gd name="T41" fmla="*/ 1070 h 1262"/>
                  <a:gd name="T42" fmla="*/ 373 w 1456"/>
                  <a:gd name="T43" fmla="*/ 956 h 1262"/>
                  <a:gd name="T44" fmla="*/ 336 w 1456"/>
                  <a:gd name="T45" fmla="*/ 802 h 1262"/>
                  <a:gd name="T46" fmla="*/ 336 w 1456"/>
                  <a:gd name="T47" fmla="*/ 726 h 1262"/>
                  <a:gd name="T48" fmla="*/ 336 w 1456"/>
                  <a:gd name="T49" fmla="*/ 610 h 1262"/>
                  <a:gd name="T50" fmla="*/ 260 w 1456"/>
                  <a:gd name="T51" fmla="*/ 497 h 1262"/>
                  <a:gd name="T52" fmla="*/ 224 w 1456"/>
                  <a:gd name="T53" fmla="*/ 419 h 1262"/>
                  <a:gd name="T54" fmla="*/ 187 w 1456"/>
                  <a:gd name="T55" fmla="*/ 344 h 1262"/>
                  <a:gd name="T56" fmla="*/ 111 w 1456"/>
                  <a:gd name="T57" fmla="*/ 229 h 1262"/>
                  <a:gd name="T58" fmla="*/ 36 w 1456"/>
                  <a:gd name="T59" fmla="*/ 152 h 1262"/>
                  <a:gd name="T60" fmla="*/ 0 w 1456"/>
                  <a:gd name="T61" fmla="*/ 37 h 1262"/>
                  <a:gd name="T62" fmla="*/ 36 w 1456"/>
                  <a:gd name="T63" fmla="*/ 0 h 1262"/>
                  <a:gd name="T64" fmla="*/ 187 w 1456"/>
                  <a:gd name="T65" fmla="*/ 0 h 1262"/>
                  <a:gd name="T66" fmla="*/ 260 w 1456"/>
                  <a:gd name="T67" fmla="*/ 37 h 1262"/>
                  <a:gd name="T68" fmla="*/ 746 w 1456"/>
                  <a:gd name="T69" fmla="*/ 37 h 1262"/>
                  <a:gd name="T70" fmla="*/ 821 w 1456"/>
                  <a:gd name="T71" fmla="*/ 76 h 1262"/>
                  <a:gd name="T72" fmla="*/ 1307 w 1456"/>
                  <a:gd name="T73" fmla="*/ 0 h 1262"/>
                  <a:gd name="T74" fmla="*/ 1382 w 1456"/>
                  <a:gd name="T75" fmla="*/ 37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56" h="1262">
                    <a:moveTo>
                      <a:pt x="1455" y="114"/>
                    </a:moveTo>
                    <a:lnTo>
                      <a:pt x="1418" y="114"/>
                    </a:lnTo>
                    <a:lnTo>
                      <a:pt x="1382" y="114"/>
                    </a:lnTo>
                    <a:lnTo>
                      <a:pt x="1307" y="114"/>
                    </a:lnTo>
                    <a:lnTo>
                      <a:pt x="1269" y="152"/>
                    </a:lnTo>
                    <a:lnTo>
                      <a:pt x="1194" y="152"/>
                    </a:lnTo>
                    <a:lnTo>
                      <a:pt x="1119" y="191"/>
                    </a:lnTo>
                    <a:lnTo>
                      <a:pt x="1082" y="191"/>
                    </a:lnTo>
                    <a:lnTo>
                      <a:pt x="1046" y="229"/>
                    </a:lnTo>
                    <a:lnTo>
                      <a:pt x="1046" y="267"/>
                    </a:lnTo>
                    <a:lnTo>
                      <a:pt x="1082" y="382"/>
                    </a:lnTo>
                    <a:lnTo>
                      <a:pt x="1082" y="457"/>
                    </a:lnTo>
                    <a:lnTo>
                      <a:pt x="1046" y="457"/>
                    </a:lnTo>
                    <a:lnTo>
                      <a:pt x="1046" y="497"/>
                    </a:lnTo>
                    <a:lnTo>
                      <a:pt x="1046" y="535"/>
                    </a:lnTo>
                    <a:lnTo>
                      <a:pt x="1007" y="535"/>
                    </a:lnTo>
                    <a:lnTo>
                      <a:pt x="933" y="535"/>
                    </a:lnTo>
                    <a:lnTo>
                      <a:pt x="896" y="535"/>
                    </a:lnTo>
                    <a:lnTo>
                      <a:pt x="896" y="726"/>
                    </a:lnTo>
                    <a:lnTo>
                      <a:pt x="896" y="802"/>
                    </a:lnTo>
                    <a:lnTo>
                      <a:pt x="933" y="878"/>
                    </a:lnTo>
                    <a:lnTo>
                      <a:pt x="933" y="993"/>
                    </a:lnTo>
                    <a:lnTo>
                      <a:pt x="933" y="1108"/>
                    </a:lnTo>
                    <a:lnTo>
                      <a:pt x="933" y="1146"/>
                    </a:lnTo>
                    <a:lnTo>
                      <a:pt x="970" y="1184"/>
                    </a:lnTo>
                    <a:lnTo>
                      <a:pt x="933" y="1221"/>
                    </a:lnTo>
                    <a:lnTo>
                      <a:pt x="858" y="1221"/>
                    </a:lnTo>
                    <a:lnTo>
                      <a:pt x="821" y="1261"/>
                    </a:lnTo>
                    <a:lnTo>
                      <a:pt x="783" y="1261"/>
                    </a:lnTo>
                    <a:lnTo>
                      <a:pt x="746" y="1261"/>
                    </a:lnTo>
                    <a:lnTo>
                      <a:pt x="710" y="1261"/>
                    </a:lnTo>
                    <a:lnTo>
                      <a:pt x="672" y="1221"/>
                    </a:lnTo>
                    <a:lnTo>
                      <a:pt x="634" y="1221"/>
                    </a:lnTo>
                    <a:lnTo>
                      <a:pt x="596" y="1184"/>
                    </a:lnTo>
                    <a:lnTo>
                      <a:pt x="561" y="1221"/>
                    </a:lnTo>
                    <a:lnTo>
                      <a:pt x="561" y="1261"/>
                    </a:lnTo>
                    <a:lnTo>
                      <a:pt x="522" y="1221"/>
                    </a:lnTo>
                    <a:lnTo>
                      <a:pt x="485" y="1221"/>
                    </a:lnTo>
                    <a:lnTo>
                      <a:pt x="409" y="1184"/>
                    </a:lnTo>
                    <a:lnTo>
                      <a:pt x="409" y="1146"/>
                    </a:lnTo>
                    <a:lnTo>
                      <a:pt x="373" y="1108"/>
                    </a:lnTo>
                    <a:lnTo>
                      <a:pt x="373" y="1070"/>
                    </a:lnTo>
                    <a:lnTo>
                      <a:pt x="373" y="1031"/>
                    </a:lnTo>
                    <a:lnTo>
                      <a:pt x="373" y="956"/>
                    </a:lnTo>
                    <a:lnTo>
                      <a:pt x="336" y="917"/>
                    </a:lnTo>
                    <a:lnTo>
                      <a:pt x="336" y="802"/>
                    </a:lnTo>
                    <a:lnTo>
                      <a:pt x="336" y="764"/>
                    </a:lnTo>
                    <a:lnTo>
                      <a:pt x="336" y="726"/>
                    </a:lnTo>
                    <a:lnTo>
                      <a:pt x="336" y="650"/>
                    </a:lnTo>
                    <a:lnTo>
                      <a:pt x="336" y="610"/>
                    </a:lnTo>
                    <a:lnTo>
                      <a:pt x="298" y="573"/>
                    </a:lnTo>
                    <a:lnTo>
                      <a:pt x="260" y="497"/>
                    </a:lnTo>
                    <a:lnTo>
                      <a:pt x="224" y="457"/>
                    </a:lnTo>
                    <a:lnTo>
                      <a:pt x="224" y="419"/>
                    </a:lnTo>
                    <a:lnTo>
                      <a:pt x="187" y="382"/>
                    </a:lnTo>
                    <a:lnTo>
                      <a:pt x="187" y="344"/>
                    </a:lnTo>
                    <a:lnTo>
                      <a:pt x="149" y="305"/>
                    </a:lnTo>
                    <a:lnTo>
                      <a:pt x="111" y="229"/>
                    </a:lnTo>
                    <a:lnTo>
                      <a:pt x="75" y="191"/>
                    </a:lnTo>
                    <a:lnTo>
                      <a:pt x="36" y="152"/>
                    </a:lnTo>
                    <a:lnTo>
                      <a:pt x="36" y="76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75" y="0"/>
                    </a:lnTo>
                    <a:lnTo>
                      <a:pt x="187" y="0"/>
                    </a:lnTo>
                    <a:lnTo>
                      <a:pt x="260" y="0"/>
                    </a:lnTo>
                    <a:lnTo>
                      <a:pt x="260" y="37"/>
                    </a:lnTo>
                    <a:lnTo>
                      <a:pt x="672" y="37"/>
                    </a:lnTo>
                    <a:lnTo>
                      <a:pt x="746" y="37"/>
                    </a:lnTo>
                    <a:lnTo>
                      <a:pt x="783" y="76"/>
                    </a:lnTo>
                    <a:lnTo>
                      <a:pt x="821" y="76"/>
                    </a:lnTo>
                    <a:lnTo>
                      <a:pt x="1231" y="0"/>
                    </a:lnTo>
                    <a:lnTo>
                      <a:pt x="1307" y="0"/>
                    </a:lnTo>
                    <a:lnTo>
                      <a:pt x="1343" y="0"/>
                    </a:lnTo>
                    <a:lnTo>
                      <a:pt x="1382" y="37"/>
                    </a:lnTo>
                    <a:lnTo>
                      <a:pt x="1455" y="114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3" name="AutoShape 410"/>
              <p:cNvSpPr>
                <a:spLocks noChangeArrowheads="1"/>
              </p:cNvSpPr>
              <p:nvPr/>
            </p:nvSpPr>
            <p:spPr bwMode="auto">
              <a:xfrm>
                <a:off x="881299" y="332656"/>
                <a:ext cx="7003069" cy="4269850"/>
              </a:xfrm>
              <a:prstGeom prst="roundRect">
                <a:avLst>
                  <a:gd name="adj" fmla="val 19"/>
                </a:avLst>
              </a:pr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4" name="Freeform 411"/>
              <p:cNvSpPr>
                <a:spLocks noChangeArrowheads="1"/>
              </p:cNvSpPr>
              <p:nvPr/>
            </p:nvSpPr>
            <p:spPr bwMode="auto">
              <a:xfrm>
                <a:off x="881299" y="332656"/>
                <a:ext cx="7003069" cy="4270764"/>
              </a:xfrm>
              <a:custGeom>
                <a:avLst/>
                <a:gdLst>
                  <a:gd name="T0" fmla="*/ 0 w 27401"/>
                  <a:gd name="T1" fmla="*/ 0 h 20601"/>
                  <a:gd name="T2" fmla="*/ 27400 w 27401"/>
                  <a:gd name="T3" fmla="*/ 0 h 20601"/>
                  <a:gd name="T4" fmla="*/ 27400 w 27401"/>
                  <a:gd name="T5" fmla="*/ 20600 h 20601"/>
                  <a:gd name="T6" fmla="*/ 0 w 27401"/>
                  <a:gd name="T7" fmla="*/ 20600 h 20601"/>
                  <a:gd name="T8" fmla="*/ 0 w 27401"/>
                  <a:gd name="T9" fmla="*/ 0 h 20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01" h="20601">
                    <a:moveTo>
                      <a:pt x="0" y="0"/>
                    </a:moveTo>
                    <a:lnTo>
                      <a:pt x="27400" y="0"/>
                    </a:lnTo>
                    <a:lnTo>
                      <a:pt x="27400" y="20600"/>
                    </a:lnTo>
                    <a:lnTo>
                      <a:pt x="0" y="20600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5" name="AutoShape 412"/>
              <p:cNvSpPr>
                <a:spLocks noChangeArrowheads="1"/>
              </p:cNvSpPr>
              <p:nvPr/>
            </p:nvSpPr>
            <p:spPr bwMode="auto">
              <a:xfrm>
                <a:off x="7055903" y="4281582"/>
                <a:ext cx="123988" cy="14629"/>
              </a:xfrm>
              <a:prstGeom prst="roundRect">
                <a:avLst>
                  <a:gd name="adj" fmla="val 6250"/>
                </a:avLst>
              </a:pr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6" name="Freeform 413"/>
              <p:cNvSpPr>
                <a:spLocks noChangeArrowheads="1"/>
              </p:cNvSpPr>
              <p:nvPr/>
            </p:nvSpPr>
            <p:spPr bwMode="auto">
              <a:xfrm>
                <a:off x="7055903" y="4281582"/>
                <a:ext cx="123988" cy="14629"/>
              </a:xfrm>
              <a:custGeom>
                <a:avLst/>
                <a:gdLst>
                  <a:gd name="T0" fmla="*/ 0 w 489"/>
                  <a:gd name="T1" fmla="*/ 0 h 77"/>
                  <a:gd name="T2" fmla="*/ 488 w 489"/>
                  <a:gd name="T3" fmla="*/ 0 h 77"/>
                  <a:gd name="T4" fmla="*/ 488 w 489"/>
                  <a:gd name="T5" fmla="*/ 76 h 77"/>
                  <a:gd name="T6" fmla="*/ 0 w 489"/>
                  <a:gd name="T7" fmla="*/ 76 h 77"/>
                  <a:gd name="T8" fmla="*/ 0 w 489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9" h="77">
                    <a:moveTo>
                      <a:pt x="0" y="0"/>
                    </a:moveTo>
                    <a:lnTo>
                      <a:pt x="488" y="0"/>
                    </a:lnTo>
                    <a:lnTo>
                      <a:pt x="488" y="76"/>
                    </a:lnTo>
                    <a:lnTo>
                      <a:pt x="0" y="76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7" name="AutoShape 414"/>
              <p:cNvSpPr>
                <a:spLocks noChangeArrowheads="1"/>
              </p:cNvSpPr>
              <p:nvPr/>
            </p:nvSpPr>
            <p:spPr bwMode="auto">
              <a:xfrm>
                <a:off x="7295988" y="4281582"/>
                <a:ext cx="123988" cy="14629"/>
              </a:xfrm>
              <a:prstGeom prst="roundRect">
                <a:avLst>
                  <a:gd name="adj" fmla="val 6250"/>
                </a:avLst>
              </a:pr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8" name="Freeform 415"/>
              <p:cNvSpPr>
                <a:spLocks noChangeArrowheads="1"/>
              </p:cNvSpPr>
              <p:nvPr/>
            </p:nvSpPr>
            <p:spPr bwMode="auto">
              <a:xfrm>
                <a:off x="7295988" y="4281582"/>
                <a:ext cx="123988" cy="14629"/>
              </a:xfrm>
              <a:custGeom>
                <a:avLst/>
                <a:gdLst>
                  <a:gd name="T0" fmla="*/ 0 w 488"/>
                  <a:gd name="T1" fmla="*/ 0 h 77"/>
                  <a:gd name="T2" fmla="*/ 487 w 488"/>
                  <a:gd name="T3" fmla="*/ 0 h 77"/>
                  <a:gd name="T4" fmla="*/ 487 w 488"/>
                  <a:gd name="T5" fmla="*/ 76 h 77"/>
                  <a:gd name="T6" fmla="*/ 0 w 488"/>
                  <a:gd name="T7" fmla="*/ 76 h 77"/>
                  <a:gd name="T8" fmla="*/ 0 w 488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8" h="77">
                    <a:moveTo>
                      <a:pt x="0" y="0"/>
                    </a:moveTo>
                    <a:lnTo>
                      <a:pt x="487" y="0"/>
                    </a:lnTo>
                    <a:lnTo>
                      <a:pt x="487" y="76"/>
                    </a:lnTo>
                    <a:lnTo>
                      <a:pt x="0" y="76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9" name="AutoShape 416"/>
              <p:cNvSpPr>
                <a:spLocks noChangeArrowheads="1"/>
              </p:cNvSpPr>
              <p:nvPr/>
            </p:nvSpPr>
            <p:spPr bwMode="auto">
              <a:xfrm>
                <a:off x="7181018" y="4281582"/>
                <a:ext cx="113844" cy="14629"/>
              </a:xfrm>
              <a:prstGeom prst="roundRect">
                <a:avLst>
                  <a:gd name="adj" fmla="val 6250"/>
                </a:avLst>
              </a:pr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" name="Freeform 417"/>
              <p:cNvSpPr>
                <a:spLocks noChangeArrowheads="1"/>
              </p:cNvSpPr>
              <p:nvPr/>
            </p:nvSpPr>
            <p:spPr bwMode="auto">
              <a:xfrm>
                <a:off x="7181018" y="4281582"/>
                <a:ext cx="113844" cy="14629"/>
              </a:xfrm>
              <a:custGeom>
                <a:avLst/>
                <a:gdLst>
                  <a:gd name="T0" fmla="*/ 0 w 450"/>
                  <a:gd name="T1" fmla="*/ 0 h 77"/>
                  <a:gd name="T2" fmla="*/ 449 w 450"/>
                  <a:gd name="T3" fmla="*/ 0 h 77"/>
                  <a:gd name="T4" fmla="*/ 449 w 450"/>
                  <a:gd name="T5" fmla="*/ 76 h 77"/>
                  <a:gd name="T6" fmla="*/ 0 w 450"/>
                  <a:gd name="T7" fmla="*/ 76 h 77"/>
                  <a:gd name="T8" fmla="*/ 0 w 450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0" h="77">
                    <a:moveTo>
                      <a:pt x="0" y="0"/>
                    </a:moveTo>
                    <a:lnTo>
                      <a:pt x="449" y="0"/>
                    </a:lnTo>
                    <a:lnTo>
                      <a:pt x="449" y="76"/>
                    </a:lnTo>
                    <a:lnTo>
                      <a:pt x="0" y="76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" name="AutoShape 418"/>
              <p:cNvSpPr>
                <a:spLocks noChangeArrowheads="1"/>
              </p:cNvSpPr>
              <p:nvPr/>
            </p:nvSpPr>
            <p:spPr bwMode="auto">
              <a:xfrm>
                <a:off x="7421104" y="4281582"/>
                <a:ext cx="113844" cy="14629"/>
              </a:xfrm>
              <a:prstGeom prst="roundRect">
                <a:avLst>
                  <a:gd name="adj" fmla="val 6250"/>
                </a:avLst>
              </a:pr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2" name="Freeform 419"/>
              <p:cNvSpPr>
                <a:spLocks noChangeArrowheads="1"/>
              </p:cNvSpPr>
              <p:nvPr/>
            </p:nvSpPr>
            <p:spPr bwMode="auto">
              <a:xfrm>
                <a:off x="7421104" y="4281582"/>
                <a:ext cx="113844" cy="14629"/>
              </a:xfrm>
              <a:custGeom>
                <a:avLst/>
                <a:gdLst>
                  <a:gd name="T0" fmla="*/ 0 w 451"/>
                  <a:gd name="T1" fmla="*/ 0 h 77"/>
                  <a:gd name="T2" fmla="*/ 450 w 451"/>
                  <a:gd name="T3" fmla="*/ 0 h 77"/>
                  <a:gd name="T4" fmla="*/ 450 w 451"/>
                  <a:gd name="T5" fmla="*/ 76 h 77"/>
                  <a:gd name="T6" fmla="*/ 0 w 451"/>
                  <a:gd name="T7" fmla="*/ 76 h 77"/>
                  <a:gd name="T8" fmla="*/ 0 w 451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" h="77">
                    <a:moveTo>
                      <a:pt x="0" y="0"/>
                    </a:moveTo>
                    <a:lnTo>
                      <a:pt x="450" y="0"/>
                    </a:lnTo>
                    <a:lnTo>
                      <a:pt x="450" y="76"/>
                    </a:lnTo>
                    <a:lnTo>
                      <a:pt x="0" y="76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3" name="AutoShape 420"/>
              <p:cNvSpPr>
                <a:spLocks noChangeArrowheads="1"/>
              </p:cNvSpPr>
              <p:nvPr/>
            </p:nvSpPr>
            <p:spPr bwMode="auto">
              <a:xfrm>
                <a:off x="7055903" y="4352898"/>
                <a:ext cx="190491" cy="7315"/>
              </a:xfrm>
              <a:prstGeom prst="roundRect">
                <a:avLst>
                  <a:gd name="adj" fmla="val 12500"/>
                </a:avLst>
              </a:pr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4" name="Freeform 421"/>
              <p:cNvSpPr>
                <a:spLocks noChangeArrowheads="1"/>
              </p:cNvSpPr>
              <p:nvPr/>
            </p:nvSpPr>
            <p:spPr bwMode="auto">
              <a:xfrm>
                <a:off x="7055903" y="4352898"/>
                <a:ext cx="190491" cy="7315"/>
              </a:xfrm>
              <a:custGeom>
                <a:avLst/>
                <a:gdLst>
                  <a:gd name="T0" fmla="*/ 0 w 751"/>
                  <a:gd name="T1" fmla="*/ 0 h 38"/>
                  <a:gd name="T2" fmla="*/ 750 w 751"/>
                  <a:gd name="T3" fmla="*/ 0 h 38"/>
                  <a:gd name="T4" fmla="*/ 750 w 751"/>
                  <a:gd name="T5" fmla="*/ 37 h 38"/>
                  <a:gd name="T6" fmla="*/ 0 w 751"/>
                  <a:gd name="T7" fmla="*/ 37 h 38"/>
                  <a:gd name="T8" fmla="*/ 0 w 751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1" h="38">
                    <a:moveTo>
                      <a:pt x="0" y="0"/>
                    </a:moveTo>
                    <a:lnTo>
                      <a:pt x="750" y="0"/>
                    </a:lnTo>
                    <a:lnTo>
                      <a:pt x="750" y="37"/>
                    </a:lnTo>
                    <a:lnTo>
                      <a:pt x="0" y="37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5" name="AutoShape 422"/>
              <p:cNvSpPr>
                <a:spLocks noChangeArrowheads="1"/>
              </p:cNvSpPr>
              <p:nvPr/>
            </p:nvSpPr>
            <p:spPr bwMode="auto">
              <a:xfrm>
                <a:off x="7248648" y="4352898"/>
                <a:ext cx="190491" cy="7315"/>
              </a:xfrm>
              <a:prstGeom prst="roundRect">
                <a:avLst>
                  <a:gd name="adj" fmla="val 12500"/>
                </a:avLst>
              </a:pr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6" name="Freeform 423"/>
              <p:cNvSpPr>
                <a:spLocks noChangeArrowheads="1"/>
              </p:cNvSpPr>
              <p:nvPr/>
            </p:nvSpPr>
            <p:spPr bwMode="auto">
              <a:xfrm>
                <a:off x="7248648" y="4352898"/>
                <a:ext cx="190491" cy="7315"/>
              </a:xfrm>
              <a:custGeom>
                <a:avLst/>
                <a:gdLst>
                  <a:gd name="T0" fmla="*/ 0 w 751"/>
                  <a:gd name="T1" fmla="*/ 0 h 38"/>
                  <a:gd name="T2" fmla="*/ 750 w 751"/>
                  <a:gd name="T3" fmla="*/ 0 h 38"/>
                  <a:gd name="T4" fmla="*/ 750 w 751"/>
                  <a:gd name="T5" fmla="*/ 37 h 38"/>
                  <a:gd name="T6" fmla="*/ 0 w 751"/>
                  <a:gd name="T7" fmla="*/ 37 h 38"/>
                  <a:gd name="T8" fmla="*/ 0 w 751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1" h="38">
                    <a:moveTo>
                      <a:pt x="0" y="0"/>
                    </a:moveTo>
                    <a:lnTo>
                      <a:pt x="750" y="0"/>
                    </a:lnTo>
                    <a:lnTo>
                      <a:pt x="750" y="37"/>
                    </a:lnTo>
                    <a:lnTo>
                      <a:pt x="0" y="37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7" name="AutoShape 424"/>
              <p:cNvSpPr>
                <a:spLocks noChangeArrowheads="1"/>
              </p:cNvSpPr>
              <p:nvPr/>
            </p:nvSpPr>
            <p:spPr bwMode="auto">
              <a:xfrm>
                <a:off x="7008562" y="4138034"/>
                <a:ext cx="832974" cy="349268"/>
              </a:xfrm>
              <a:prstGeom prst="roundRect">
                <a:avLst>
                  <a:gd name="adj" fmla="val 259"/>
                </a:avLst>
              </a:pr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8" name="Freeform 425"/>
              <p:cNvSpPr>
                <a:spLocks noChangeArrowheads="1"/>
              </p:cNvSpPr>
              <p:nvPr/>
            </p:nvSpPr>
            <p:spPr bwMode="auto">
              <a:xfrm>
                <a:off x="7008562" y="4138034"/>
                <a:ext cx="834101" cy="350183"/>
              </a:xfrm>
              <a:custGeom>
                <a:avLst/>
                <a:gdLst>
                  <a:gd name="T0" fmla="*/ 0 w 3267"/>
                  <a:gd name="T1" fmla="*/ 0 h 1692"/>
                  <a:gd name="T2" fmla="*/ 3266 w 3267"/>
                  <a:gd name="T3" fmla="*/ 0 h 1692"/>
                  <a:gd name="T4" fmla="*/ 3266 w 3267"/>
                  <a:gd name="T5" fmla="*/ 1691 h 1692"/>
                  <a:gd name="T6" fmla="*/ 0 w 3267"/>
                  <a:gd name="T7" fmla="*/ 1691 h 1692"/>
                  <a:gd name="T8" fmla="*/ 0 w 3267"/>
                  <a:gd name="T9" fmla="*/ 0 h 1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67" h="1692">
                    <a:moveTo>
                      <a:pt x="0" y="0"/>
                    </a:moveTo>
                    <a:lnTo>
                      <a:pt x="3266" y="0"/>
                    </a:lnTo>
                    <a:lnTo>
                      <a:pt x="3266" y="1691"/>
                    </a:lnTo>
                    <a:lnTo>
                      <a:pt x="0" y="1691"/>
                    </a:lnTo>
                    <a:lnTo>
                      <a:pt x="0" y="0"/>
                    </a:lnTo>
                  </a:path>
                </a:pathLst>
              </a:custGeom>
              <a:noFill/>
              <a:ln w="3600" cap="flat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9" name="AutoShape 426"/>
              <p:cNvSpPr>
                <a:spLocks noChangeArrowheads="1"/>
              </p:cNvSpPr>
              <p:nvPr/>
            </p:nvSpPr>
            <p:spPr bwMode="auto">
              <a:xfrm>
                <a:off x="7055903" y="4281582"/>
                <a:ext cx="123988" cy="22858"/>
              </a:xfrm>
              <a:prstGeom prst="roundRect">
                <a:avLst>
                  <a:gd name="adj" fmla="val 3843"/>
                </a:avLst>
              </a:prstGeom>
              <a:solidFill>
                <a:srgbClr val="CCCCCC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0" name="AutoShape 427"/>
              <p:cNvSpPr>
                <a:spLocks noChangeArrowheads="1"/>
              </p:cNvSpPr>
              <p:nvPr/>
            </p:nvSpPr>
            <p:spPr bwMode="auto">
              <a:xfrm>
                <a:off x="7295988" y="4281582"/>
                <a:ext cx="123988" cy="22858"/>
              </a:xfrm>
              <a:prstGeom prst="roundRect">
                <a:avLst>
                  <a:gd name="adj" fmla="val 3843"/>
                </a:avLst>
              </a:prstGeom>
              <a:solidFill>
                <a:srgbClr val="CCCCCC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1" name="AutoShape 428"/>
              <p:cNvSpPr>
                <a:spLocks noChangeArrowheads="1"/>
              </p:cNvSpPr>
              <p:nvPr/>
            </p:nvSpPr>
            <p:spPr bwMode="auto">
              <a:xfrm>
                <a:off x="7181018" y="4281582"/>
                <a:ext cx="113844" cy="22858"/>
              </a:xfrm>
              <a:prstGeom prst="roundRect">
                <a:avLst>
                  <a:gd name="adj" fmla="val 3843"/>
                </a:avLst>
              </a:pr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2" name="AutoShape 429"/>
              <p:cNvSpPr>
                <a:spLocks noChangeArrowheads="1"/>
              </p:cNvSpPr>
              <p:nvPr/>
            </p:nvSpPr>
            <p:spPr bwMode="auto">
              <a:xfrm>
                <a:off x="7421104" y="4281582"/>
                <a:ext cx="113844" cy="22858"/>
              </a:xfrm>
              <a:prstGeom prst="roundRect">
                <a:avLst>
                  <a:gd name="adj" fmla="val 3843"/>
                </a:avLst>
              </a:pr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3" name="AutoShape 430"/>
              <p:cNvSpPr>
                <a:spLocks noChangeArrowheads="1"/>
              </p:cNvSpPr>
              <p:nvPr/>
            </p:nvSpPr>
            <p:spPr bwMode="auto">
              <a:xfrm>
                <a:off x="7055903" y="4352898"/>
                <a:ext cx="190491" cy="14629"/>
              </a:xfrm>
              <a:prstGeom prst="roundRect">
                <a:avLst>
                  <a:gd name="adj" fmla="val 6250"/>
                </a:avLst>
              </a:prstGeom>
              <a:solidFill>
                <a:srgbClr val="CCCCCC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4" name="AutoShape 431"/>
              <p:cNvSpPr>
                <a:spLocks noChangeArrowheads="1"/>
              </p:cNvSpPr>
              <p:nvPr/>
            </p:nvSpPr>
            <p:spPr bwMode="auto">
              <a:xfrm>
                <a:off x="7248648" y="4352898"/>
                <a:ext cx="190491" cy="14629"/>
              </a:xfrm>
              <a:prstGeom prst="roundRect">
                <a:avLst>
                  <a:gd name="adj" fmla="val 6250"/>
                </a:avLst>
              </a:prstGeom>
              <a:solidFill>
                <a:srgbClr val="FFFFFF"/>
              </a:solidFill>
              <a:ln w="3600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435" name="Picture 43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7579" y="4152663"/>
                <a:ext cx="823957" cy="437042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437" name="AutoShape 434"/>
              <p:cNvSpPr>
                <a:spLocks noChangeArrowheads="1"/>
              </p:cNvSpPr>
              <p:nvPr/>
            </p:nvSpPr>
            <p:spPr bwMode="auto">
              <a:xfrm>
                <a:off x="2129069" y="3452298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8" name="AutoShape 435"/>
              <p:cNvSpPr>
                <a:spLocks noChangeArrowheads="1"/>
              </p:cNvSpPr>
              <p:nvPr/>
            </p:nvSpPr>
            <p:spPr bwMode="auto">
              <a:xfrm>
                <a:off x="2010717" y="3405668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9" name="AutoShape 436"/>
              <p:cNvSpPr>
                <a:spLocks noChangeArrowheads="1"/>
              </p:cNvSpPr>
              <p:nvPr/>
            </p:nvSpPr>
            <p:spPr bwMode="auto">
              <a:xfrm>
                <a:off x="1381760" y="3501671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0" name="AutoShape 437"/>
              <p:cNvSpPr>
                <a:spLocks noChangeArrowheads="1"/>
              </p:cNvSpPr>
              <p:nvPr/>
            </p:nvSpPr>
            <p:spPr bwMode="auto">
              <a:xfrm>
                <a:off x="4215450" y="2808620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3" name="AutoShape 440"/>
              <p:cNvSpPr>
                <a:spLocks noChangeArrowheads="1"/>
              </p:cNvSpPr>
              <p:nvPr/>
            </p:nvSpPr>
            <p:spPr bwMode="auto">
              <a:xfrm>
                <a:off x="3641723" y="2403579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4" name="AutoShape 441"/>
              <p:cNvSpPr>
                <a:spLocks noChangeArrowheads="1"/>
              </p:cNvSpPr>
              <p:nvPr/>
            </p:nvSpPr>
            <p:spPr bwMode="auto">
              <a:xfrm>
                <a:off x="3749931" y="2340491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5" name="AutoShape 442"/>
              <p:cNvSpPr>
                <a:spLocks noChangeArrowheads="1"/>
              </p:cNvSpPr>
              <p:nvPr/>
            </p:nvSpPr>
            <p:spPr bwMode="auto">
              <a:xfrm>
                <a:off x="3591001" y="2295690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6" name="AutoShape 443"/>
              <p:cNvSpPr>
                <a:spLocks noChangeArrowheads="1"/>
              </p:cNvSpPr>
              <p:nvPr/>
            </p:nvSpPr>
            <p:spPr bwMode="auto">
              <a:xfrm>
                <a:off x="2564155" y="1807446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7" name="AutoShape 444"/>
              <p:cNvSpPr>
                <a:spLocks noChangeArrowheads="1"/>
              </p:cNvSpPr>
              <p:nvPr/>
            </p:nvSpPr>
            <p:spPr bwMode="auto">
              <a:xfrm>
                <a:off x="2514559" y="1628240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8" name="AutoShape 445"/>
              <p:cNvSpPr>
                <a:spLocks noChangeArrowheads="1"/>
              </p:cNvSpPr>
              <p:nvPr/>
            </p:nvSpPr>
            <p:spPr bwMode="auto">
              <a:xfrm>
                <a:off x="2363519" y="1109824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50" name="AutoShape 447"/>
              <p:cNvSpPr>
                <a:spLocks noChangeArrowheads="1"/>
              </p:cNvSpPr>
              <p:nvPr/>
            </p:nvSpPr>
            <p:spPr bwMode="auto">
              <a:xfrm>
                <a:off x="4275189" y="2080826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51" name="AutoShape 448"/>
              <p:cNvSpPr>
                <a:spLocks noChangeArrowheads="1"/>
              </p:cNvSpPr>
              <p:nvPr/>
            </p:nvSpPr>
            <p:spPr bwMode="auto">
              <a:xfrm>
                <a:off x="5003337" y="2616614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53" name="AutoShape 450"/>
              <p:cNvSpPr>
                <a:spLocks noChangeArrowheads="1"/>
              </p:cNvSpPr>
              <p:nvPr/>
            </p:nvSpPr>
            <p:spPr bwMode="auto">
              <a:xfrm>
                <a:off x="5210735" y="2694331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54" name="AutoShape 451"/>
              <p:cNvSpPr>
                <a:spLocks noChangeArrowheads="1"/>
              </p:cNvSpPr>
              <p:nvPr/>
            </p:nvSpPr>
            <p:spPr bwMode="auto">
              <a:xfrm>
                <a:off x="5376428" y="2461181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59" name="AutoShape 456"/>
              <p:cNvSpPr>
                <a:spLocks noChangeArrowheads="1"/>
              </p:cNvSpPr>
              <p:nvPr/>
            </p:nvSpPr>
            <p:spPr bwMode="auto">
              <a:xfrm>
                <a:off x="5488018" y="1694071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60" name="AutoShape 457"/>
              <p:cNvSpPr>
                <a:spLocks noChangeArrowheads="1"/>
              </p:cNvSpPr>
              <p:nvPr/>
            </p:nvSpPr>
            <p:spPr bwMode="auto">
              <a:xfrm>
                <a:off x="5255822" y="1707785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62" name="AutoShape 459"/>
              <p:cNvSpPr>
                <a:spLocks noChangeArrowheads="1"/>
              </p:cNvSpPr>
              <p:nvPr/>
            </p:nvSpPr>
            <p:spPr bwMode="auto">
              <a:xfrm>
                <a:off x="5431659" y="1386861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63" name="AutoShape 460"/>
              <p:cNvSpPr>
                <a:spLocks noChangeArrowheads="1"/>
              </p:cNvSpPr>
              <p:nvPr/>
            </p:nvSpPr>
            <p:spPr bwMode="auto">
              <a:xfrm>
                <a:off x="5436168" y="1330173"/>
                <a:ext cx="34942" cy="29258"/>
              </a:xfrm>
              <a:prstGeom prst="roundRect">
                <a:avLst>
                  <a:gd name="adj" fmla="val 3125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472" name="Forme libre 471"/>
            <p:cNvSpPr/>
            <p:nvPr/>
          </p:nvSpPr>
          <p:spPr>
            <a:xfrm>
              <a:off x="3932330" y="869295"/>
              <a:ext cx="852893" cy="1201431"/>
            </a:xfrm>
            <a:custGeom>
              <a:avLst/>
              <a:gdLst>
                <a:gd name="connsiteX0" fmla="*/ 217324 w 852893"/>
                <a:gd name="connsiteY0" fmla="*/ 1086619 h 1201431"/>
                <a:gd name="connsiteX1" fmla="*/ 110712 w 852893"/>
                <a:gd name="connsiteY1" fmla="*/ 1041514 h 1201431"/>
                <a:gd name="connsiteX2" fmla="*/ 36904 w 852893"/>
                <a:gd name="connsiteY2" fmla="*/ 1045614 h 1201431"/>
                <a:gd name="connsiteX3" fmla="*/ 0 w 852893"/>
                <a:gd name="connsiteY3" fmla="*/ 1074318 h 1201431"/>
                <a:gd name="connsiteX4" fmla="*/ 20502 w 852893"/>
                <a:gd name="connsiteY4" fmla="*/ 1107121 h 1201431"/>
                <a:gd name="connsiteX5" fmla="*/ 114813 w 852893"/>
                <a:gd name="connsiteY5" fmla="*/ 1168628 h 1201431"/>
                <a:gd name="connsiteX6" fmla="*/ 147616 w 852893"/>
                <a:gd name="connsiteY6" fmla="*/ 1201431 h 1201431"/>
                <a:gd name="connsiteX7" fmla="*/ 282931 w 852893"/>
                <a:gd name="connsiteY7" fmla="*/ 1180929 h 1201431"/>
                <a:gd name="connsiteX8" fmla="*/ 401844 w 852893"/>
                <a:gd name="connsiteY8" fmla="*/ 1119422 h 1201431"/>
                <a:gd name="connsiteX9" fmla="*/ 545360 w 852893"/>
                <a:gd name="connsiteY9" fmla="*/ 959505 h 1201431"/>
                <a:gd name="connsiteX10" fmla="*/ 594565 w 852893"/>
                <a:gd name="connsiteY10" fmla="*/ 799588 h 1201431"/>
                <a:gd name="connsiteX11" fmla="*/ 602766 w 852893"/>
                <a:gd name="connsiteY11" fmla="*/ 533058 h 1201431"/>
                <a:gd name="connsiteX12" fmla="*/ 561761 w 852893"/>
                <a:gd name="connsiteY12" fmla="*/ 315735 h 1201431"/>
                <a:gd name="connsiteX13" fmla="*/ 569962 w 852893"/>
                <a:gd name="connsiteY13" fmla="*/ 192721 h 1201431"/>
                <a:gd name="connsiteX14" fmla="*/ 545360 w 852893"/>
                <a:gd name="connsiteY14" fmla="*/ 180420 h 1201431"/>
                <a:gd name="connsiteX15" fmla="*/ 545360 w 852893"/>
                <a:gd name="connsiteY15" fmla="*/ 139415 h 1201431"/>
                <a:gd name="connsiteX16" fmla="*/ 590465 w 852893"/>
                <a:gd name="connsiteY16" fmla="*/ 118913 h 1201431"/>
                <a:gd name="connsiteX17" fmla="*/ 660172 w 852893"/>
                <a:gd name="connsiteY17" fmla="*/ 143516 h 1201431"/>
                <a:gd name="connsiteX18" fmla="*/ 754483 w 852893"/>
                <a:gd name="connsiteY18" fmla="*/ 135315 h 1201431"/>
                <a:gd name="connsiteX19" fmla="*/ 807788 w 852893"/>
                <a:gd name="connsiteY19" fmla="*/ 114813 h 1201431"/>
                <a:gd name="connsiteX20" fmla="*/ 852893 w 852893"/>
                <a:gd name="connsiteY20" fmla="*/ 110712 h 1201431"/>
                <a:gd name="connsiteX21" fmla="*/ 824190 w 852893"/>
                <a:gd name="connsiteY21" fmla="*/ 90210 h 1201431"/>
                <a:gd name="connsiteX22" fmla="*/ 762683 w 852893"/>
                <a:gd name="connsiteY22" fmla="*/ 82009 h 1201431"/>
                <a:gd name="connsiteX23" fmla="*/ 660172 w 852893"/>
                <a:gd name="connsiteY23" fmla="*/ 61507 h 1201431"/>
                <a:gd name="connsiteX24" fmla="*/ 594565 w 852893"/>
                <a:gd name="connsiteY24" fmla="*/ 86109 h 1201431"/>
                <a:gd name="connsiteX25" fmla="*/ 524857 w 852893"/>
                <a:gd name="connsiteY25" fmla="*/ 90210 h 1201431"/>
                <a:gd name="connsiteX26" fmla="*/ 492054 w 852893"/>
                <a:gd name="connsiteY26" fmla="*/ 94310 h 1201431"/>
                <a:gd name="connsiteX27" fmla="*/ 430547 w 852893"/>
                <a:gd name="connsiteY27" fmla="*/ 65607 h 1201431"/>
                <a:gd name="connsiteX28" fmla="*/ 377241 w 852893"/>
                <a:gd name="connsiteY28" fmla="*/ 36904 h 1201431"/>
                <a:gd name="connsiteX29" fmla="*/ 328036 w 852893"/>
                <a:gd name="connsiteY29" fmla="*/ 41005 h 1201431"/>
                <a:gd name="connsiteX30" fmla="*/ 241927 w 852893"/>
                <a:gd name="connsiteY30" fmla="*/ 0 h 1201431"/>
                <a:gd name="connsiteX31" fmla="*/ 250127 w 852893"/>
                <a:gd name="connsiteY31" fmla="*/ 65607 h 1201431"/>
                <a:gd name="connsiteX32" fmla="*/ 192721 w 852893"/>
                <a:gd name="connsiteY32" fmla="*/ 69708 h 1201431"/>
                <a:gd name="connsiteX33" fmla="*/ 172219 w 852893"/>
                <a:gd name="connsiteY33" fmla="*/ 94310 h 1201431"/>
                <a:gd name="connsiteX34" fmla="*/ 135315 w 852893"/>
                <a:gd name="connsiteY34" fmla="*/ 53306 h 1201431"/>
                <a:gd name="connsiteX35" fmla="*/ 86109 w 852893"/>
                <a:gd name="connsiteY35" fmla="*/ 36904 h 1201431"/>
                <a:gd name="connsiteX36" fmla="*/ 53306 w 852893"/>
                <a:gd name="connsiteY36" fmla="*/ 53306 h 1201431"/>
                <a:gd name="connsiteX37" fmla="*/ 110712 w 852893"/>
                <a:gd name="connsiteY37" fmla="*/ 102511 h 1201431"/>
                <a:gd name="connsiteX38" fmla="*/ 151717 w 852893"/>
                <a:gd name="connsiteY38" fmla="*/ 155817 h 1201431"/>
                <a:gd name="connsiteX39" fmla="*/ 229625 w 852893"/>
                <a:gd name="connsiteY39" fmla="*/ 196822 h 1201431"/>
                <a:gd name="connsiteX40" fmla="*/ 274730 w 852893"/>
                <a:gd name="connsiteY40" fmla="*/ 184520 h 1201431"/>
                <a:gd name="connsiteX41" fmla="*/ 328036 w 852893"/>
                <a:gd name="connsiteY41" fmla="*/ 233726 h 1201431"/>
                <a:gd name="connsiteX42" fmla="*/ 356739 w 852893"/>
                <a:gd name="connsiteY42" fmla="*/ 282931 h 1201431"/>
                <a:gd name="connsiteX43" fmla="*/ 369040 w 852893"/>
                <a:gd name="connsiteY43" fmla="*/ 332136 h 1201431"/>
                <a:gd name="connsiteX44" fmla="*/ 377241 w 852893"/>
                <a:gd name="connsiteY44" fmla="*/ 373141 h 1201431"/>
                <a:gd name="connsiteX45" fmla="*/ 397744 w 852893"/>
                <a:gd name="connsiteY45" fmla="*/ 414145 h 1201431"/>
                <a:gd name="connsiteX46" fmla="*/ 451049 w 852893"/>
                <a:gd name="connsiteY46" fmla="*/ 455150 h 1201431"/>
                <a:gd name="connsiteX47" fmla="*/ 467451 w 852893"/>
                <a:gd name="connsiteY47" fmla="*/ 496154 h 1201431"/>
                <a:gd name="connsiteX48" fmla="*/ 422346 w 852893"/>
                <a:gd name="connsiteY48" fmla="*/ 512556 h 1201431"/>
                <a:gd name="connsiteX49" fmla="*/ 434648 w 852893"/>
                <a:gd name="connsiteY49" fmla="*/ 582264 h 1201431"/>
                <a:gd name="connsiteX50" fmla="*/ 434648 w 852893"/>
                <a:gd name="connsiteY50" fmla="*/ 627369 h 1201431"/>
                <a:gd name="connsiteX51" fmla="*/ 385442 w 852893"/>
                <a:gd name="connsiteY51" fmla="*/ 594565 h 1201431"/>
                <a:gd name="connsiteX52" fmla="*/ 360840 w 852893"/>
                <a:gd name="connsiteY52" fmla="*/ 606866 h 1201431"/>
                <a:gd name="connsiteX53" fmla="*/ 352639 w 852893"/>
                <a:gd name="connsiteY53" fmla="*/ 615067 h 1201431"/>
                <a:gd name="connsiteX54" fmla="*/ 332136 w 852893"/>
                <a:gd name="connsiteY54" fmla="*/ 619168 h 1201431"/>
                <a:gd name="connsiteX55" fmla="*/ 319835 w 852893"/>
                <a:gd name="connsiteY55" fmla="*/ 619168 h 1201431"/>
                <a:gd name="connsiteX56" fmla="*/ 319835 w 852893"/>
                <a:gd name="connsiteY56" fmla="*/ 643770 h 1201431"/>
                <a:gd name="connsiteX57" fmla="*/ 344438 w 852893"/>
                <a:gd name="connsiteY57" fmla="*/ 668373 h 1201431"/>
                <a:gd name="connsiteX58" fmla="*/ 356739 w 852893"/>
                <a:gd name="connsiteY58" fmla="*/ 733980 h 1201431"/>
                <a:gd name="connsiteX59" fmla="*/ 369040 w 852893"/>
                <a:gd name="connsiteY59" fmla="*/ 774985 h 1201431"/>
                <a:gd name="connsiteX60" fmla="*/ 442848 w 852893"/>
                <a:gd name="connsiteY60" fmla="*/ 799588 h 1201431"/>
                <a:gd name="connsiteX61" fmla="*/ 364940 w 852893"/>
                <a:gd name="connsiteY61" fmla="*/ 824190 h 1201431"/>
                <a:gd name="connsiteX62" fmla="*/ 414145 w 852893"/>
                <a:gd name="connsiteY62" fmla="*/ 869295 h 1201431"/>
                <a:gd name="connsiteX63" fmla="*/ 410045 w 852893"/>
                <a:gd name="connsiteY63" fmla="*/ 889797 h 1201431"/>
                <a:gd name="connsiteX64" fmla="*/ 336237 w 852893"/>
                <a:gd name="connsiteY64" fmla="*/ 852893 h 1201431"/>
                <a:gd name="connsiteX65" fmla="*/ 336237 w 852893"/>
                <a:gd name="connsiteY65" fmla="*/ 885697 h 1201431"/>
                <a:gd name="connsiteX66" fmla="*/ 422346 w 852893"/>
                <a:gd name="connsiteY66" fmla="*/ 930802 h 1201431"/>
                <a:gd name="connsiteX67" fmla="*/ 410045 w 852893"/>
                <a:gd name="connsiteY67" fmla="*/ 955405 h 1201431"/>
                <a:gd name="connsiteX68" fmla="*/ 373141 w 852893"/>
                <a:gd name="connsiteY68" fmla="*/ 943103 h 1201431"/>
                <a:gd name="connsiteX69" fmla="*/ 352639 w 852893"/>
                <a:gd name="connsiteY69" fmla="*/ 951304 h 1201431"/>
                <a:gd name="connsiteX70" fmla="*/ 381342 w 852893"/>
                <a:gd name="connsiteY70" fmla="*/ 988208 h 1201431"/>
                <a:gd name="connsiteX71" fmla="*/ 348538 w 852893"/>
                <a:gd name="connsiteY71" fmla="*/ 1012811 h 1201431"/>
                <a:gd name="connsiteX72" fmla="*/ 319835 w 852893"/>
                <a:gd name="connsiteY72" fmla="*/ 1033313 h 1201431"/>
                <a:gd name="connsiteX73" fmla="*/ 315735 w 852893"/>
                <a:gd name="connsiteY73" fmla="*/ 1033313 h 1201431"/>
                <a:gd name="connsiteX74" fmla="*/ 287031 w 852893"/>
                <a:gd name="connsiteY74" fmla="*/ 1066117 h 1201431"/>
                <a:gd name="connsiteX75" fmla="*/ 217324 w 852893"/>
                <a:gd name="connsiteY75" fmla="*/ 1086619 h 120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852893" h="1201431">
                  <a:moveTo>
                    <a:pt x="217324" y="1086619"/>
                  </a:moveTo>
                  <a:lnTo>
                    <a:pt x="110712" y="1041514"/>
                  </a:lnTo>
                  <a:lnTo>
                    <a:pt x="36904" y="1045614"/>
                  </a:lnTo>
                  <a:lnTo>
                    <a:pt x="0" y="1074318"/>
                  </a:lnTo>
                  <a:lnTo>
                    <a:pt x="20502" y="1107121"/>
                  </a:lnTo>
                  <a:lnTo>
                    <a:pt x="114813" y="1168628"/>
                  </a:lnTo>
                  <a:lnTo>
                    <a:pt x="147616" y="1201431"/>
                  </a:lnTo>
                  <a:lnTo>
                    <a:pt x="282931" y="1180929"/>
                  </a:lnTo>
                  <a:lnTo>
                    <a:pt x="401844" y="1119422"/>
                  </a:lnTo>
                  <a:lnTo>
                    <a:pt x="545360" y="959505"/>
                  </a:lnTo>
                  <a:lnTo>
                    <a:pt x="594565" y="799588"/>
                  </a:lnTo>
                  <a:lnTo>
                    <a:pt x="602766" y="533058"/>
                  </a:lnTo>
                  <a:lnTo>
                    <a:pt x="561761" y="315735"/>
                  </a:lnTo>
                  <a:lnTo>
                    <a:pt x="569962" y="192721"/>
                  </a:lnTo>
                  <a:lnTo>
                    <a:pt x="545360" y="180420"/>
                  </a:lnTo>
                  <a:lnTo>
                    <a:pt x="545360" y="139415"/>
                  </a:lnTo>
                  <a:lnTo>
                    <a:pt x="590465" y="118913"/>
                  </a:lnTo>
                  <a:lnTo>
                    <a:pt x="660172" y="143516"/>
                  </a:lnTo>
                  <a:lnTo>
                    <a:pt x="754483" y="135315"/>
                  </a:lnTo>
                  <a:lnTo>
                    <a:pt x="807788" y="114813"/>
                  </a:lnTo>
                  <a:lnTo>
                    <a:pt x="852893" y="110712"/>
                  </a:lnTo>
                  <a:lnTo>
                    <a:pt x="824190" y="90210"/>
                  </a:lnTo>
                  <a:lnTo>
                    <a:pt x="762683" y="82009"/>
                  </a:lnTo>
                  <a:lnTo>
                    <a:pt x="660172" y="61507"/>
                  </a:lnTo>
                  <a:lnTo>
                    <a:pt x="594565" y="86109"/>
                  </a:lnTo>
                  <a:lnTo>
                    <a:pt x="524857" y="90210"/>
                  </a:lnTo>
                  <a:lnTo>
                    <a:pt x="492054" y="94310"/>
                  </a:lnTo>
                  <a:lnTo>
                    <a:pt x="430547" y="65607"/>
                  </a:lnTo>
                  <a:lnTo>
                    <a:pt x="377241" y="36904"/>
                  </a:lnTo>
                  <a:lnTo>
                    <a:pt x="328036" y="41005"/>
                  </a:lnTo>
                  <a:lnTo>
                    <a:pt x="241927" y="0"/>
                  </a:lnTo>
                  <a:lnTo>
                    <a:pt x="250127" y="65607"/>
                  </a:lnTo>
                  <a:lnTo>
                    <a:pt x="192721" y="69708"/>
                  </a:lnTo>
                  <a:lnTo>
                    <a:pt x="172219" y="94310"/>
                  </a:lnTo>
                  <a:lnTo>
                    <a:pt x="135315" y="53306"/>
                  </a:lnTo>
                  <a:lnTo>
                    <a:pt x="86109" y="36904"/>
                  </a:lnTo>
                  <a:lnTo>
                    <a:pt x="53306" y="53306"/>
                  </a:lnTo>
                  <a:lnTo>
                    <a:pt x="110712" y="102511"/>
                  </a:lnTo>
                  <a:lnTo>
                    <a:pt x="151717" y="155817"/>
                  </a:lnTo>
                  <a:lnTo>
                    <a:pt x="229625" y="196822"/>
                  </a:lnTo>
                  <a:lnTo>
                    <a:pt x="274730" y="184520"/>
                  </a:lnTo>
                  <a:lnTo>
                    <a:pt x="328036" y="233726"/>
                  </a:lnTo>
                  <a:lnTo>
                    <a:pt x="356739" y="282931"/>
                  </a:lnTo>
                  <a:lnTo>
                    <a:pt x="369040" y="332136"/>
                  </a:lnTo>
                  <a:lnTo>
                    <a:pt x="377241" y="373141"/>
                  </a:lnTo>
                  <a:lnTo>
                    <a:pt x="397744" y="414145"/>
                  </a:lnTo>
                  <a:lnTo>
                    <a:pt x="451049" y="455150"/>
                  </a:lnTo>
                  <a:lnTo>
                    <a:pt x="467451" y="496154"/>
                  </a:lnTo>
                  <a:lnTo>
                    <a:pt x="422346" y="512556"/>
                  </a:lnTo>
                  <a:lnTo>
                    <a:pt x="434648" y="582264"/>
                  </a:lnTo>
                  <a:lnTo>
                    <a:pt x="434648" y="627369"/>
                  </a:lnTo>
                  <a:lnTo>
                    <a:pt x="385442" y="594565"/>
                  </a:lnTo>
                  <a:lnTo>
                    <a:pt x="360840" y="606866"/>
                  </a:lnTo>
                  <a:lnTo>
                    <a:pt x="352639" y="615067"/>
                  </a:lnTo>
                  <a:lnTo>
                    <a:pt x="332136" y="619168"/>
                  </a:lnTo>
                  <a:lnTo>
                    <a:pt x="319835" y="619168"/>
                  </a:lnTo>
                  <a:lnTo>
                    <a:pt x="319835" y="643770"/>
                  </a:lnTo>
                  <a:lnTo>
                    <a:pt x="344438" y="668373"/>
                  </a:lnTo>
                  <a:lnTo>
                    <a:pt x="356739" y="733980"/>
                  </a:lnTo>
                  <a:lnTo>
                    <a:pt x="369040" y="774985"/>
                  </a:lnTo>
                  <a:lnTo>
                    <a:pt x="442848" y="799588"/>
                  </a:lnTo>
                  <a:lnTo>
                    <a:pt x="364940" y="824190"/>
                  </a:lnTo>
                  <a:lnTo>
                    <a:pt x="414145" y="869295"/>
                  </a:lnTo>
                  <a:lnTo>
                    <a:pt x="410045" y="889797"/>
                  </a:lnTo>
                  <a:lnTo>
                    <a:pt x="336237" y="852893"/>
                  </a:lnTo>
                  <a:lnTo>
                    <a:pt x="336237" y="885697"/>
                  </a:lnTo>
                  <a:lnTo>
                    <a:pt x="422346" y="930802"/>
                  </a:lnTo>
                  <a:lnTo>
                    <a:pt x="410045" y="955405"/>
                  </a:lnTo>
                  <a:lnTo>
                    <a:pt x="373141" y="943103"/>
                  </a:lnTo>
                  <a:lnTo>
                    <a:pt x="352639" y="951304"/>
                  </a:lnTo>
                  <a:lnTo>
                    <a:pt x="381342" y="988208"/>
                  </a:lnTo>
                  <a:lnTo>
                    <a:pt x="348538" y="1012811"/>
                  </a:lnTo>
                  <a:lnTo>
                    <a:pt x="319835" y="1033313"/>
                  </a:lnTo>
                  <a:lnTo>
                    <a:pt x="315735" y="1033313"/>
                  </a:lnTo>
                  <a:lnTo>
                    <a:pt x="287031" y="1066117"/>
                  </a:lnTo>
                  <a:lnTo>
                    <a:pt x="217324" y="10866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3" name="Forme libre 472"/>
            <p:cNvSpPr/>
            <p:nvPr/>
          </p:nvSpPr>
          <p:spPr>
            <a:xfrm>
              <a:off x="2555779" y="969786"/>
              <a:ext cx="430547" cy="984107"/>
            </a:xfrm>
            <a:custGeom>
              <a:avLst/>
              <a:gdLst>
                <a:gd name="connsiteX0" fmla="*/ 430547 w 430547"/>
                <a:gd name="connsiteY0" fmla="*/ 0 h 984107"/>
                <a:gd name="connsiteX1" fmla="*/ 270629 w 430547"/>
                <a:gd name="connsiteY1" fmla="*/ 73808 h 984107"/>
                <a:gd name="connsiteX2" fmla="*/ 200922 w 430547"/>
                <a:gd name="connsiteY2" fmla="*/ 225524 h 984107"/>
                <a:gd name="connsiteX3" fmla="*/ 151716 w 430547"/>
                <a:gd name="connsiteY3" fmla="*/ 487953 h 984107"/>
                <a:gd name="connsiteX4" fmla="*/ 164018 w 430547"/>
                <a:gd name="connsiteY4" fmla="*/ 533058 h 984107"/>
                <a:gd name="connsiteX5" fmla="*/ 106611 w 430547"/>
                <a:gd name="connsiteY5" fmla="*/ 565861 h 984107"/>
                <a:gd name="connsiteX6" fmla="*/ 147616 w 430547"/>
                <a:gd name="connsiteY6" fmla="*/ 615067 h 984107"/>
                <a:gd name="connsiteX7" fmla="*/ 65607 w 430547"/>
                <a:gd name="connsiteY7" fmla="*/ 680674 h 984107"/>
                <a:gd name="connsiteX8" fmla="*/ 73808 w 430547"/>
                <a:gd name="connsiteY8" fmla="*/ 721679 h 984107"/>
                <a:gd name="connsiteX9" fmla="*/ 61506 w 430547"/>
                <a:gd name="connsiteY9" fmla="*/ 750382 h 984107"/>
                <a:gd name="connsiteX10" fmla="*/ 0 w 430547"/>
                <a:gd name="connsiteY10" fmla="*/ 733980 h 984107"/>
                <a:gd name="connsiteX11" fmla="*/ 0 w 430547"/>
                <a:gd name="connsiteY11" fmla="*/ 774984 h 984107"/>
                <a:gd name="connsiteX12" fmla="*/ 61506 w 430547"/>
                <a:gd name="connsiteY12" fmla="*/ 795487 h 984107"/>
                <a:gd name="connsiteX13" fmla="*/ 102511 w 430547"/>
                <a:gd name="connsiteY13" fmla="*/ 861094 h 984107"/>
                <a:gd name="connsiteX14" fmla="*/ 135315 w 430547"/>
                <a:gd name="connsiteY14" fmla="*/ 856993 h 984107"/>
                <a:gd name="connsiteX15" fmla="*/ 139415 w 430547"/>
                <a:gd name="connsiteY15" fmla="*/ 906199 h 984107"/>
                <a:gd name="connsiteX16" fmla="*/ 139415 w 430547"/>
                <a:gd name="connsiteY16" fmla="*/ 906199 h 984107"/>
                <a:gd name="connsiteX17" fmla="*/ 155817 w 430547"/>
                <a:gd name="connsiteY17" fmla="*/ 947203 h 984107"/>
                <a:gd name="connsiteX18" fmla="*/ 118913 w 430547"/>
                <a:gd name="connsiteY18" fmla="*/ 967705 h 984107"/>
                <a:gd name="connsiteX19" fmla="*/ 159917 w 430547"/>
                <a:gd name="connsiteY19" fmla="*/ 984107 h 984107"/>
                <a:gd name="connsiteX20" fmla="*/ 205022 w 430547"/>
                <a:gd name="connsiteY20" fmla="*/ 947203 h 984107"/>
                <a:gd name="connsiteX21" fmla="*/ 184520 w 430547"/>
                <a:gd name="connsiteY21" fmla="*/ 881596 h 984107"/>
                <a:gd name="connsiteX22" fmla="*/ 164018 w 430547"/>
                <a:gd name="connsiteY22" fmla="*/ 844692 h 984107"/>
                <a:gd name="connsiteX23" fmla="*/ 180419 w 430547"/>
                <a:gd name="connsiteY23" fmla="*/ 811888 h 984107"/>
                <a:gd name="connsiteX24" fmla="*/ 176319 w 430547"/>
                <a:gd name="connsiteY24" fmla="*/ 746281 h 984107"/>
                <a:gd name="connsiteX25" fmla="*/ 188620 w 430547"/>
                <a:gd name="connsiteY25" fmla="*/ 619167 h 984107"/>
                <a:gd name="connsiteX26" fmla="*/ 237826 w 430547"/>
                <a:gd name="connsiteY26" fmla="*/ 528957 h 984107"/>
                <a:gd name="connsiteX27" fmla="*/ 254228 w 430547"/>
                <a:gd name="connsiteY27" fmla="*/ 307533 h 984107"/>
                <a:gd name="connsiteX28" fmla="*/ 278830 w 430547"/>
                <a:gd name="connsiteY28" fmla="*/ 196821 h 984107"/>
                <a:gd name="connsiteX29" fmla="*/ 340337 w 430547"/>
                <a:gd name="connsiteY29" fmla="*/ 90209 h 984107"/>
                <a:gd name="connsiteX30" fmla="*/ 430547 w 430547"/>
                <a:gd name="connsiteY30" fmla="*/ 0 h 984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30547" h="984107">
                  <a:moveTo>
                    <a:pt x="430547" y="0"/>
                  </a:moveTo>
                  <a:lnTo>
                    <a:pt x="270629" y="73808"/>
                  </a:lnTo>
                  <a:lnTo>
                    <a:pt x="200922" y="225524"/>
                  </a:lnTo>
                  <a:lnTo>
                    <a:pt x="151716" y="487953"/>
                  </a:lnTo>
                  <a:lnTo>
                    <a:pt x="164018" y="533058"/>
                  </a:lnTo>
                  <a:lnTo>
                    <a:pt x="106611" y="565861"/>
                  </a:lnTo>
                  <a:lnTo>
                    <a:pt x="147616" y="615067"/>
                  </a:lnTo>
                  <a:lnTo>
                    <a:pt x="65607" y="680674"/>
                  </a:lnTo>
                  <a:lnTo>
                    <a:pt x="73808" y="721679"/>
                  </a:lnTo>
                  <a:lnTo>
                    <a:pt x="61506" y="750382"/>
                  </a:lnTo>
                  <a:lnTo>
                    <a:pt x="0" y="733980"/>
                  </a:lnTo>
                  <a:lnTo>
                    <a:pt x="0" y="774984"/>
                  </a:lnTo>
                  <a:lnTo>
                    <a:pt x="61506" y="795487"/>
                  </a:lnTo>
                  <a:lnTo>
                    <a:pt x="102511" y="861094"/>
                  </a:lnTo>
                  <a:lnTo>
                    <a:pt x="135315" y="856993"/>
                  </a:lnTo>
                  <a:lnTo>
                    <a:pt x="139415" y="906199"/>
                  </a:lnTo>
                  <a:lnTo>
                    <a:pt x="139415" y="906199"/>
                  </a:lnTo>
                  <a:lnTo>
                    <a:pt x="155817" y="947203"/>
                  </a:lnTo>
                  <a:lnTo>
                    <a:pt x="118913" y="967705"/>
                  </a:lnTo>
                  <a:lnTo>
                    <a:pt x="159917" y="984107"/>
                  </a:lnTo>
                  <a:lnTo>
                    <a:pt x="205022" y="947203"/>
                  </a:lnTo>
                  <a:lnTo>
                    <a:pt x="184520" y="881596"/>
                  </a:lnTo>
                  <a:lnTo>
                    <a:pt x="164018" y="844692"/>
                  </a:lnTo>
                  <a:lnTo>
                    <a:pt x="180419" y="811888"/>
                  </a:lnTo>
                  <a:lnTo>
                    <a:pt x="176319" y="746281"/>
                  </a:lnTo>
                  <a:lnTo>
                    <a:pt x="188620" y="619167"/>
                  </a:lnTo>
                  <a:lnTo>
                    <a:pt x="237826" y="528957"/>
                  </a:lnTo>
                  <a:lnTo>
                    <a:pt x="254228" y="307533"/>
                  </a:lnTo>
                  <a:lnTo>
                    <a:pt x="278830" y="196821"/>
                  </a:lnTo>
                  <a:lnTo>
                    <a:pt x="340337" y="90209"/>
                  </a:lnTo>
                  <a:lnTo>
                    <a:pt x="43054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4" name="Forme libre 473"/>
            <p:cNvSpPr/>
            <p:nvPr/>
          </p:nvSpPr>
          <p:spPr>
            <a:xfrm>
              <a:off x="6798475" y="2023838"/>
              <a:ext cx="577516" cy="797884"/>
            </a:xfrm>
            <a:custGeom>
              <a:avLst/>
              <a:gdLst>
                <a:gd name="connsiteX0" fmla="*/ 10132 w 577516"/>
                <a:gd name="connsiteY0" fmla="*/ 0 h 797884"/>
                <a:gd name="connsiteX1" fmla="*/ 35462 w 577516"/>
                <a:gd name="connsiteY1" fmla="*/ 40528 h 797884"/>
                <a:gd name="connsiteX2" fmla="*/ 101319 w 577516"/>
                <a:gd name="connsiteY2" fmla="*/ 45594 h 797884"/>
                <a:gd name="connsiteX3" fmla="*/ 217835 w 577516"/>
                <a:gd name="connsiteY3" fmla="*/ 134247 h 797884"/>
                <a:gd name="connsiteX4" fmla="*/ 288758 w 577516"/>
                <a:gd name="connsiteY4" fmla="*/ 141846 h 797884"/>
                <a:gd name="connsiteX5" fmla="*/ 311555 w 577516"/>
                <a:gd name="connsiteY5" fmla="*/ 167176 h 797884"/>
                <a:gd name="connsiteX6" fmla="*/ 334352 w 577516"/>
                <a:gd name="connsiteY6" fmla="*/ 164643 h 797884"/>
                <a:gd name="connsiteX7" fmla="*/ 369813 w 577516"/>
                <a:gd name="connsiteY7" fmla="*/ 200104 h 797884"/>
                <a:gd name="connsiteX8" fmla="*/ 417939 w 577516"/>
                <a:gd name="connsiteY8" fmla="*/ 230500 h 797884"/>
                <a:gd name="connsiteX9" fmla="*/ 433137 w 577516"/>
                <a:gd name="connsiteY9" fmla="*/ 215302 h 797884"/>
                <a:gd name="connsiteX10" fmla="*/ 471132 w 577516"/>
                <a:gd name="connsiteY10" fmla="*/ 271027 h 797884"/>
                <a:gd name="connsiteX11" fmla="*/ 498994 w 577516"/>
                <a:gd name="connsiteY11" fmla="*/ 311555 h 797884"/>
                <a:gd name="connsiteX12" fmla="*/ 534456 w 577516"/>
                <a:gd name="connsiteY12" fmla="*/ 341950 h 797884"/>
                <a:gd name="connsiteX13" fmla="*/ 559785 w 577516"/>
                <a:gd name="connsiteY13" fmla="*/ 420472 h 797884"/>
                <a:gd name="connsiteX14" fmla="*/ 564851 w 577516"/>
                <a:gd name="connsiteY14" fmla="*/ 496461 h 797884"/>
                <a:gd name="connsiteX15" fmla="*/ 569917 w 577516"/>
                <a:gd name="connsiteY15" fmla="*/ 534456 h 797884"/>
                <a:gd name="connsiteX16" fmla="*/ 564851 w 577516"/>
                <a:gd name="connsiteY16" fmla="*/ 607912 h 797884"/>
                <a:gd name="connsiteX17" fmla="*/ 577516 w 577516"/>
                <a:gd name="connsiteY17" fmla="*/ 653505 h 797884"/>
                <a:gd name="connsiteX18" fmla="*/ 547121 w 577516"/>
                <a:gd name="connsiteY18" fmla="*/ 729494 h 797884"/>
                <a:gd name="connsiteX19" fmla="*/ 521791 w 577516"/>
                <a:gd name="connsiteY19" fmla="*/ 767488 h 797884"/>
                <a:gd name="connsiteX20" fmla="*/ 509126 w 577516"/>
                <a:gd name="connsiteY20" fmla="*/ 742159 h 797884"/>
                <a:gd name="connsiteX21" fmla="*/ 486329 w 577516"/>
                <a:gd name="connsiteY21" fmla="*/ 757356 h 797884"/>
                <a:gd name="connsiteX22" fmla="*/ 448335 w 577516"/>
                <a:gd name="connsiteY22" fmla="*/ 797884 h 797884"/>
                <a:gd name="connsiteX23" fmla="*/ 390077 w 577516"/>
                <a:gd name="connsiteY23" fmla="*/ 787752 h 797884"/>
                <a:gd name="connsiteX24" fmla="*/ 369813 w 577516"/>
                <a:gd name="connsiteY24" fmla="*/ 757356 h 797884"/>
                <a:gd name="connsiteX25" fmla="*/ 331819 w 577516"/>
                <a:gd name="connsiteY25" fmla="*/ 747225 h 797884"/>
                <a:gd name="connsiteX26" fmla="*/ 326753 w 577516"/>
                <a:gd name="connsiteY26" fmla="*/ 704164 h 797884"/>
                <a:gd name="connsiteX27" fmla="*/ 291291 w 577516"/>
                <a:gd name="connsiteY27" fmla="*/ 757356 h 797884"/>
                <a:gd name="connsiteX28" fmla="*/ 217835 w 577516"/>
                <a:gd name="connsiteY28" fmla="*/ 742159 h 797884"/>
                <a:gd name="connsiteX29" fmla="*/ 182374 w 577516"/>
                <a:gd name="connsiteY29" fmla="*/ 742159 h 797884"/>
                <a:gd name="connsiteX30" fmla="*/ 182374 w 577516"/>
                <a:gd name="connsiteY30" fmla="*/ 742159 h 797884"/>
                <a:gd name="connsiteX31" fmla="*/ 210236 w 577516"/>
                <a:gd name="connsiteY31" fmla="*/ 706697 h 797884"/>
                <a:gd name="connsiteX32" fmla="*/ 278626 w 577516"/>
                <a:gd name="connsiteY32" fmla="*/ 678835 h 797884"/>
                <a:gd name="connsiteX33" fmla="*/ 367280 w 577516"/>
                <a:gd name="connsiteY33" fmla="*/ 648439 h 797884"/>
                <a:gd name="connsiteX34" fmla="*/ 407808 w 577516"/>
                <a:gd name="connsiteY34" fmla="*/ 716829 h 797884"/>
                <a:gd name="connsiteX35" fmla="*/ 478731 w 577516"/>
                <a:gd name="connsiteY35" fmla="*/ 719362 h 797884"/>
                <a:gd name="connsiteX36" fmla="*/ 504060 w 577516"/>
                <a:gd name="connsiteY36" fmla="*/ 620576 h 797884"/>
                <a:gd name="connsiteX37" fmla="*/ 509126 w 577516"/>
                <a:gd name="connsiteY37" fmla="*/ 483796 h 797884"/>
                <a:gd name="connsiteX38" fmla="*/ 440736 w 577516"/>
                <a:gd name="connsiteY38" fmla="*/ 354615 h 797884"/>
                <a:gd name="connsiteX39" fmla="*/ 276093 w 577516"/>
                <a:gd name="connsiteY39" fmla="*/ 222901 h 797884"/>
                <a:gd name="connsiteX40" fmla="*/ 151978 w 577516"/>
                <a:gd name="connsiteY40" fmla="*/ 139313 h 797884"/>
                <a:gd name="connsiteX41" fmla="*/ 68390 w 577516"/>
                <a:gd name="connsiteY41" fmla="*/ 83588 h 797884"/>
                <a:gd name="connsiteX42" fmla="*/ 0 w 577516"/>
                <a:gd name="connsiteY42" fmla="*/ 50660 h 797884"/>
                <a:gd name="connsiteX43" fmla="*/ 10132 w 577516"/>
                <a:gd name="connsiteY43" fmla="*/ 0 h 79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77516" h="797884">
                  <a:moveTo>
                    <a:pt x="10132" y="0"/>
                  </a:moveTo>
                  <a:lnTo>
                    <a:pt x="35462" y="40528"/>
                  </a:lnTo>
                  <a:lnTo>
                    <a:pt x="101319" y="45594"/>
                  </a:lnTo>
                  <a:lnTo>
                    <a:pt x="217835" y="134247"/>
                  </a:lnTo>
                  <a:lnTo>
                    <a:pt x="288758" y="141846"/>
                  </a:lnTo>
                  <a:lnTo>
                    <a:pt x="311555" y="167176"/>
                  </a:lnTo>
                  <a:lnTo>
                    <a:pt x="334352" y="164643"/>
                  </a:lnTo>
                  <a:lnTo>
                    <a:pt x="369813" y="200104"/>
                  </a:lnTo>
                  <a:lnTo>
                    <a:pt x="417939" y="230500"/>
                  </a:lnTo>
                  <a:lnTo>
                    <a:pt x="433137" y="215302"/>
                  </a:lnTo>
                  <a:lnTo>
                    <a:pt x="471132" y="271027"/>
                  </a:lnTo>
                  <a:lnTo>
                    <a:pt x="498994" y="311555"/>
                  </a:lnTo>
                  <a:lnTo>
                    <a:pt x="534456" y="341950"/>
                  </a:lnTo>
                  <a:lnTo>
                    <a:pt x="559785" y="420472"/>
                  </a:lnTo>
                  <a:lnTo>
                    <a:pt x="564851" y="496461"/>
                  </a:lnTo>
                  <a:lnTo>
                    <a:pt x="569917" y="534456"/>
                  </a:lnTo>
                  <a:lnTo>
                    <a:pt x="564851" y="607912"/>
                  </a:lnTo>
                  <a:lnTo>
                    <a:pt x="577516" y="653505"/>
                  </a:lnTo>
                  <a:lnTo>
                    <a:pt x="547121" y="729494"/>
                  </a:lnTo>
                  <a:lnTo>
                    <a:pt x="521791" y="767488"/>
                  </a:lnTo>
                  <a:lnTo>
                    <a:pt x="509126" y="742159"/>
                  </a:lnTo>
                  <a:lnTo>
                    <a:pt x="486329" y="757356"/>
                  </a:lnTo>
                  <a:lnTo>
                    <a:pt x="448335" y="797884"/>
                  </a:lnTo>
                  <a:lnTo>
                    <a:pt x="390077" y="787752"/>
                  </a:lnTo>
                  <a:lnTo>
                    <a:pt x="369813" y="757356"/>
                  </a:lnTo>
                  <a:lnTo>
                    <a:pt x="331819" y="747225"/>
                  </a:lnTo>
                  <a:lnTo>
                    <a:pt x="326753" y="704164"/>
                  </a:lnTo>
                  <a:lnTo>
                    <a:pt x="291291" y="757356"/>
                  </a:lnTo>
                  <a:lnTo>
                    <a:pt x="217835" y="742159"/>
                  </a:lnTo>
                  <a:lnTo>
                    <a:pt x="182374" y="742159"/>
                  </a:lnTo>
                  <a:lnTo>
                    <a:pt x="182374" y="742159"/>
                  </a:lnTo>
                  <a:lnTo>
                    <a:pt x="210236" y="706697"/>
                  </a:lnTo>
                  <a:lnTo>
                    <a:pt x="278626" y="678835"/>
                  </a:lnTo>
                  <a:lnTo>
                    <a:pt x="367280" y="648439"/>
                  </a:lnTo>
                  <a:lnTo>
                    <a:pt x="407808" y="716829"/>
                  </a:lnTo>
                  <a:lnTo>
                    <a:pt x="478731" y="719362"/>
                  </a:lnTo>
                  <a:lnTo>
                    <a:pt x="504060" y="620576"/>
                  </a:lnTo>
                  <a:lnTo>
                    <a:pt x="509126" y="483796"/>
                  </a:lnTo>
                  <a:lnTo>
                    <a:pt x="440736" y="354615"/>
                  </a:lnTo>
                  <a:lnTo>
                    <a:pt x="276093" y="222901"/>
                  </a:lnTo>
                  <a:lnTo>
                    <a:pt x="151978" y="139313"/>
                  </a:lnTo>
                  <a:lnTo>
                    <a:pt x="68390" y="83588"/>
                  </a:lnTo>
                  <a:lnTo>
                    <a:pt x="0" y="50660"/>
                  </a:lnTo>
                  <a:lnTo>
                    <a:pt x="1013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5" name="Forme libre 474"/>
            <p:cNvSpPr/>
            <p:nvPr/>
          </p:nvSpPr>
          <p:spPr>
            <a:xfrm>
              <a:off x="1512075" y="2630328"/>
              <a:ext cx="350983" cy="752481"/>
            </a:xfrm>
            <a:custGeom>
              <a:avLst/>
              <a:gdLst>
                <a:gd name="connsiteX0" fmla="*/ 278091 w 329939"/>
                <a:gd name="connsiteY0" fmla="*/ 4713 h 697583"/>
                <a:gd name="connsiteX1" fmla="*/ 216817 w 329939"/>
                <a:gd name="connsiteY1" fmla="*/ 18854 h 697583"/>
                <a:gd name="connsiteX2" fmla="*/ 160256 w 329939"/>
                <a:gd name="connsiteY2" fmla="*/ 0 h 697583"/>
                <a:gd name="connsiteX3" fmla="*/ 98982 w 329939"/>
                <a:gd name="connsiteY3" fmla="*/ 4713 h 697583"/>
                <a:gd name="connsiteX4" fmla="*/ 70702 w 329939"/>
                <a:gd name="connsiteY4" fmla="*/ 47134 h 697583"/>
                <a:gd name="connsiteX5" fmla="*/ 89555 w 329939"/>
                <a:gd name="connsiteY5" fmla="*/ 80128 h 697583"/>
                <a:gd name="connsiteX6" fmla="*/ 131976 w 329939"/>
                <a:gd name="connsiteY6" fmla="*/ 80128 h 697583"/>
                <a:gd name="connsiteX7" fmla="*/ 65988 w 329939"/>
                <a:gd name="connsiteY7" fmla="*/ 131975 h 697583"/>
                <a:gd name="connsiteX8" fmla="*/ 122549 w 329939"/>
                <a:gd name="connsiteY8" fmla="*/ 179109 h 697583"/>
                <a:gd name="connsiteX9" fmla="*/ 84842 w 329939"/>
                <a:gd name="connsiteY9" fmla="*/ 263950 h 697583"/>
                <a:gd name="connsiteX10" fmla="*/ 42421 w 329939"/>
                <a:gd name="connsiteY10" fmla="*/ 311084 h 697583"/>
                <a:gd name="connsiteX11" fmla="*/ 0 w 329939"/>
                <a:gd name="connsiteY11" fmla="*/ 410066 h 697583"/>
                <a:gd name="connsiteX12" fmla="*/ 89555 w 329939"/>
                <a:gd name="connsiteY12" fmla="*/ 457200 h 697583"/>
                <a:gd name="connsiteX13" fmla="*/ 141403 w 329939"/>
                <a:gd name="connsiteY13" fmla="*/ 537328 h 697583"/>
                <a:gd name="connsiteX14" fmla="*/ 212104 w 329939"/>
                <a:gd name="connsiteY14" fmla="*/ 641023 h 697583"/>
                <a:gd name="connsiteX15" fmla="*/ 207390 w 329939"/>
                <a:gd name="connsiteY15" fmla="*/ 683443 h 697583"/>
                <a:gd name="connsiteX16" fmla="*/ 325225 w 329939"/>
                <a:gd name="connsiteY16" fmla="*/ 697583 h 697583"/>
                <a:gd name="connsiteX17" fmla="*/ 273378 w 329939"/>
                <a:gd name="connsiteY17" fmla="*/ 655163 h 697583"/>
                <a:gd name="connsiteX18" fmla="*/ 230957 w 329939"/>
                <a:gd name="connsiteY18" fmla="*/ 608029 h 697583"/>
                <a:gd name="connsiteX19" fmla="*/ 212104 w 329939"/>
                <a:gd name="connsiteY19" fmla="*/ 556181 h 697583"/>
                <a:gd name="connsiteX20" fmla="*/ 212104 w 329939"/>
                <a:gd name="connsiteY20" fmla="*/ 556181 h 697583"/>
                <a:gd name="connsiteX21" fmla="*/ 155543 w 329939"/>
                <a:gd name="connsiteY21" fmla="*/ 447773 h 697583"/>
                <a:gd name="connsiteX22" fmla="*/ 108409 w 329939"/>
                <a:gd name="connsiteY22" fmla="*/ 424206 h 697583"/>
                <a:gd name="connsiteX23" fmla="*/ 70702 w 329939"/>
                <a:gd name="connsiteY23" fmla="*/ 372359 h 697583"/>
                <a:gd name="connsiteX24" fmla="*/ 108409 w 329939"/>
                <a:gd name="connsiteY24" fmla="*/ 292231 h 697583"/>
                <a:gd name="connsiteX25" fmla="*/ 160256 w 329939"/>
                <a:gd name="connsiteY25" fmla="*/ 202676 h 697583"/>
                <a:gd name="connsiteX26" fmla="*/ 146116 w 329939"/>
                <a:gd name="connsiteY26" fmla="*/ 131975 h 697583"/>
                <a:gd name="connsiteX27" fmla="*/ 146116 w 329939"/>
                <a:gd name="connsiteY27" fmla="*/ 131975 h 697583"/>
                <a:gd name="connsiteX28" fmla="*/ 146116 w 329939"/>
                <a:gd name="connsiteY28" fmla="*/ 131975 h 697583"/>
                <a:gd name="connsiteX29" fmla="*/ 131976 w 329939"/>
                <a:gd name="connsiteY29" fmla="*/ 47134 h 697583"/>
                <a:gd name="connsiteX30" fmla="*/ 202677 w 329939"/>
                <a:gd name="connsiteY30" fmla="*/ 51847 h 697583"/>
                <a:gd name="connsiteX31" fmla="*/ 273378 w 329939"/>
                <a:gd name="connsiteY31" fmla="*/ 80128 h 697583"/>
                <a:gd name="connsiteX32" fmla="*/ 329939 w 329939"/>
                <a:gd name="connsiteY32" fmla="*/ 18854 h 697583"/>
                <a:gd name="connsiteX33" fmla="*/ 278091 w 329939"/>
                <a:gd name="connsiteY33" fmla="*/ 4713 h 69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9939" h="697583">
                  <a:moveTo>
                    <a:pt x="278091" y="4713"/>
                  </a:moveTo>
                  <a:lnTo>
                    <a:pt x="216817" y="18854"/>
                  </a:lnTo>
                  <a:lnTo>
                    <a:pt x="160256" y="0"/>
                  </a:lnTo>
                  <a:lnTo>
                    <a:pt x="98982" y="4713"/>
                  </a:lnTo>
                  <a:lnTo>
                    <a:pt x="70702" y="47134"/>
                  </a:lnTo>
                  <a:lnTo>
                    <a:pt x="89555" y="80128"/>
                  </a:lnTo>
                  <a:lnTo>
                    <a:pt x="131976" y="80128"/>
                  </a:lnTo>
                  <a:lnTo>
                    <a:pt x="65988" y="131975"/>
                  </a:lnTo>
                  <a:lnTo>
                    <a:pt x="122549" y="179109"/>
                  </a:lnTo>
                  <a:lnTo>
                    <a:pt x="84842" y="263950"/>
                  </a:lnTo>
                  <a:lnTo>
                    <a:pt x="42421" y="311084"/>
                  </a:lnTo>
                  <a:lnTo>
                    <a:pt x="0" y="410066"/>
                  </a:lnTo>
                  <a:lnTo>
                    <a:pt x="89555" y="457200"/>
                  </a:lnTo>
                  <a:lnTo>
                    <a:pt x="141403" y="537328"/>
                  </a:lnTo>
                  <a:lnTo>
                    <a:pt x="212104" y="641023"/>
                  </a:lnTo>
                  <a:lnTo>
                    <a:pt x="207390" y="683443"/>
                  </a:lnTo>
                  <a:lnTo>
                    <a:pt x="325225" y="697583"/>
                  </a:lnTo>
                  <a:lnTo>
                    <a:pt x="273378" y="655163"/>
                  </a:lnTo>
                  <a:lnTo>
                    <a:pt x="230957" y="608029"/>
                  </a:lnTo>
                  <a:lnTo>
                    <a:pt x="212104" y="556181"/>
                  </a:lnTo>
                  <a:lnTo>
                    <a:pt x="212104" y="556181"/>
                  </a:lnTo>
                  <a:lnTo>
                    <a:pt x="155543" y="447773"/>
                  </a:lnTo>
                  <a:lnTo>
                    <a:pt x="108409" y="424206"/>
                  </a:lnTo>
                  <a:lnTo>
                    <a:pt x="70702" y="372359"/>
                  </a:lnTo>
                  <a:lnTo>
                    <a:pt x="108409" y="292231"/>
                  </a:lnTo>
                  <a:lnTo>
                    <a:pt x="160256" y="202676"/>
                  </a:lnTo>
                  <a:lnTo>
                    <a:pt x="146116" y="131975"/>
                  </a:lnTo>
                  <a:lnTo>
                    <a:pt x="146116" y="131975"/>
                  </a:lnTo>
                  <a:lnTo>
                    <a:pt x="146116" y="131975"/>
                  </a:lnTo>
                  <a:lnTo>
                    <a:pt x="131976" y="47134"/>
                  </a:lnTo>
                  <a:lnTo>
                    <a:pt x="202677" y="51847"/>
                  </a:lnTo>
                  <a:lnTo>
                    <a:pt x="273378" y="80128"/>
                  </a:lnTo>
                  <a:lnTo>
                    <a:pt x="329939" y="18854"/>
                  </a:lnTo>
                  <a:lnTo>
                    <a:pt x="278091" y="471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7" name="Forme libre 476"/>
            <p:cNvSpPr/>
            <p:nvPr/>
          </p:nvSpPr>
          <p:spPr>
            <a:xfrm>
              <a:off x="1333893" y="2832755"/>
              <a:ext cx="1150070" cy="725864"/>
            </a:xfrm>
            <a:custGeom>
              <a:avLst/>
              <a:gdLst>
                <a:gd name="connsiteX0" fmla="*/ 895546 w 1150070"/>
                <a:gd name="connsiteY0" fmla="*/ 0 h 725864"/>
                <a:gd name="connsiteX1" fmla="*/ 820132 w 1150070"/>
                <a:gd name="connsiteY1" fmla="*/ 23567 h 725864"/>
                <a:gd name="connsiteX2" fmla="*/ 834272 w 1150070"/>
                <a:gd name="connsiteY2" fmla="*/ 103694 h 725864"/>
                <a:gd name="connsiteX3" fmla="*/ 867266 w 1150070"/>
                <a:gd name="connsiteY3" fmla="*/ 197963 h 725864"/>
                <a:gd name="connsiteX4" fmla="*/ 942680 w 1150070"/>
                <a:gd name="connsiteY4" fmla="*/ 235670 h 725864"/>
                <a:gd name="connsiteX5" fmla="*/ 975674 w 1150070"/>
                <a:gd name="connsiteY5" fmla="*/ 311084 h 725864"/>
                <a:gd name="connsiteX6" fmla="*/ 994528 w 1150070"/>
                <a:gd name="connsiteY6" fmla="*/ 410066 h 725864"/>
                <a:gd name="connsiteX7" fmla="*/ 1022808 w 1150070"/>
                <a:gd name="connsiteY7" fmla="*/ 499620 h 725864"/>
                <a:gd name="connsiteX8" fmla="*/ 923827 w 1150070"/>
                <a:gd name="connsiteY8" fmla="*/ 575035 h 725864"/>
                <a:gd name="connsiteX9" fmla="*/ 843699 w 1150070"/>
                <a:gd name="connsiteY9" fmla="*/ 579748 h 725864"/>
                <a:gd name="connsiteX10" fmla="*/ 735291 w 1150070"/>
                <a:gd name="connsiteY10" fmla="*/ 546754 h 725864"/>
                <a:gd name="connsiteX11" fmla="*/ 641022 w 1150070"/>
                <a:gd name="connsiteY11" fmla="*/ 546754 h 725864"/>
                <a:gd name="connsiteX12" fmla="*/ 499620 w 1150070"/>
                <a:gd name="connsiteY12" fmla="*/ 612742 h 725864"/>
                <a:gd name="connsiteX13" fmla="*/ 395926 w 1150070"/>
                <a:gd name="connsiteY13" fmla="*/ 579748 h 725864"/>
                <a:gd name="connsiteX14" fmla="*/ 282804 w 1150070"/>
                <a:gd name="connsiteY14" fmla="*/ 584461 h 725864"/>
                <a:gd name="connsiteX15" fmla="*/ 113121 w 1150070"/>
                <a:gd name="connsiteY15" fmla="*/ 612742 h 725864"/>
                <a:gd name="connsiteX16" fmla="*/ 23567 w 1150070"/>
                <a:gd name="connsiteY16" fmla="*/ 650449 h 725864"/>
                <a:gd name="connsiteX17" fmla="*/ 0 w 1150070"/>
                <a:gd name="connsiteY17" fmla="*/ 725864 h 725864"/>
                <a:gd name="connsiteX18" fmla="*/ 47134 w 1150070"/>
                <a:gd name="connsiteY18" fmla="*/ 721150 h 725864"/>
                <a:gd name="connsiteX19" fmla="*/ 80128 w 1150070"/>
                <a:gd name="connsiteY19" fmla="*/ 674016 h 725864"/>
                <a:gd name="connsiteX20" fmla="*/ 80128 w 1150070"/>
                <a:gd name="connsiteY20" fmla="*/ 674016 h 725864"/>
                <a:gd name="connsiteX21" fmla="*/ 164969 w 1150070"/>
                <a:gd name="connsiteY21" fmla="*/ 683443 h 725864"/>
                <a:gd name="connsiteX22" fmla="*/ 174396 w 1150070"/>
                <a:gd name="connsiteY22" fmla="*/ 655163 h 725864"/>
                <a:gd name="connsiteX23" fmla="*/ 282804 w 1150070"/>
                <a:gd name="connsiteY23" fmla="*/ 707010 h 725864"/>
                <a:gd name="connsiteX24" fmla="*/ 320511 w 1150070"/>
                <a:gd name="connsiteY24" fmla="*/ 678730 h 725864"/>
                <a:gd name="connsiteX25" fmla="*/ 320511 w 1150070"/>
                <a:gd name="connsiteY25" fmla="*/ 612742 h 725864"/>
                <a:gd name="connsiteX26" fmla="*/ 367645 w 1150070"/>
                <a:gd name="connsiteY26" fmla="*/ 664589 h 725864"/>
                <a:gd name="connsiteX27" fmla="*/ 391212 w 1150070"/>
                <a:gd name="connsiteY27" fmla="*/ 683443 h 725864"/>
                <a:gd name="connsiteX28" fmla="*/ 494907 w 1150070"/>
                <a:gd name="connsiteY28" fmla="*/ 678730 h 725864"/>
                <a:gd name="connsiteX29" fmla="*/ 570321 w 1150070"/>
                <a:gd name="connsiteY29" fmla="*/ 683443 h 725864"/>
                <a:gd name="connsiteX30" fmla="*/ 641022 w 1150070"/>
                <a:gd name="connsiteY30" fmla="*/ 626882 h 725864"/>
                <a:gd name="connsiteX31" fmla="*/ 763571 w 1150070"/>
                <a:gd name="connsiteY31" fmla="*/ 636309 h 725864"/>
                <a:gd name="connsiteX32" fmla="*/ 886119 w 1150070"/>
                <a:gd name="connsiteY32" fmla="*/ 664589 h 725864"/>
                <a:gd name="connsiteX33" fmla="*/ 947394 w 1150070"/>
                <a:gd name="connsiteY33" fmla="*/ 617455 h 725864"/>
                <a:gd name="connsiteX34" fmla="*/ 985101 w 1150070"/>
                <a:gd name="connsiteY34" fmla="*/ 560894 h 725864"/>
                <a:gd name="connsiteX35" fmla="*/ 1051088 w 1150070"/>
                <a:gd name="connsiteY35" fmla="*/ 546754 h 725864"/>
                <a:gd name="connsiteX36" fmla="*/ 1150070 w 1150070"/>
                <a:gd name="connsiteY36" fmla="*/ 485480 h 725864"/>
                <a:gd name="connsiteX37" fmla="*/ 1150070 w 1150070"/>
                <a:gd name="connsiteY37" fmla="*/ 443059 h 725864"/>
                <a:gd name="connsiteX38" fmla="*/ 1098222 w 1150070"/>
                <a:gd name="connsiteY38" fmla="*/ 391212 h 725864"/>
                <a:gd name="connsiteX39" fmla="*/ 1098222 w 1150070"/>
                <a:gd name="connsiteY39" fmla="*/ 353505 h 725864"/>
                <a:gd name="connsiteX40" fmla="*/ 1051088 w 1150070"/>
                <a:gd name="connsiteY40" fmla="*/ 311084 h 725864"/>
                <a:gd name="connsiteX41" fmla="*/ 1027521 w 1150070"/>
                <a:gd name="connsiteY41" fmla="*/ 273377 h 725864"/>
                <a:gd name="connsiteX42" fmla="*/ 994528 w 1150070"/>
                <a:gd name="connsiteY42" fmla="*/ 254523 h 725864"/>
                <a:gd name="connsiteX43" fmla="*/ 956820 w 1150070"/>
                <a:gd name="connsiteY43" fmla="*/ 193249 h 725864"/>
                <a:gd name="connsiteX44" fmla="*/ 928540 w 1150070"/>
                <a:gd name="connsiteY44" fmla="*/ 183822 h 725864"/>
                <a:gd name="connsiteX45" fmla="*/ 900260 w 1150070"/>
                <a:gd name="connsiteY45" fmla="*/ 164969 h 725864"/>
                <a:gd name="connsiteX46" fmla="*/ 900260 w 1150070"/>
                <a:gd name="connsiteY46" fmla="*/ 113121 h 725864"/>
                <a:gd name="connsiteX47" fmla="*/ 900260 w 1150070"/>
                <a:gd name="connsiteY47" fmla="*/ 113121 h 725864"/>
                <a:gd name="connsiteX48" fmla="*/ 895546 w 1150070"/>
                <a:gd name="connsiteY48" fmla="*/ 75414 h 725864"/>
                <a:gd name="connsiteX49" fmla="*/ 895546 w 1150070"/>
                <a:gd name="connsiteY49" fmla="*/ 0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50070" h="725864">
                  <a:moveTo>
                    <a:pt x="895546" y="0"/>
                  </a:moveTo>
                  <a:lnTo>
                    <a:pt x="820132" y="23567"/>
                  </a:lnTo>
                  <a:lnTo>
                    <a:pt x="834272" y="103694"/>
                  </a:lnTo>
                  <a:lnTo>
                    <a:pt x="867266" y="197963"/>
                  </a:lnTo>
                  <a:lnTo>
                    <a:pt x="942680" y="235670"/>
                  </a:lnTo>
                  <a:lnTo>
                    <a:pt x="975674" y="311084"/>
                  </a:lnTo>
                  <a:lnTo>
                    <a:pt x="994528" y="410066"/>
                  </a:lnTo>
                  <a:lnTo>
                    <a:pt x="1022808" y="499620"/>
                  </a:lnTo>
                  <a:lnTo>
                    <a:pt x="923827" y="575035"/>
                  </a:lnTo>
                  <a:lnTo>
                    <a:pt x="843699" y="579748"/>
                  </a:lnTo>
                  <a:lnTo>
                    <a:pt x="735291" y="546754"/>
                  </a:lnTo>
                  <a:lnTo>
                    <a:pt x="641022" y="546754"/>
                  </a:lnTo>
                  <a:lnTo>
                    <a:pt x="499620" y="612742"/>
                  </a:lnTo>
                  <a:lnTo>
                    <a:pt x="395926" y="579748"/>
                  </a:lnTo>
                  <a:lnTo>
                    <a:pt x="282804" y="584461"/>
                  </a:lnTo>
                  <a:lnTo>
                    <a:pt x="113121" y="612742"/>
                  </a:lnTo>
                  <a:lnTo>
                    <a:pt x="23567" y="650449"/>
                  </a:lnTo>
                  <a:lnTo>
                    <a:pt x="0" y="725864"/>
                  </a:lnTo>
                  <a:lnTo>
                    <a:pt x="47134" y="721150"/>
                  </a:lnTo>
                  <a:lnTo>
                    <a:pt x="80128" y="674016"/>
                  </a:lnTo>
                  <a:lnTo>
                    <a:pt x="80128" y="674016"/>
                  </a:lnTo>
                  <a:lnTo>
                    <a:pt x="164969" y="683443"/>
                  </a:lnTo>
                  <a:lnTo>
                    <a:pt x="174396" y="655163"/>
                  </a:lnTo>
                  <a:lnTo>
                    <a:pt x="282804" y="707010"/>
                  </a:lnTo>
                  <a:lnTo>
                    <a:pt x="320511" y="678730"/>
                  </a:lnTo>
                  <a:lnTo>
                    <a:pt x="320511" y="612742"/>
                  </a:lnTo>
                  <a:lnTo>
                    <a:pt x="367645" y="664589"/>
                  </a:lnTo>
                  <a:lnTo>
                    <a:pt x="391212" y="683443"/>
                  </a:lnTo>
                  <a:lnTo>
                    <a:pt x="494907" y="678730"/>
                  </a:lnTo>
                  <a:lnTo>
                    <a:pt x="570321" y="683443"/>
                  </a:lnTo>
                  <a:lnTo>
                    <a:pt x="641022" y="626882"/>
                  </a:lnTo>
                  <a:lnTo>
                    <a:pt x="763571" y="636309"/>
                  </a:lnTo>
                  <a:lnTo>
                    <a:pt x="886119" y="664589"/>
                  </a:lnTo>
                  <a:lnTo>
                    <a:pt x="947394" y="617455"/>
                  </a:lnTo>
                  <a:lnTo>
                    <a:pt x="985101" y="560894"/>
                  </a:lnTo>
                  <a:lnTo>
                    <a:pt x="1051088" y="546754"/>
                  </a:lnTo>
                  <a:lnTo>
                    <a:pt x="1150070" y="485480"/>
                  </a:lnTo>
                  <a:lnTo>
                    <a:pt x="1150070" y="443059"/>
                  </a:lnTo>
                  <a:lnTo>
                    <a:pt x="1098222" y="391212"/>
                  </a:lnTo>
                  <a:lnTo>
                    <a:pt x="1098222" y="353505"/>
                  </a:lnTo>
                  <a:lnTo>
                    <a:pt x="1051088" y="311084"/>
                  </a:lnTo>
                  <a:lnTo>
                    <a:pt x="1027521" y="273377"/>
                  </a:lnTo>
                  <a:lnTo>
                    <a:pt x="994528" y="254523"/>
                  </a:lnTo>
                  <a:lnTo>
                    <a:pt x="956820" y="193249"/>
                  </a:lnTo>
                  <a:lnTo>
                    <a:pt x="928540" y="183822"/>
                  </a:lnTo>
                  <a:lnTo>
                    <a:pt x="900260" y="164969"/>
                  </a:lnTo>
                  <a:lnTo>
                    <a:pt x="900260" y="113121"/>
                  </a:lnTo>
                  <a:lnTo>
                    <a:pt x="900260" y="113121"/>
                  </a:lnTo>
                  <a:lnTo>
                    <a:pt x="895546" y="75414"/>
                  </a:lnTo>
                  <a:lnTo>
                    <a:pt x="89554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8" name="Forme libre 477"/>
            <p:cNvSpPr/>
            <p:nvPr/>
          </p:nvSpPr>
          <p:spPr>
            <a:xfrm>
              <a:off x="2081037" y="1166047"/>
              <a:ext cx="301477" cy="460937"/>
            </a:xfrm>
            <a:custGeom>
              <a:avLst/>
              <a:gdLst>
                <a:gd name="connsiteX0" fmla="*/ 271579 w 301477"/>
                <a:gd name="connsiteY0" fmla="*/ 0 h 460937"/>
                <a:gd name="connsiteX1" fmla="*/ 301477 w 301477"/>
                <a:gd name="connsiteY1" fmla="*/ 52322 h 460937"/>
                <a:gd name="connsiteX2" fmla="*/ 279053 w 301477"/>
                <a:gd name="connsiteY2" fmla="*/ 52322 h 460937"/>
                <a:gd name="connsiteX3" fmla="*/ 264104 w 301477"/>
                <a:gd name="connsiteY3" fmla="*/ 77238 h 460937"/>
                <a:gd name="connsiteX4" fmla="*/ 244172 w 301477"/>
                <a:gd name="connsiteY4" fmla="*/ 149493 h 460937"/>
                <a:gd name="connsiteX5" fmla="*/ 244172 w 301477"/>
                <a:gd name="connsiteY5" fmla="*/ 176900 h 460937"/>
                <a:gd name="connsiteX6" fmla="*/ 254138 w 301477"/>
                <a:gd name="connsiteY6" fmla="*/ 231714 h 460937"/>
                <a:gd name="connsiteX7" fmla="*/ 214273 w 301477"/>
                <a:gd name="connsiteY7" fmla="*/ 266596 h 460937"/>
                <a:gd name="connsiteX8" fmla="*/ 176900 w 301477"/>
                <a:gd name="connsiteY8" fmla="*/ 269088 h 460937"/>
                <a:gd name="connsiteX9" fmla="*/ 129560 w 301477"/>
                <a:gd name="connsiteY9" fmla="*/ 291512 h 460937"/>
                <a:gd name="connsiteX10" fmla="*/ 99662 w 301477"/>
                <a:gd name="connsiteY10" fmla="*/ 328885 h 460937"/>
                <a:gd name="connsiteX11" fmla="*/ 82221 w 301477"/>
                <a:gd name="connsiteY11" fmla="*/ 328885 h 460937"/>
                <a:gd name="connsiteX12" fmla="*/ 107136 w 301477"/>
                <a:gd name="connsiteY12" fmla="*/ 338851 h 460937"/>
                <a:gd name="connsiteX13" fmla="*/ 112119 w 301477"/>
                <a:gd name="connsiteY13" fmla="*/ 348817 h 460937"/>
                <a:gd name="connsiteX14" fmla="*/ 49831 w 301477"/>
                <a:gd name="connsiteY14" fmla="*/ 393665 h 460937"/>
                <a:gd name="connsiteX15" fmla="*/ 47339 w 301477"/>
                <a:gd name="connsiteY15" fmla="*/ 453463 h 460937"/>
                <a:gd name="connsiteX16" fmla="*/ 0 w 301477"/>
                <a:gd name="connsiteY16" fmla="*/ 460937 h 460937"/>
                <a:gd name="connsiteX17" fmla="*/ 14949 w 301477"/>
                <a:gd name="connsiteY17" fmla="*/ 423564 h 460937"/>
                <a:gd name="connsiteX18" fmla="*/ 14949 w 301477"/>
                <a:gd name="connsiteY18" fmla="*/ 396157 h 460937"/>
                <a:gd name="connsiteX19" fmla="*/ 37373 w 301477"/>
                <a:gd name="connsiteY19" fmla="*/ 341343 h 460937"/>
                <a:gd name="connsiteX20" fmla="*/ 84712 w 301477"/>
                <a:gd name="connsiteY20" fmla="*/ 294003 h 460937"/>
                <a:gd name="connsiteX21" fmla="*/ 164442 w 301477"/>
                <a:gd name="connsiteY21" fmla="*/ 231714 h 460937"/>
                <a:gd name="connsiteX22" fmla="*/ 209290 w 301477"/>
                <a:gd name="connsiteY22" fmla="*/ 234206 h 460937"/>
                <a:gd name="connsiteX23" fmla="*/ 216765 w 301477"/>
                <a:gd name="connsiteY23" fmla="*/ 176900 h 460937"/>
                <a:gd name="connsiteX24" fmla="*/ 229222 w 301477"/>
                <a:gd name="connsiteY24" fmla="*/ 107137 h 460937"/>
                <a:gd name="connsiteX25" fmla="*/ 271579 w 301477"/>
                <a:gd name="connsiteY25" fmla="*/ 0 h 460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1477" h="460937">
                  <a:moveTo>
                    <a:pt x="271579" y="0"/>
                  </a:moveTo>
                  <a:lnTo>
                    <a:pt x="301477" y="52322"/>
                  </a:lnTo>
                  <a:lnTo>
                    <a:pt x="279053" y="52322"/>
                  </a:lnTo>
                  <a:lnTo>
                    <a:pt x="264104" y="77238"/>
                  </a:lnTo>
                  <a:lnTo>
                    <a:pt x="244172" y="149493"/>
                  </a:lnTo>
                  <a:lnTo>
                    <a:pt x="244172" y="176900"/>
                  </a:lnTo>
                  <a:lnTo>
                    <a:pt x="254138" y="231714"/>
                  </a:lnTo>
                  <a:lnTo>
                    <a:pt x="214273" y="266596"/>
                  </a:lnTo>
                  <a:lnTo>
                    <a:pt x="176900" y="269088"/>
                  </a:lnTo>
                  <a:lnTo>
                    <a:pt x="129560" y="291512"/>
                  </a:lnTo>
                  <a:lnTo>
                    <a:pt x="99662" y="328885"/>
                  </a:lnTo>
                  <a:lnTo>
                    <a:pt x="82221" y="328885"/>
                  </a:lnTo>
                  <a:lnTo>
                    <a:pt x="107136" y="338851"/>
                  </a:lnTo>
                  <a:lnTo>
                    <a:pt x="112119" y="348817"/>
                  </a:lnTo>
                  <a:lnTo>
                    <a:pt x="49831" y="393665"/>
                  </a:lnTo>
                  <a:lnTo>
                    <a:pt x="47339" y="453463"/>
                  </a:lnTo>
                  <a:lnTo>
                    <a:pt x="0" y="460937"/>
                  </a:lnTo>
                  <a:lnTo>
                    <a:pt x="14949" y="423564"/>
                  </a:lnTo>
                  <a:lnTo>
                    <a:pt x="14949" y="396157"/>
                  </a:lnTo>
                  <a:lnTo>
                    <a:pt x="37373" y="341343"/>
                  </a:lnTo>
                  <a:lnTo>
                    <a:pt x="84712" y="294003"/>
                  </a:lnTo>
                  <a:lnTo>
                    <a:pt x="164442" y="231714"/>
                  </a:lnTo>
                  <a:lnTo>
                    <a:pt x="209290" y="234206"/>
                  </a:lnTo>
                  <a:lnTo>
                    <a:pt x="216765" y="176900"/>
                  </a:lnTo>
                  <a:lnTo>
                    <a:pt x="229222" y="107137"/>
                  </a:lnTo>
                  <a:lnTo>
                    <a:pt x="27157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9" name="Forme libre 478"/>
            <p:cNvSpPr/>
            <p:nvPr/>
          </p:nvSpPr>
          <p:spPr>
            <a:xfrm>
              <a:off x="4988459" y="2390115"/>
              <a:ext cx="431549" cy="467762"/>
            </a:xfrm>
            <a:custGeom>
              <a:avLst/>
              <a:gdLst>
                <a:gd name="connsiteX0" fmla="*/ 422495 w 431549"/>
                <a:gd name="connsiteY0" fmla="*/ 66392 h 467762"/>
                <a:gd name="connsiteX1" fmla="*/ 380246 w 431549"/>
                <a:gd name="connsiteY1" fmla="*/ 6035 h 467762"/>
                <a:gd name="connsiteX2" fmla="*/ 377228 w 431549"/>
                <a:gd name="connsiteY2" fmla="*/ 0 h 467762"/>
                <a:gd name="connsiteX3" fmla="*/ 368175 w 431549"/>
                <a:gd name="connsiteY3" fmla="*/ 75445 h 467762"/>
                <a:gd name="connsiteX4" fmla="*/ 377228 w 431549"/>
                <a:gd name="connsiteY4" fmla="*/ 165980 h 467762"/>
                <a:gd name="connsiteX5" fmla="*/ 371192 w 431549"/>
                <a:gd name="connsiteY5" fmla="*/ 280657 h 467762"/>
                <a:gd name="connsiteX6" fmla="*/ 377228 w 431549"/>
                <a:gd name="connsiteY6" fmla="*/ 377228 h 467762"/>
                <a:gd name="connsiteX7" fmla="*/ 304800 w 431549"/>
                <a:gd name="connsiteY7" fmla="*/ 362138 h 467762"/>
                <a:gd name="connsiteX8" fmla="*/ 292729 w 431549"/>
                <a:gd name="connsiteY8" fmla="*/ 307818 h 467762"/>
                <a:gd name="connsiteX9" fmla="*/ 229355 w 431549"/>
                <a:gd name="connsiteY9" fmla="*/ 262550 h 467762"/>
                <a:gd name="connsiteX10" fmla="*/ 168998 w 431549"/>
                <a:gd name="connsiteY10" fmla="*/ 250479 h 467762"/>
                <a:gd name="connsiteX11" fmla="*/ 114678 w 431549"/>
                <a:gd name="connsiteY11" fmla="*/ 244443 h 467762"/>
                <a:gd name="connsiteX12" fmla="*/ 57339 w 431549"/>
                <a:gd name="connsiteY12" fmla="*/ 217283 h 467762"/>
                <a:gd name="connsiteX13" fmla="*/ 0 w 431549"/>
                <a:gd name="connsiteY13" fmla="*/ 220301 h 467762"/>
                <a:gd name="connsiteX14" fmla="*/ 0 w 431549"/>
                <a:gd name="connsiteY14" fmla="*/ 286693 h 467762"/>
                <a:gd name="connsiteX15" fmla="*/ 42250 w 431549"/>
                <a:gd name="connsiteY15" fmla="*/ 274622 h 467762"/>
                <a:gd name="connsiteX16" fmla="*/ 105624 w 431549"/>
                <a:gd name="connsiteY16" fmla="*/ 295746 h 467762"/>
                <a:gd name="connsiteX17" fmla="*/ 162963 w 431549"/>
                <a:gd name="connsiteY17" fmla="*/ 295746 h 467762"/>
                <a:gd name="connsiteX18" fmla="*/ 187105 w 431549"/>
                <a:gd name="connsiteY18" fmla="*/ 274622 h 467762"/>
                <a:gd name="connsiteX19" fmla="*/ 211248 w 431549"/>
                <a:gd name="connsiteY19" fmla="*/ 313853 h 467762"/>
                <a:gd name="connsiteX20" fmla="*/ 319890 w 431549"/>
                <a:gd name="connsiteY20" fmla="*/ 404388 h 467762"/>
                <a:gd name="connsiteX21" fmla="*/ 398353 w 431549"/>
                <a:gd name="connsiteY21" fmla="*/ 467762 h 467762"/>
                <a:gd name="connsiteX22" fmla="*/ 425513 w 431549"/>
                <a:gd name="connsiteY22" fmla="*/ 449655 h 467762"/>
                <a:gd name="connsiteX23" fmla="*/ 431549 w 431549"/>
                <a:gd name="connsiteY23" fmla="*/ 371192 h 467762"/>
                <a:gd name="connsiteX24" fmla="*/ 404389 w 431549"/>
                <a:gd name="connsiteY24" fmla="*/ 313853 h 467762"/>
                <a:gd name="connsiteX25" fmla="*/ 404389 w 431549"/>
                <a:gd name="connsiteY25" fmla="*/ 250479 h 467762"/>
                <a:gd name="connsiteX26" fmla="*/ 398353 w 431549"/>
                <a:gd name="connsiteY26" fmla="*/ 196158 h 467762"/>
                <a:gd name="connsiteX27" fmla="*/ 416460 w 431549"/>
                <a:gd name="connsiteY27" fmla="*/ 129766 h 467762"/>
                <a:gd name="connsiteX28" fmla="*/ 422495 w 431549"/>
                <a:gd name="connsiteY28" fmla="*/ 66392 h 467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31549" h="467762">
                  <a:moveTo>
                    <a:pt x="422495" y="66392"/>
                  </a:moveTo>
                  <a:lnTo>
                    <a:pt x="380246" y="6035"/>
                  </a:lnTo>
                  <a:lnTo>
                    <a:pt x="377228" y="0"/>
                  </a:lnTo>
                  <a:lnTo>
                    <a:pt x="368175" y="75445"/>
                  </a:lnTo>
                  <a:lnTo>
                    <a:pt x="377228" y="165980"/>
                  </a:lnTo>
                  <a:lnTo>
                    <a:pt x="371192" y="280657"/>
                  </a:lnTo>
                  <a:lnTo>
                    <a:pt x="377228" y="377228"/>
                  </a:lnTo>
                  <a:lnTo>
                    <a:pt x="304800" y="362138"/>
                  </a:lnTo>
                  <a:lnTo>
                    <a:pt x="292729" y="307818"/>
                  </a:lnTo>
                  <a:lnTo>
                    <a:pt x="229355" y="262550"/>
                  </a:lnTo>
                  <a:lnTo>
                    <a:pt x="168998" y="250479"/>
                  </a:lnTo>
                  <a:lnTo>
                    <a:pt x="114678" y="244443"/>
                  </a:lnTo>
                  <a:lnTo>
                    <a:pt x="57339" y="217283"/>
                  </a:lnTo>
                  <a:lnTo>
                    <a:pt x="0" y="220301"/>
                  </a:lnTo>
                  <a:lnTo>
                    <a:pt x="0" y="286693"/>
                  </a:lnTo>
                  <a:lnTo>
                    <a:pt x="42250" y="274622"/>
                  </a:lnTo>
                  <a:lnTo>
                    <a:pt x="105624" y="295746"/>
                  </a:lnTo>
                  <a:lnTo>
                    <a:pt x="162963" y="295746"/>
                  </a:lnTo>
                  <a:lnTo>
                    <a:pt x="187105" y="274622"/>
                  </a:lnTo>
                  <a:lnTo>
                    <a:pt x="211248" y="313853"/>
                  </a:lnTo>
                  <a:lnTo>
                    <a:pt x="319890" y="404388"/>
                  </a:lnTo>
                  <a:lnTo>
                    <a:pt x="398353" y="467762"/>
                  </a:lnTo>
                  <a:lnTo>
                    <a:pt x="425513" y="449655"/>
                  </a:lnTo>
                  <a:lnTo>
                    <a:pt x="431549" y="371192"/>
                  </a:lnTo>
                  <a:lnTo>
                    <a:pt x="404389" y="313853"/>
                  </a:lnTo>
                  <a:lnTo>
                    <a:pt x="404389" y="250479"/>
                  </a:lnTo>
                  <a:lnTo>
                    <a:pt x="398353" y="196158"/>
                  </a:lnTo>
                  <a:lnTo>
                    <a:pt x="416460" y="129766"/>
                  </a:lnTo>
                  <a:lnTo>
                    <a:pt x="422495" y="6639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0" name="Forme libre 479"/>
            <p:cNvSpPr/>
            <p:nvPr/>
          </p:nvSpPr>
          <p:spPr>
            <a:xfrm>
              <a:off x="5214796" y="1566250"/>
              <a:ext cx="494923" cy="525100"/>
            </a:xfrm>
            <a:custGeom>
              <a:avLst/>
              <a:gdLst>
                <a:gd name="connsiteX0" fmla="*/ 51303 w 494923"/>
                <a:gd name="connsiteY0" fmla="*/ 0 h 525100"/>
                <a:gd name="connsiteX1" fmla="*/ 0 w 494923"/>
                <a:gd name="connsiteY1" fmla="*/ 21124 h 525100"/>
                <a:gd name="connsiteX2" fmla="*/ 12071 w 494923"/>
                <a:gd name="connsiteY2" fmla="*/ 75445 h 525100"/>
                <a:gd name="connsiteX3" fmla="*/ 6036 w 494923"/>
                <a:gd name="connsiteY3" fmla="*/ 123730 h 525100"/>
                <a:gd name="connsiteX4" fmla="*/ 51303 w 494923"/>
                <a:gd name="connsiteY4" fmla="*/ 168998 h 525100"/>
                <a:gd name="connsiteX5" fmla="*/ 102606 w 494923"/>
                <a:gd name="connsiteY5" fmla="*/ 190122 h 525100"/>
                <a:gd name="connsiteX6" fmla="*/ 153909 w 494923"/>
                <a:gd name="connsiteY6" fmla="*/ 159944 h 525100"/>
                <a:gd name="connsiteX7" fmla="*/ 271604 w 494923"/>
                <a:gd name="connsiteY7" fmla="*/ 193140 h 525100"/>
                <a:gd name="connsiteX8" fmla="*/ 350067 w 494923"/>
                <a:gd name="connsiteY8" fmla="*/ 241425 h 525100"/>
                <a:gd name="connsiteX9" fmla="*/ 416459 w 494923"/>
                <a:gd name="connsiteY9" fmla="*/ 359120 h 525100"/>
                <a:gd name="connsiteX10" fmla="*/ 422495 w 494923"/>
                <a:gd name="connsiteY10" fmla="*/ 440601 h 525100"/>
                <a:gd name="connsiteX11" fmla="*/ 395335 w 494923"/>
                <a:gd name="connsiteY11" fmla="*/ 476815 h 525100"/>
                <a:gd name="connsiteX12" fmla="*/ 428531 w 494923"/>
                <a:gd name="connsiteY12" fmla="*/ 525100 h 525100"/>
                <a:gd name="connsiteX13" fmla="*/ 467762 w 494923"/>
                <a:gd name="connsiteY13" fmla="*/ 500958 h 525100"/>
                <a:gd name="connsiteX14" fmla="*/ 470780 w 494923"/>
                <a:gd name="connsiteY14" fmla="*/ 458708 h 525100"/>
                <a:gd name="connsiteX15" fmla="*/ 494923 w 494923"/>
                <a:gd name="connsiteY15" fmla="*/ 422495 h 525100"/>
                <a:gd name="connsiteX16" fmla="*/ 479834 w 494923"/>
                <a:gd name="connsiteY16" fmla="*/ 377227 h 525100"/>
                <a:gd name="connsiteX17" fmla="*/ 452673 w 494923"/>
                <a:gd name="connsiteY17" fmla="*/ 304800 h 525100"/>
                <a:gd name="connsiteX18" fmla="*/ 431549 w 494923"/>
                <a:gd name="connsiteY18" fmla="*/ 223318 h 525100"/>
                <a:gd name="connsiteX19" fmla="*/ 395335 w 494923"/>
                <a:gd name="connsiteY19" fmla="*/ 165980 h 525100"/>
                <a:gd name="connsiteX20" fmla="*/ 347050 w 494923"/>
                <a:gd name="connsiteY20" fmla="*/ 132784 h 525100"/>
                <a:gd name="connsiteX21" fmla="*/ 313854 w 494923"/>
                <a:gd name="connsiteY21" fmla="*/ 147873 h 525100"/>
                <a:gd name="connsiteX22" fmla="*/ 271604 w 494923"/>
                <a:gd name="connsiteY22" fmla="*/ 108641 h 525100"/>
                <a:gd name="connsiteX23" fmla="*/ 217283 w 494923"/>
                <a:gd name="connsiteY23" fmla="*/ 117695 h 525100"/>
                <a:gd name="connsiteX24" fmla="*/ 168998 w 494923"/>
                <a:gd name="connsiteY24" fmla="*/ 108641 h 525100"/>
                <a:gd name="connsiteX25" fmla="*/ 184087 w 494923"/>
                <a:gd name="connsiteY25" fmla="*/ 75445 h 525100"/>
                <a:gd name="connsiteX26" fmla="*/ 172016 w 494923"/>
                <a:gd name="connsiteY26" fmla="*/ 54320 h 525100"/>
                <a:gd name="connsiteX27" fmla="*/ 129766 w 494923"/>
                <a:gd name="connsiteY27" fmla="*/ 78463 h 525100"/>
                <a:gd name="connsiteX28" fmla="*/ 120713 w 494923"/>
                <a:gd name="connsiteY28" fmla="*/ 111659 h 525100"/>
                <a:gd name="connsiteX29" fmla="*/ 93553 w 494923"/>
                <a:gd name="connsiteY29" fmla="*/ 117695 h 525100"/>
                <a:gd name="connsiteX30" fmla="*/ 72428 w 494923"/>
                <a:gd name="connsiteY30" fmla="*/ 90534 h 525100"/>
                <a:gd name="connsiteX31" fmla="*/ 57339 w 494923"/>
                <a:gd name="connsiteY31" fmla="*/ 51302 h 525100"/>
                <a:gd name="connsiteX32" fmla="*/ 51303 w 494923"/>
                <a:gd name="connsiteY32" fmla="*/ 0 h 52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94923" h="525100">
                  <a:moveTo>
                    <a:pt x="51303" y="0"/>
                  </a:moveTo>
                  <a:lnTo>
                    <a:pt x="0" y="21124"/>
                  </a:lnTo>
                  <a:lnTo>
                    <a:pt x="12071" y="75445"/>
                  </a:lnTo>
                  <a:lnTo>
                    <a:pt x="6036" y="123730"/>
                  </a:lnTo>
                  <a:lnTo>
                    <a:pt x="51303" y="168998"/>
                  </a:lnTo>
                  <a:lnTo>
                    <a:pt x="102606" y="190122"/>
                  </a:lnTo>
                  <a:lnTo>
                    <a:pt x="153909" y="159944"/>
                  </a:lnTo>
                  <a:lnTo>
                    <a:pt x="271604" y="193140"/>
                  </a:lnTo>
                  <a:lnTo>
                    <a:pt x="350067" y="241425"/>
                  </a:lnTo>
                  <a:lnTo>
                    <a:pt x="416459" y="359120"/>
                  </a:lnTo>
                  <a:lnTo>
                    <a:pt x="422495" y="440601"/>
                  </a:lnTo>
                  <a:lnTo>
                    <a:pt x="395335" y="476815"/>
                  </a:lnTo>
                  <a:lnTo>
                    <a:pt x="428531" y="525100"/>
                  </a:lnTo>
                  <a:lnTo>
                    <a:pt x="467762" y="500958"/>
                  </a:lnTo>
                  <a:lnTo>
                    <a:pt x="470780" y="458708"/>
                  </a:lnTo>
                  <a:lnTo>
                    <a:pt x="494923" y="422495"/>
                  </a:lnTo>
                  <a:lnTo>
                    <a:pt x="479834" y="377227"/>
                  </a:lnTo>
                  <a:lnTo>
                    <a:pt x="452673" y="304800"/>
                  </a:lnTo>
                  <a:lnTo>
                    <a:pt x="431549" y="223318"/>
                  </a:lnTo>
                  <a:lnTo>
                    <a:pt x="395335" y="165980"/>
                  </a:lnTo>
                  <a:lnTo>
                    <a:pt x="347050" y="132784"/>
                  </a:lnTo>
                  <a:lnTo>
                    <a:pt x="313854" y="147873"/>
                  </a:lnTo>
                  <a:lnTo>
                    <a:pt x="271604" y="108641"/>
                  </a:lnTo>
                  <a:lnTo>
                    <a:pt x="217283" y="117695"/>
                  </a:lnTo>
                  <a:lnTo>
                    <a:pt x="168998" y="108641"/>
                  </a:lnTo>
                  <a:lnTo>
                    <a:pt x="184087" y="75445"/>
                  </a:lnTo>
                  <a:lnTo>
                    <a:pt x="172016" y="54320"/>
                  </a:lnTo>
                  <a:lnTo>
                    <a:pt x="129766" y="78463"/>
                  </a:lnTo>
                  <a:lnTo>
                    <a:pt x="120713" y="111659"/>
                  </a:lnTo>
                  <a:lnTo>
                    <a:pt x="93553" y="117695"/>
                  </a:lnTo>
                  <a:lnTo>
                    <a:pt x="72428" y="90534"/>
                  </a:lnTo>
                  <a:lnTo>
                    <a:pt x="57339" y="51302"/>
                  </a:lnTo>
                  <a:lnTo>
                    <a:pt x="5130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1" name="Forme libre 480"/>
            <p:cNvSpPr/>
            <p:nvPr/>
          </p:nvSpPr>
          <p:spPr>
            <a:xfrm>
              <a:off x="4881764" y="1304584"/>
              <a:ext cx="750583" cy="902486"/>
            </a:xfrm>
            <a:custGeom>
              <a:avLst/>
              <a:gdLst>
                <a:gd name="connsiteX0" fmla="*/ 321678 w 750583"/>
                <a:gd name="connsiteY0" fmla="*/ 277000 h 902486"/>
                <a:gd name="connsiteX1" fmla="*/ 381248 w 750583"/>
                <a:gd name="connsiteY1" fmla="*/ 250194 h 902486"/>
                <a:gd name="connsiteX2" fmla="*/ 348485 w 750583"/>
                <a:gd name="connsiteY2" fmla="*/ 199559 h 902486"/>
                <a:gd name="connsiteX3" fmla="*/ 324657 w 750583"/>
                <a:gd name="connsiteY3" fmla="*/ 142968 h 902486"/>
                <a:gd name="connsiteX4" fmla="*/ 288915 w 750583"/>
                <a:gd name="connsiteY4" fmla="*/ 89355 h 902486"/>
                <a:gd name="connsiteX5" fmla="*/ 279979 w 750583"/>
                <a:gd name="connsiteY5" fmla="*/ 74462 h 902486"/>
                <a:gd name="connsiteX6" fmla="*/ 265087 w 750583"/>
                <a:gd name="connsiteY6" fmla="*/ 32763 h 902486"/>
                <a:gd name="connsiteX7" fmla="*/ 265087 w 750583"/>
                <a:gd name="connsiteY7" fmla="*/ 29785 h 902486"/>
                <a:gd name="connsiteX8" fmla="*/ 199560 w 750583"/>
                <a:gd name="connsiteY8" fmla="*/ 0 h 902486"/>
                <a:gd name="connsiteX9" fmla="*/ 184667 w 750583"/>
                <a:gd name="connsiteY9" fmla="*/ 11914 h 902486"/>
                <a:gd name="connsiteX10" fmla="*/ 238280 w 750583"/>
                <a:gd name="connsiteY10" fmla="*/ 44677 h 902486"/>
                <a:gd name="connsiteX11" fmla="*/ 214452 w 750583"/>
                <a:gd name="connsiteY11" fmla="*/ 65527 h 902486"/>
                <a:gd name="connsiteX12" fmla="*/ 193603 w 750583"/>
                <a:gd name="connsiteY12" fmla="*/ 50634 h 902486"/>
                <a:gd name="connsiteX13" fmla="*/ 175732 w 750583"/>
                <a:gd name="connsiteY13" fmla="*/ 74462 h 902486"/>
                <a:gd name="connsiteX14" fmla="*/ 101269 w 750583"/>
                <a:gd name="connsiteY14" fmla="*/ 80419 h 902486"/>
                <a:gd name="connsiteX15" fmla="*/ 32764 w 750583"/>
                <a:gd name="connsiteY15" fmla="*/ 89355 h 902486"/>
                <a:gd name="connsiteX16" fmla="*/ 0 w 750583"/>
                <a:gd name="connsiteY16" fmla="*/ 134032 h 902486"/>
                <a:gd name="connsiteX17" fmla="*/ 128076 w 750583"/>
                <a:gd name="connsiteY17" fmla="*/ 151903 h 902486"/>
                <a:gd name="connsiteX18" fmla="*/ 220409 w 750583"/>
                <a:gd name="connsiteY18" fmla="*/ 163817 h 902486"/>
                <a:gd name="connsiteX19" fmla="*/ 277001 w 750583"/>
                <a:gd name="connsiteY19" fmla="*/ 241258 h 902486"/>
                <a:gd name="connsiteX20" fmla="*/ 300829 w 750583"/>
                <a:gd name="connsiteY20" fmla="*/ 324656 h 902486"/>
                <a:gd name="connsiteX21" fmla="*/ 312743 w 750583"/>
                <a:gd name="connsiteY21" fmla="*/ 414011 h 902486"/>
                <a:gd name="connsiteX22" fmla="*/ 312743 w 750583"/>
                <a:gd name="connsiteY22" fmla="*/ 494431 h 902486"/>
                <a:gd name="connsiteX23" fmla="*/ 268065 w 750583"/>
                <a:gd name="connsiteY23" fmla="*/ 577829 h 902486"/>
                <a:gd name="connsiteX24" fmla="*/ 265087 w 750583"/>
                <a:gd name="connsiteY24" fmla="*/ 577829 h 902486"/>
                <a:gd name="connsiteX25" fmla="*/ 300829 w 750583"/>
                <a:gd name="connsiteY25" fmla="*/ 685055 h 902486"/>
                <a:gd name="connsiteX26" fmla="*/ 360399 w 750583"/>
                <a:gd name="connsiteY26" fmla="*/ 693991 h 902486"/>
                <a:gd name="connsiteX27" fmla="*/ 470603 w 750583"/>
                <a:gd name="connsiteY27" fmla="*/ 699948 h 902486"/>
                <a:gd name="connsiteX28" fmla="*/ 473582 w 750583"/>
                <a:gd name="connsiteY28" fmla="*/ 699948 h 902486"/>
                <a:gd name="connsiteX29" fmla="*/ 530173 w 750583"/>
                <a:gd name="connsiteY29" fmla="*/ 795260 h 902486"/>
                <a:gd name="connsiteX30" fmla="*/ 479539 w 750583"/>
                <a:gd name="connsiteY30" fmla="*/ 822066 h 902486"/>
                <a:gd name="connsiteX31" fmla="*/ 497410 w 750583"/>
                <a:gd name="connsiteY31" fmla="*/ 845894 h 902486"/>
                <a:gd name="connsiteX32" fmla="*/ 554001 w 750583"/>
                <a:gd name="connsiteY32" fmla="*/ 836959 h 902486"/>
                <a:gd name="connsiteX33" fmla="*/ 592722 w 750583"/>
                <a:gd name="connsiteY33" fmla="*/ 857808 h 902486"/>
                <a:gd name="connsiteX34" fmla="*/ 589743 w 750583"/>
                <a:gd name="connsiteY34" fmla="*/ 902486 h 902486"/>
                <a:gd name="connsiteX35" fmla="*/ 652292 w 750583"/>
                <a:gd name="connsiteY35" fmla="*/ 899507 h 902486"/>
                <a:gd name="connsiteX36" fmla="*/ 658249 w 750583"/>
                <a:gd name="connsiteY36" fmla="*/ 869722 h 902486"/>
                <a:gd name="connsiteX37" fmla="*/ 691013 w 750583"/>
                <a:gd name="connsiteY37" fmla="*/ 816109 h 902486"/>
                <a:gd name="connsiteX38" fmla="*/ 711862 w 750583"/>
                <a:gd name="connsiteY38" fmla="*/ 786324 h 902486"/>
                <a:gd name="connsiteX39" fmla="*/ 744626 w 750583"/>
                <a:gd name="connsiteY39" fmla="*/ 780367 h 902486"/>
                <a:gd name="connsiteX40" fmla="*/ 714841 w 750583"/>
                <a:gd name="connsiteY40" fmla="*/ 744625 h 902486"/>
                <a:gd name="connsiteX41" fmla="*/ 729733 w 750583"/>
                <a:gd name="connsiteY41" fmla="*/ 717819 h 902486"/>
                <a:gd name="connsiteX42" fmla="*/ 750583 w 750583"/>
                <a:gd name="connsiteY42" fmla="*/ 688034 h 902486"/>
                <a:gd name="connsiteX43" fmla="*/ 729733 w 750583"/>
                <a:gd name="connsiteY43" fmla="*/ 616550 h 902486"/>
                <a:gd name="connsiteX44" fmla="*/ 696970 w 750583"/>
                <a:gd name="connsiteY44" fmla="*/ 568894 h 902486"/>
                <a:gd name="connsiteX45" fmla="*/ 682077 w 750583"/>
                <a:gd name="connsiteY45" fmla="*/ 515280 h 902486"/>
                <a:gd name="connsiteX46" fmla="*/ 622507 w 750583"/>
                <a:gd name="connsiteY46" fmla="*/ 476560 h 902486"/>
                <a:gd name="connsiteX47" fmla="*/ 592722 w 750583"/>
                <a:gd name="connsiteY47" fmla="*/ 464646 h 902486"/>
                <a:gd name="connsiteX48" fmla="*/ 479539 w 750583"/>
                <a:gd name="connsiteY48" fmla="*/ 440818 h 902486"/>
                <a:gd name="connsiteX49" fmla="*/ 437840 w 750583"/>
                <a:gd name="connsiteY49" fmla="*/ 464646 h 902486"/>
                <a:gd name="connsiteX50" fmla="*/ 396141 w 750583"/>
                <a:gd name="connsiteY50" fmla="*/ 440818 h 902486"/>
                <a:gd name="connsiteX51" fmla="*/ 348485 w 750583"/>
                <a:gd name="connsiteY51" fmla="*/ 411033 h 902486"/>
                <a:gd name="connsiteX52" fmla="*/ 339549 w 750583"/>
                <a:gd name="connsiteY52" fmla="*/ 396140 h 902486"/>
                <a:gd name="connsiteX53" fmla="*/ 345506 w 750583"/>
                <a:gd name="connsiteY53" fmla="*/ 348484 h 902486"/>
                <a:gd name="connsiteX54" fmla="*/ 321678 w 750583"/>
                <a:gd name="connsiteY54" fmla="*/ 277000 h 90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750583" h="902486">
                  <a:moveTo>
                    <a:pt x="321678" y="277000"/>
                  </a:moveTo>
                  <a:lnTo>
                    <a:pt x="381248" y="250194"/>
                  </a:lnTo>
                  <a:lnTo>
                    <a:pt x="348485" y="199559"/>
                  </a:lnTo>
                  <a:lnTo>
                    <a:pt x="324657" y="142968"/>
                  </a:lnTo>
                  <a:lnTo>
                    <a:pt x="288915" y="89355"/>
                  </a:lnTo>
                  <a:lnTo>
                    <a:pt x="279979" y="74462"/>
                  </a:lnTo>
                  <a:lnTo>
                    <a:pt x="265087" y="32763"/>
                  </a:lnTo>
                  <a:lnTo>
                    <a:pt x="265087" y="29785"/>
                  </a:lnTo>
                  <a:lnTo>
                    <a:pt x="199560" y="0"/>
                  </a:lnTo>
                  <a:lnTo>
                    <a:pt x="184667" y="11914"/>
                  </a:lnTo>
                  <a:lnTo>
                    <a:pt x="238280" y="44677"/>
                  </a:lnTo>
                  <a:lnTo>
                    <a:pt x="214452" y="65527"/>
                  </a:lnTo>
                  <a:lnTo>
                    <a:pt x="193603" y="50634"/>
                  </a:lnTo>
                  <a:lnTo>
                    <a:pt x="175732" y="74462"/>
                  </a:lnTo>
                  <a:lnTo>
                    <a:pt x="101269" y="80419"/>
                  </a:lnTo>
                  <a:lnTo>
                    <a:pt x="32764" y="89355"/>
                  </a:lnTo>
                  <a:lnTo>
                    <a:pt x="0" y="134032"/>
                  </a:lnTo>
                  <a:lnTo>
                    <a:pt x="128076" y="151903"/>
                  </a:lnTo>
                  <a:lnTo>
                    <a:pt x="220409" y="163817"/>
                  </a:lnTo>
                  <a:lnTo>
                    <a:pt x="277001" y="241258"/>
                  </a:lnTo>
                  <a:lnTo>
                    <a:pt x="300829" y="324656"/>
                  </a:lnTo>
                  <a:lnTo>
                    <a:pt x="312743" y="414011"/>
                  </a:lnTo>
                  <a:lnTo>
                    <a:pt x="312743" y="494431"/>
                  </a:lnTo>
                  <a:lnTo>
                    <a:pt x="268065" y="577829"/>
                  </a:lnTo>
                  <a:lnTo>
                    <a:pt x="265087" y="577829"/>
                  </a:lnTo>
                  <a:lnTo>
                    <a:pt x="300829" y="685055"/>
                  </a:lnTo>
                  <a:lnTo>
                    <a:pt x="360399" y="693991"/>
                  </a:lnTo>
                  <a:lnTo>
                    <a:pt x="470603" y="699948"/>
                  </a:lnTo>
                  <a:lnTo>
                    <a:pt x="473582" y="699948"/>
                  </a:lnTo>
                  <a:lnTo>
                    <a:pt x="530173" y="795260"/>
                  </a:lnTo>
                  <a:lnTo>
                    <a:pt x="479539" y="822066"/>
                  </a:lnTo>
                  <a:lnTo>
                    <a:pt x="497410" y="845894"/>
                  </a:lnTo>
                  <a:lnTo>
                    <a:pt x="554001" y="836959"/>
                  </a:lnTo>
                  <a:lnTo>
                    <a:pt x="592722" y="857808"/>
                  </a:lnTo>
                  <a:lnTo>
                    <a:pt x="589743" y="902486"/>
                  </a:lnTo>
                  <a:lnTo>
                    <a:pt x="652292" y="899507"/>
                  </a:lnTo>
                  <a:lnTo>
                    <a:pt x="658249" y="869722"/>
                  </a:lnTo>
                  <a:lnTo>
                    <a:pt x="691013" y="816109"/>
                  </a:lnTo>
                  <a:lnTo>
                    <a:pt x="711862" y="786324"/>
                  </a:lnTo>
                  <a:lnTo>
                    <a:pt x="744626" y="780367"/>
                  </a:lnTo>
                  <a:lnTo>
                    <a:pt x="714841" y="744625"/>
                  </a:lnTo>
                  <a:lnTo>
                    <a:pt x="729733" y="717819"/>
                  </a:lnTo>
                  <a:lnTo>
                    <a:pt x="750583" y="688034"/>
                  </a:lnTo>
                  <a:lnTo>
                    <a:pt x="729733" y="616550"/>
                  </a:lnTo>
                  <a:lnTo>
                    <a:pt x="696970" y="568894"/>
                  </a:lnTo>
                  <a:lnTo>
                    <a:pt x="682077" y="515280"/>
                  </a:lnTo>
                  <a:lnTo>
                    <a:pt x="622507" y="476560"/>
                  </a:lnTo>
                  <a:lnTo>
                    <a:pt x="592722" y="464646"/>
                  </a:lnTo>
                  <a:lnTo>
                    <a:pt x="479539" y="440818"/>
                  </a:lnTo>
                  <a:lnTo>
                    <a:pt x="437840" y="464646"/>
                  </a:lnTo>
                  <a:lnTo>
                    <a:pt x="396141" y="440818"/>
                  </a:lnTo>
                  <a:lnTo>
                    <a:pt x="348485" y="411033"/>
                  </a:lnTo>
                  <a:lnTo>
                    <a:pt x="339549" y="396140"/>
                  </a:lnTo>
                  <a:lnTo>
                    <a:pt x="345506" y="348484"/>
                  </a:lnTo>
                  <a:lnTo>
                    <a:pt x="321678" y="27700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85" name="Ellipse 484"/>
          <p:cNvSpPr/>
          <p:nvPr/>
        </p:nvSpPr>
        <p:spPr>
          <a:xfrm rot="3217200">
            <a:off x="5147900" y="1554034"/>
            <a:ext cx="1896708" cy="117174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86" name="Forme libre 485"/>
          <p:cNvSpPr/>
          <p:nvPr/>
        </p:nvSpPr>
        <p:spPr>
          <a:xfrm>
            <a:off x="3044507" y="2672152"/>
            <a:ext cx="641914" cy="180784"/>
          </a:xfrm>
          <a:custGeom>
            <a:avLst/>
            <a:gdLst>
              <a:gd name="connsiteX0" fmla="*/ 233185 w 641914"/>
              <a:gd name="connsiteY0" fmla="*/ 0 h 180784"/>
              <a:gd name="connsiteX1" fmla="*/ 131002 w 641914"/>
              <a:gd name="connsiteY1" fmla="*/ 60261 h 180784"/>
              <a:gd name="connsiteX2" fmla="*/ 94322 w 641914"/>
              <a:gd name="connsiteY2" fmla="*/ 70741 h 180784"/>
              <a:gd name="connsiteX3" fmla="*/ 83841 w 641914"/>
              <a:gd name="connsiteY3" fmla="*/ 99562 h 180784"/>
              <a:gd name="connsiteX4" fmla="*/ 78601 w 641914"/>
              <a:gd name="connsiteY4" fmla="*/ 123142 h 180784"/>
              <a:gd name="connsiteX5" fmla="*/ 0 w 641914"/>
              <a:gd name="connsiteY5" fmla="*/ 157203 h 180784"/>
              <a:gd name="connsiteX6" fmla="*/ 13100 w 641914"/>
              <a:gd name="connsiteY6" fmla="*/ 180784 h 180784"/>
              <a:gd name="connsiteX7" fmla="*/ 104802 w 641914"/>
              <a:gd name="connsiteY7" fmla="*/ 165063 h 180784"/>
              <a:gd name="connsiteX8" fmla="*/ 188644 w 641914"/>
              <a:gd name="connsiteY8" fmla="*/ 91702 h 180784"/>
              <a:gd name="connsiteX9" fmla="*/ 269865 w 641914"/>
              <a:gd name="connsiteY9" fmla="*/ 70741 h 180784"/>
              <a:gd name="connsiteX10" fmla="*/ 317027 w 641914"/>
              <a:gd name="connsiteY10" fmla="*/ 81221 h 180784"/>
              <a:gd name="connsiteX11" fmla="*/ 406108 w 641914"/>
              <a:gd name="connsiteY11" fmla="*/ 94322 h 180784"/>
              <a:gd name="connsiteX12" fmla="*/ 461130 w 641914"/>
              <a:gd name="connsiteY12" fmla="*/ 89082 h 180784"/>
              <a:gd name="connsiteX13" fmla="*/ 482090 w 641914"/>
              <a:gd name="connsiteY13" fmla="*/ 60261 h 180784"/>
              <a:gd name="connsiteX14" fmla="*/ 563312 w 641914"/>
              <a:gd name="connsiteY14" fmla="*/ 78601 h 180784"/>
              <a:gd name="connsiteX15" fmla="*/ 594753 w 641914"/>
              <a:gd name="connsiteY15" fmla="*/ 55021 h 180784"/>
              <a:gd name="connsiteX16" fmla="*/ 592133 w 641914"/>
              <a:gd name="connsiteY16" fmla="*/ 99562 h 180784"/>
              <a:gd name="connsiteX17" fmla="*/ 613093 w 641914"/>
              <a:gd name="connsiteY17" fmla="*/ 154583 h 180784"/>
              <a:gd name="connsiteX18" fmla="*/ 641914 w 641914"/>
              <a:gd name="connsiteY18" fmla="*/ 138863 h 180784"/>
              <a:gd name="connsiteX19" fmla="*/ 615713 w 641914"/>
              <a:gd name="connsiteY19" fmla="*/ 123142 h 180784"/>
              <a:gd name="connsiteX20" fmla="*/ 631433 w 641914"/>
              <a:gd name="connsiteY20" fmla="*/ 94322 h 180784"/>
              <a:gd name="connsiteX21" fmla="*/ 634053 w 641914"/>
              <a:gd name="connsiteY21" fmla="*/ 65501 h 180784"/>
              <a:gd name="connsiteX22" fmla="*/ 641914 w 641914"/>
              <a:gd name="connsiteY22" fmla="*/ 47161 h 180784"/>
              <a:gd name="connsiteX23" fmla="*/ 641914 w 641914"/>
              <a:gd name="connsiteY23" fmla="*/ 47161 h 180784"/>
              <a:gd name="connsiteX24" fmla="*/ 592133 w 641914"/>
              <a:gd name="connsiteY24" fmla="*/ 34060 h 180784"/>
              <a:gd name="connsiteX25" fmla="*/ 571172 w 641914"/>
              <a:gd name="connsiteY25" fmla="*/ 26200 h 180784"/>
              <a:gd name="connsiteX26" fmla="*/ 555452 w 641914"/>
              <a:gd name="connsiteY26" fmla="*/ 34060 h 180784"/>
              <a:gd name="connsiteX27" fmla="*/ 476850 w 641914"/>
              <a:gd name="connsiteY27" fmla="*/ 34060 h 180784"/>
              <a:gd name="connsiteX28" fmla="*/ 440169 w 641914"/>
              <a:gd name="connsiteY28" fmla="*/ 23580 h 180784"/>
              <a:gd name="connsiteX29" fmla="*/ 411349 w 641914"/>
              <a:gd name="connsiteY29" fmla="*/ 31440 h 180784"/>
              <a:gd name="connsiteX30" fmla="*/ 356327 w 641914"/>
              <a:gd name="connsiteY30" fmla="*/ 39301 h 180784"/>
              <a:gd name="connsiteX31" fmla="*/ 335367 w 641914"/>
              <a:gd name="connsiteY31" fmla="*/ 44541 h 180784"/>
              <a:gd name="connsiteX32" fmla="*/ 296066 w 641914"/>
              <a:gd name="connsiteY32" fmla="*/ 41921 h 180784"/>
              <a:gd name="connsiteX33" fmla="*/ 233185 w 641914"/>
              <a:gd name="connsiteY33" fmla="*/ 0 h 18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41914" h="180784">
                <a:moveTo>
                  <a:pt x="233185" y="0"/>
                </a:moveTo>
                <a:lnTo>
                  <a:pt x="131002" y="60261"/>
                </a:lnTo>
                <a:lnTo>
                  <a:pt x="94322" y="70741"/>
                </a:lnTo>
                <a:lnTo>
                  <a:pt x="83841" y="99562"/>
                </a:lnTo>
                <a:lnTo>
                  <a:pt x="78601" y="123142"/>
                </a:lnTo>
                <a:lnTo>
                  <a:pt x="0" y="157203"/>
                </a:lnTo>
                <a:lnTo>
                  <a:pt x="13100" y="180784"/>
                </a:lnTo>
                <a:lnTo>
                  <a:pt x="104802" y="165063"/>
                </a:lnTo>
                <a:lnTo>
                  <a:pt x="188644" y="91702"/>
                </a:lnTo>
                <a:lnTo>
                  <a:pt x="269865" y="70741"/>
                </a:lnTo>
                <a:lnTo>
                  <a:pt x="317027" y="81221"/>
                </a:lnTo>
                <a:lnTo>
                  <a:pt x="406108" y="94322"/>
                </a:lnTo>
                <a:lnTo>
                  <a:pt x="461130" y="89082"/>
                </a:lnTo>
                <a:lnTo>
                  <a:pt x="482090" y="60261"/>
                </a:lnTo>
                <a:lnTo>
                  <a:pt x="563312" y="78601"/>
                </a:lnTo>
                <a:lnTo>
                  <a:pt x="594753" y="55021"/>
                </a:lnTo>
                <a:lnTo>
                  <a:pt x="592133" y="99562"/>
                </a:lnTo>
                <a:lnTo>
                  <a:pt x="613093" y="154583"/>
                </a:lnTo>
                <a:lnTo>
                  <a:pt x="641914" y="138863"/>
                </a:lnTo>
                <a:lnTo>
                  <a:pt x="615713" y="123142"/>
                </a:lnTo>
                <a:lnTo>
                  <a:pt x="631433" y="94322"/>
                </a:lnTo>
                <a:lnTo>
                  <a:pt x="634053" y="65501"/>
                </a:lnTo>
                <a:lnTo>
                  <a:pt x="641914" y="47161"/>
                </a:lnTo>
                <a:lnTo>
                  <a:pt x="641914" y="47161"/>
                </a:lnTo>
                <a:lnTo>
                  <a:pt x="592133" y="34060"/>
                </a:lnTo>
                <a:lnTo>
                  <a:pt x="571172" y="26200"/>
                </a:lnTo>
                <a:lnTo>
                  <a:pt x="555452" y="34060"/>
                </a:lnTo>
                <a:lnTo>
                  <a:pt x="476850" y="34060"/>
                </a:lnTo>
                <a:lnTo>
                  <a:pt x="440169" y="23580"/>
                </a:lnTo>
                <a:lnTo>
                  <a:pt x="411349" y="31440"/>
                </a:lnTo>
                <a:lnTo>
                  <a:pt x="356327" y="39301"/>
                </a:lnTo>
                <a:lnTo>
                  <a:pt x="335367" y="44541"/>
                </a:lnTo>
                <a:lnTo>
                  <a:pt x="296066" y="41921"/>
                </a:lnTo>
                <a:lnTo>
                  <a:pt x="23318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8" name="Forme libre 487"/>
          <p:cNvSpPr/>
          <p:nvPr/>
        </p:nvSpPr>
        <p:spPr>
          <a:xfrm>
            <a:off x="4106385" y="2564904"/>
            <a:ext cx="350614" cy="316955"/>
          </a:xfrm>
          <a:custGeom>
            <a:avLst/>
            <a:gdLst>
              <a:gd name="connsiteX0" fmla="*/ 58903 w 350614"/>
              <a:gd name="connsiteY0" fmla="*/ 0 h 316955"/>
              <a:gd name="connsiteX1" fmla="*/ 14025 w 350614"/>
              <a:gd name="connsiteY1" fmla="*/ 36464 h 316955"/>
              <a:gd name="connsiteX2" fmla="*/ 0 w 350614"/>
              <a:gd name="connsiteY2" fmla="*/ 44879 h 316955"/>
              <a:gd name="connsiteX3" fmla="*/ 22440 w 350614"/>
              <a:gd name="connsiteY3" fmla="*/ 106587 h 316955"/>
              <a:gd name="connsiteX4" fmla="*/ 70123 w 350614"/>
              <a:gd name="connsiteY4" fmla="*/ 137441 h 316955"/>
              <a:gd name="connsiteX5" fmla="*/ 103782 w 350614"/>
              <a:gd name="connsiteY5" fmla="*/ 100977 h 316955"/>
              <a:gd name="connsiteX6" fmla="*/ 137441 w 350614"/>
              <a:gd name="connsiteY6" fmla="*/ 98172 h 316955"/>
              <a:gd name="connsiteX7" fmla="*/ 230003 w 350614"/>
              <a:gd name="connsiteY7" fmla="*/ 84148 h 316955"/>
              <a:gd name="connsiteX8" fmla="*/ 230003 w 350614"/>
              <a:gd name="connsiteY8" fmla="*/ 168295 h 316955"/>
              <a:gd name="connsiteX9" fmla="*/ 215978 w 350614"/>
              <a:gd name="connsiteY9" fmla="*/ 196344 h 316955"/>
              <a:gd name="connsiteX10" fmla="*/ 204759 w 350614"/>
              <a:gd name="connsiteY10" fmla="*/ 227198 h 316955"/>
              <a:gd name="connsiteX11" fmla="*/ 171100 w 350614"/>
              <a:gd name="connsiteY11" fmla="*/ 235613 h 316955"/>
              <a:gd name="connsiteX12" fmla="*/ 84148 w 350614"/>
              <a:gd name="connsiteY12" fmla="*/ 258052 h 316955"/>
              <a:gd name="connsiteX13" fmla="*/ 92562 w 350614"/>
              <a:gd name="connsiteY13" fmla="*/ 316955 h 316955"/>
              <a:gd name="connsiteX14" fmla="*/ 151465 w 350614"/>
              <a:gd name="connsiteY14" fmla="*/ 286101 h 316955"/>
              <a:gd name="connsiteX15" fmla="*/ 204759 w 350614"/>
              <a:gd name="connsiteY15" fmla="*/ 311345 h 316955"/>
              <a:gd name="connsiteX16" fmla="*/ 224393 w 350614"/>
              <a:gd name="connsiteY16" fmla="*/ 286101 h 316955"/>
              <a:gd name="connsiteX17" fmla="*/ 230003 w 350614"/>
              <a:gd name="connsiteY17" fmla="*/ 224393 h 316955"/>
              <a:gd name="connsiteX18" fmla="*/ 294516 w 350614"/>
              <a:gd name="connsiteY18" fmla="*/ 179514 h 316955"/>
              <a:gd name="connsiteX19" fmla="*/ 350614 w 350614"/>
              <a:gd name="connsiteY19" fmla="*/ 134636 h 316955"/>
              <a:gd name="connsiteX20" fmla="*/ 333784 w 350614"/>
              <a:gd name="connsiteY20" fmla="*/ 78538 h 316955"/>
              <a:gd name="connsiteX21" fmla="*/ 294516 w 350614"/>
              <a:gd name="connsiteY21" fmla="*/ 56098 h 316955"/>
              <a:gd name="connsiteX22" fmla="*/ 185124 w 350614"/>
              <a:gd name="connsiteY22" fmla="*/ 30854 h 316955"/>
              <a:gd name="connsiteX23" fmla="*/ 58903 w 350614"/>
              <a:gd name="connsiteY23" fmla="*/ 0 h 31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0614" h="316955">
                <a:moveTo>
                  <a:pt x="58903" y="0"/>
                </a:moveTo>
                <a:lnTo>
                  <a:pt x="14025" y="36464"/>
                </a:lnTo>
                <a:lnTo>
                  <a:pt x="0" y="44879"/>
                </a:lnTo>
                <a:lnTo>
                  <a:pt x="22440" y="106587"/>
                </a:lnTo>
                <a:lnTo>
                  <a:pt x="70123" y="137441"/>
                </a:lnTo>
                <a:lnTo>
                  <a:pt x="103782" y="100977"/>
                </a:lnTo>
                <a:lnTo>
                  <a:pt x="137441" y="98172"/>
                </a:lnTo>
                <a:lnTo>
                  <a:pt x="230003" y="84148"/>
                </a:lnTo>
                <a:lnTo>
                  <a:pt x="230003" y="168295"/>
                </a:lnTo>
                <a:lnTo>
                  <a:pt x="215978" y="196344"/>
                </a:lnTo>
                <a:lnTo>
                  <a:pt x="204759" y="227198"/>
                </a:lnTo>
                <a:lnTo>
                  <a:pt x="171100" y="235613"/>
                </a:lnTo>
                <a:lnTo>
                  <a:pt x="84148" y="258052"/>
                </a:lnTo>
                <a:lnTo>
                  <a:pt x="92562" y="316955"/>
                </a:lnTo>
                <a:lnTo>
                  <a:pt x="151465" y="286101"/>
                </a:lnTo>
                <a:lnTo>
                  <a:pt x="204759" y="311345"/>
                </a:lnTo>
                <a:lnTo>
                  <a:pt x="224393" y="286101"/>
                </a:lnTo>
                <a:lnTo>
                  <a:pt x="230003" y="224393"/>
                </a:lnTo>
                <a:lnTo>
                  <a:pt x="294516" y="179514"/>
                </a:lnTo>
                <a:lnTo>
                  <a:pt x="350614" y="134636"/>
                </a:lnTo>
                <a:lnTo>
                  <a:pt x="333784" y="78538"/>
                </a:lnTo>
                <a:lnTo>
                  <a:pt x="294516" y="56098"/>
                </a:lnTo>
                <a:lnTo>
                  <a:pt x="185124" y="30854"/>
                </a:lnTo>
                <a:lnTo>
                  <a:pt x="5890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9" name="Ellipse 488"/>
          <p:cNvSpPr/>
          <p:nvPr/>
        </p:nvSpPr>
        <p:spPr>
          <a:xfrm>
            <a:off x="2108103" y="1690996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0" name="Ellipse 489"/>
          <p:cNvSpPr/>
          <p:nvPr/>
        </p:nvSpPr>
        <p:spPr>
          <a:xfrm>
            <a:off x="2051736" y="1441233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1" name="Ellipse 490"/>
          <p:cNvSpPr/>
          <p:nvPr/>
        </p:nvSpPr>
        <p:spPr>
          <a:xfrm>
            <a:off x="1907704" y="908736"/>
            <a:ext cx="144000" cy="144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2" name="Ellipse 491"/>
          <p:cNvSpPr/>
          <p:nvPr/>
        </p:nvSpPr>
        <p:spPr>
          <a:xfrm>
            <a:off x="1403672" y="3501024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3" name="Ellipse 492"/>
          <p:cNvSpPr/>
          <p:nvPr/>
        </p:nvSpPr>
        <p:spPr>
          <a:xfrm>
            <a:off x="3433442" y="2348880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4" name="Ellipse 493"/>
          <p:cNvSpPr/>
          <p:nvPr/>
        </p:nvSpPr>
        <p:spPr>
          <a:xfrm>
            <a:off x="3562248" y="2258135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Ellipse 494"/>
          <p:cNvSpPr/>
          <p:nvPr/>
        </p:nvSpPr>
        <p:spPr>
          <a:xfrm>
            <a:off x="3397346" y="2227410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1" name="Ellipse 500"/>
          <p:cNvSpPr/>
          <p:nvPr/>
        </p:nvSpPr>
        <p:spPr>
          <a:xfrm>
            <a:off x="5620339" y="1150404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2" name="Ellipse 501"/>
          <p:cNvSpPr/>
          <p:nvPr/>
        </p:nvSpPr>
        <p:spPr>
          <a:xfrm>
            <a:off x="5743313" y="1574997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3" name="Ellipse 502"/>
          <p:cNvSpPr/>
          <p:nvPr/>
        </p:nvSpPr>
        <p:spPr>
          <a:xfrm>
            <a:off x="5895713" y="1844824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4" name="Ellipse 503"/>
          <p:cNvSpPr/>
          <p:nvPr/>
        </p:nvSpPr>
        <p:spPr>
          <a:xfrm>
            <a:off x="6228184" y="2492912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5" name="Triangle isocèle 504"/>
          <p:cNvSpPr/>
          <p:nvPr/>
        </p:nvSpPr>
        <p:spPr>
          <a:xfrm>
            <a:off x="1434079" y="3042875"/>
            <a:ext cx="180000" cy="180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7" name="Triangle isocèle 506"/>
          <p:cNvSpPr/>
          <p:nvPr/>
        </p:nvSpPr>
        <p:spPr>
          <a:xfrm>
            <a:off x="4423497" y="1637762"/>
            <a:ext cx="180000" cy="180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8" name="Triangle isocèle 507"/>
          <p:cNvSpPr/>
          <p:nvPr/>
        </p:nvSpPr>
        <p:spPr>
          <a:xfrm>
            <a:off x="5318915" y="1883125"/>
            <a:ext cx="180000" cy="180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1" name="Forme libre 510"/>
          <p:cNvSpPr/>
          <p:nvPr/>
        </p:nvSpPr>
        <p:spPr>
          <a:xfrm>
            <a:off x="2348173" y="188640"/>
            <a:ext cx="3519971" cy="909052"/>
          </a:xfrm>
          <a:custGeom>
            <a:avLst/>
            <a:gdLst>
              <a:gd name="connsiteX0" fmla="*/ 153 w 3872524"/>
              <a:gd name="connsiteY0" fmla="*/ 593387 h 1157592"/>
              <a:gd name="connsiteX1" fmla="*/ 87702 w 3872524"/>
              <a:gd name="connsiteY1" fmla="*/ 311285 h 1157592"/>
              <a:gd name="connsiteX2" fmla="*/ 535174 w 3872524"/>
              <a:gd name="connsiteY2" fmla="*/ 38911 h 1157592"/>
              <a:gd name="connsiteX3" fmla="*/ 1264749 w 3872524"/>
              <a:gd name="connsiteY3" fmla="*/ 0 h 1157592"/>
              <a:gd name="connsiteX4" fmla="*/ 1848408 w 3872524"/>
              <a:gd name="connsiteY4" fmla="*/ 9728 h 1157592"/>
              <a:gd name="connsiteX5" fmla="*/ 2665532 w 3872524"/>
              <a:gd name="connsiteY5" fmla="*/ 29183 h 1157592"/>
              <a:gd name="connsiteX6" fmla="*/ 3278374 w 3872524"/>
              <a:gd name="connsiteY6" fmla="*/ 48639 h 1157592"/>
              <a:gd name="connsiteX7" fmla="*/ 3579932 w 3872524"/>
              <a:gd name="connsiteY7" fmla="*/ 184826 h 1157592"/>
              <a:gd name="connsiteX8" fmla="*/ 3793940 w 3872524"/>
              <a:gd name="connsiteY8" fmla="*/ 535021 h 1157592"/>
              <a:gd name="connsiteX9" fmla="*/ 3871762 w 3872524"/>
              <a:gd name="connsiteY9" fmla="*/ 924128 h 1157592"/>
              <a:gd name="connsiteX10" fmla="*/ 3755030 w 3872524"/>
              <a:gd name="connsiteY10" fmla="*/ 1157592 h 115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2524" h="1157592">
                <a:moveTo>
                  <a:pt x="153" y="593387"/>
                </a:moveTo>
                <a:cubicBezTo>
                  <a:pt x="-658" y="498542"/>
                  <a:pt x="-1468" y="403698"/>
                  <a:pt x="87702" y="311285"/>
                </a:cubicBezTo>
                <a:cubicBezTo>
                  <a:pt x="176872" y="218872"/>
                  <a:pt x="338999" y="90792"/>
                  <a:pt x="535174" y="38911"/>
                </a:cubicBezTo>
                <a:cubicBezTo>
                  <a:pt x="731349" y="-12970"/>
                  <a:pt x="1045877" y="4864"/>
                  <a:pt x="1264749" y="0"/>
                </a:cubicBezTo>
                <a:lnTo>
                  <a:pt x="1848408" y="9728"/>
                </a:lnTo>
                <a:lnTo>
                  <a:pt x="2665532" y="29183"/>
                </a:lnTo>
                <a:cubicBezTo>
                  <a:pt x="2903860" y="35668"/>
                  <a:pt x="3125974" y="22699"/>
                  <a:pt x="3278374" y="48639"/>
                </a:cubicBezTo>
                <a:cubicBezTo>
                  <a:pt x="3430774" y="74579"/>
                  <a:pt x="3494004" y="103762"/>
                  <a:pt x="3579932" y="184826"/>
                </a:cubicBezTo>
                <a:cubicBezTo>
                  <a:pt x="3665860" y="265890"/>
                  <a:pt x="3745302" y="411804"/>
                  <a:pt x="3793940" y="535021"/>
                </a:cubicBezTo>
                <a:cubicBezTo>
                  <a:pt x="3842578" y="658238"/>
                  <a:pt x="3878247" y="820366"/>
                  <a:pt x="3871762" y="924128"/>
                </a:cubicBezTo>
                <a:cubicBezTo>
                  <a:pt x="3865277" y="1027890"/>
                  <a:pt x="3810153" y="1092741"/>
                  <a:pt x="3755030" y="1157592"/>
                </a:cubicBezTo>
              </a:path>
            </a:pathLst>
          </a:custGeom>
          <a:noFill/>
          <a:ln w="57150">
            <a:solidFill>
              <a:srgbClr val="FF33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6" name="Forme libre 515"/>
          <p:cNvSpPr/>
          <p:nvPr/>
        </p:nvSpPr>
        <p:spPr>
          <a:xfrm rot="20839099">
            <a:off x="1977542" y="1986855"/>
            <a:ext cx="424913" cy="1253502"/>
          </a:xfrm>
          <a:custGeom>
            <a:avLst/>
            <a:gdLst>
              <a:gd name="connsiteX0" fmla="*/ 0 w 414868"/>
              <a:gd name="connsiteY0" fmla="*/ 1186774 h 1186774"/>
              <a:gd name="connsiteX1" fmla="*/ 175098 w 414868"/>
              <a:gd name="connsiteY1" fmla="*/ 1011676 h 1186774"/>
              <a:gd name="connsiteX2" fmla="*/ 398834 w 414868"/>
              <a:gd name="connsiteY2" fmla="*/ 564204 h 1186774"/>
              <a:gd name="connsiteX3" fmla="*/ 379379 w 414868"/>
              <a:gd name="connsiteY3" fmla="*/ 0 h 118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68" h="1186774">
                <a:moveTo>
                  <a:pt x="0" y="1186774"/>
                </a:moveTo>
                <a:cubicBezTo>
                  <a:pt x="54313" y="1151106"/>
                  <a:pt x="108626" y="1115438"/>
                  <a:pt x="175098" y="1011676"/>
                </a:cubicBezTo>
                <a:cubicBezTo>
                  <a:pt x="241570" y="907914"/>
                  <a:pt x="364787" y="732817"/>
                  <a:pt x="398834" y="564204"/>
                </a:cubicBezTo>
                <a:cubicBezTo>
                  <a:pt x="432881" y="395591"/>
                  <a:pt x="406130" y="197795"/>
                  <a:pt x="379379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7" name="Forme libre 516"/>
          <p:cNvSpPr/>
          <p:nvPr/>
        </p:nvSpPr>
        <p:spPr>
          <a:xfrm>
            <a:off x="2120629" y="2418628"/>
            <a:ext cx="1105673" cy="859591"/>
          </a:xfrm>
          <a:custGeom>
            <a:avLst/>
            <a:gdLst>
              <a:gd name="connsiteX0" fmla="*/ 0 w 1108953"/>
              <a:gd name="connsiteY0" fmla="*/ 972766 h 972766"/>
              <a:gd name="connsiteX1" fmla="*/ 204281 w 1108953"/>
              <a:gd name="connsiteY1" fmla="*/ 642026 h 972766"/>
              <a:gd name="connsiteX2" fmla="*/ 603115 w 1108953"/>
              <a:gd name="connsiteY2" fmla="*/ 165371 h 972766"/>
              <a:gd name="connsiteX3" fmla="*/ 1108953 w 1108953"/>
              <a:gd name="connsiteY3" fmla="*/ 0 h 97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953" h="972766">
                <a:moveTo>
                  <a:pt x="0" y="972766"/>
                </a:moveTo>
                <a:cubicBezTo>
                  <a:pt x="51881" y="874679"/>
                  <a:pt x="103762" y="776592"/>
                  <a:pt x="204281" y="642026"/>
                </a:cubicBezTo>
                <a:cubicBezTo>
                  <a:pt x="304800" y="507460"/>
                  <a:pt x="452336" y="272375"/>
                  <a:pt x="603115" y="165371"/>
                </a:cubicBezTo>
                <a:cubicBezTo>
                  <a:pt x="753894" y="58367"/>
                  <a:pt x="1108953" y="0"/>
                  <a:pt x="1108953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3" name="Forme libre 512"/>
          <p:cNvSpPr/>
          <p:nvPr/>
        </p:nvSpPr>
        <p:spPr>
          <a:xfrm rot="232549">
            <a:off x="2446116" y="1926394"/>
            <a:ext cx="730040" cy="392095"/>
          </a:xfrm>
          <a:custGeom>
            <a:avLst/>
            <a:gdLst>
              <a:gd name="connsiteX0" fmla="*/ 10296 w 914969"/>
              <a:gd name="connsiteY0" fmla="*/ 0 h 527202"/>
              <a:gd name="connsiteX1" fmla="*/ 10296 w 914969"/>
              <a:gd name="connsiteY1" fmla="*/ 184825 h 527202"/>
              <a:gd name="connsiteX2" fmla="*/ 117301 w 914969"/>
              <a:gd name="connsiteY2" fmla="*/ 369651 h 527202"/>
              <a:gd name="connsiteX3" fmla="*/ 331309 w 914969"/>
              <a:gd name="connsiteY3" fmla="*/ 486383 h 527202"/>
              <a:gd name="connsiteX4" fmla="*/ 574501 w 914969"/>
              <a:gd name="connsiteY4" fmla="*/ 525294 h 527202"/>
              <a:gd name="connsiteX5" fmla="*/ 730143 w 914969"/>
              <a:gd name="connsiteY5" fmla="*/ 515566 h 527202"/>
              <a:gd name="connsiteX6" fmla="*/ 914969 w 914969"/>
              <a:gd name="connsiteY6" fmla="*/ 466928 h 52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969" h="527202">
                <a:moveTo>
                  <a:pt x="10296" y="0"/>
                </a:moveTo>
                <a:cubicBezTo>
                  <a:pt x="1379" y="61608"/>
                  <a:pt x="-7538" y="123216"/>
                  <a:pt x="10296" y="184825"/>
                </a:cubicBezTo>
                <a:cubicBezTo>
                  <a:pt x="28130" y="246434"/>
                  <a:pt x="63799" y="319391"/>
                  <a:pt x="117301" y="369651"/>
                </a:cubicBezTo>
                <a:cubicBezTo>
                  <a:pt x="170803" y="419911"/>
                  <a:pt x="255109" y="460443"/>
                  <a:pt x="331309" y="486383"/>
                </a:cubicBezTo>
                <a:cubicBezTo>
                  <a:pt x="407509" y="512323"/>
                  <a:pt x="508029" y="520430"/>
                  <a:pt x="574501" y="525294"/>
                </a:cubicBezTo>
                <a:cubicBezTo>
                  <a:pt x="640973" y="530158"/>
                  <a:pt x="673398" y="525294"/>
                  <a:pt x="730143" y="515566"/>
                </a:cubicBezTo>
                <a:cubicBezTo>
                  <a:pt x="786888" y="505838"/>
                  <a:pt x="850928" y="486383"/>
                  <a:pt x="914969" y="466928"/>
                </a:cubicBezTo>
              </a:path>
            </a:pathLst>
          </a:custGeom>
          <a:noFill/>
          <a:ln w="76200">
            <a:solidFill>
              <a:srgbClr val="FF33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0" name="Forme libre 519"/>
          <p:cNvSpPr/>
          <p:nvPr/>
        </p:nvSpPr>
        <p:spPr>
          <a:xfrm>
            <a:off x="3995936" y="1996484"/>
            <a:ext cx="524011" cy="476850"/>
          </a:xfrm>
          <a:custGeom>
            <a:avLst/>
            <a:gdLst>
              <a:gd name="connsiteX0" fmla="*/ 18340 w 524011"/>
              <a:gd name="connsiteY0" fmla="*/ 13100 h 476850"/>
              <a:gd name="connsiteX1" fmla="*/ 94322 w 524011"/>
              <a:gd name="connsiteY1" fmla="*/ 0 h 476850"/>
              <a:gd name="connsiteX2" fmla="*/ 201744 w 524011"/>
              <a:gd name="connsiteY2" fmla="*/ 10480 h 476850"/>
              <a:gd name="connsiteX3" fmla="*/ 225325 w 524011"/>
              <a:gd name="connsiteY3" fmla="*/ 31440 h 476850"/>
              <a:gd name="connsiteX4" fmla="*/ 364188 w 524011"/>
              <a:gd name="connsiteY4" fmla="*/ 110042 h 476850"/>
              <a:gd name="connsiteX5" fmla="*/ 356328 w 524011"/>
              <a:gd name="connsiteY5" fmla="*/ 264625 h 476850"/>
              <a:gd name="connsiteX6" fmla="*/ 408729 w 524011"/>
              <a:gd name="connsiteY6" fmla="*/ 309166 h 476850"/>
              <a:gd name="connsiteX7" fmla="*/ 468990 w 524011"/>
              <a:gd name="connsiteY7" fmla="*/ 356327 h 476850"/>
              <a:gd name="connsiteX8" fmla="*/ 468990 w 524011"/>
              <a:gd name="connsiteY8" fmla="*/ 387768 h 476850"/>
              <a:gd name="connsiteX9" fmla="*/ 524011 w 524011"/>
              <a:gd name="connsiteY9" fmla="*/ 427069 h 476850"/>
              <a:gd name="connsiteX10" fmla="*/ 508291 w 524011"/>
              <a:gd name="connsiteY10" fmla="*/ 458510 h 476850"/>
              <a:gd name="connsiteX11" fmla="*/ 432309 w 524011"/>
              <a:gd name="connsiteY11" fmla="*/ 471610 h 476850"/>
              <a:gd name="connsiteX12" fmla="*/ 387769 w 524011"/>
              <a:gd name="connsiteY12" fmla="*/ 476850 h 476850"/>
              <a:gd name="connsiteX13" fmla="*/ 317027 w 524011"/>
              <a:gd name="connsiteY13" fmla="*/ 474230 h 476850"/>
              <a:gd name="connsiteX14" fmla="*/ 269866 w 524011"/>
              <a:gd name="connsiteY14" fmla="*/ 463750 h 476850"/>
              <a:gd name="connsiteX15" fmla="*/ 282966 w 524011"/>
              <a:gd name="connsiteY15" fmla="*/ 424449 h 476850"/>
              <a:gd name="connsiteX16" fmla="*/ 225325 w 524011"/>
              <a:gd name="connsiteY16" fmla="*/ 427069 h 476850"/>
              <a:gd name="connsiteX17" fmla="*/ 267246 w 524011"/>
              <a:gd name="connsiteY17" fmla="*/ 374668 h 476850"/>
              <a:gd name="connsiteX18" fmla="*/ 275106 w 524011"/>
              <a:gd name="connsiteY18" fmla="*/ 345847 h 476850"/>
              <a:gd name="connsiteX19" fmla="*/ 178164 w 524011"/>
              <a:gd name="connsiteY19" fmla="*/ 311786 h 476850"/>
              <a:gd name="connsiteX20" fmla="*/ 136243 w 524011"/>
              <a:gd name="connsiteY20" fmla="*/ 301306 h 476850"/>
              <a:gd name="connsiteX21" fmla="*/ 110042 w 524011"/>
              <a:gd name="connsiteY21" fmla="*/ 262005 h 476850"/>
              <a:gd name="connsiteX22" fmla="*/ 23581 w 524011"/>
              <a:gd name="connsiteY22" fmla="*/ 241045 h 476850"/>
              <a:gd name="connsiteX23" fmla="*/ 0 w 524011"/>
              <a:gd name="connsiteY23" fmla="*/ 146723 h 476850"/>
              <a:gd name="connsiteX24" fmla="*/ 20960 w 524011"/>
              <a:gd name="connsiteY24" fmla="*/ 115282 h 476850"/>
              <a:gd name="connsiteX25" fmla="*/ 2620 w 524011"/>
              <a:gd name="connsiteY25" fmla="*/ 86462 h 476850"/>
              <a:gd name="connsiteX26" fmla="*/ 18340 w 524011"/>
              <a:gd name="connsiteY26" fmla="*/ 13100 h 47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4011" h="476850">
                <a:moveTo>
                  <a:pt x="18340" y="13100"/>
                </a:moveTo>
                <a:lnTo>
                  <a:pt x="94322" y="0"/>
                </a:lnTo>
                <a:lnTo>
                  <a:pt x="201744" y="10480"/>
                </a:lnTo>
                <a:lnTo>
                  <a:pt x="225325" y="31440"/>
                </a:lnTo>
                <a:lnTo>
                  <a:pt x="364188" y="110042"/>
                </a:lnTo>
                <a:lnTo>
                  <a:pt x="356328" y="264625"/>
                </a:lnTo>
                <a:lnTo>
                  <a:pt x="408729" y="309166"/>
                </a:lnTo>
                <a:lnTo>
                  <a:pt x="468990" y="356327"/>
                </a:lnTo>
                <a:lnTo>
                  <a:pt x="468990" y="387768"/>
                </a:lnTo>
                <a:lnTo>
                  <a:pt x="524011" y="427069"/>
                </a:lnTo>
                <a:lnTo>
                  <a:pt x="508291" y="458510"/>
                </a:lnTo>
                <a:lnTo>
                  <a:pt x="432309" y="471610"/>
                </a:lnTo>
                <a:lnTo>
                  <a:pt x="387769" y="476850"/>
                </a:lnTo>
                <a:lnTo>
                  <a:pt x="317027" y="474230"/>
                </a:lnTo>
                <a:lnTo>
                  <a:pt x="269866" y="463750"/>
                </a:lnTo>
                <a:lnTo>
                  <a:pt x="282966" y="424449"/>
                </a:lnTo>
                <a:lnTo>
                  <a:pt x="225325" y="427069"/>
                </a:lnTo>
                <a:lnTo>
                  <a:pt x="267246" y="374668"/>
                </a:lnTo>
                <a:lnTo>
                  <a:pt x="275106" y="345847"/>
                </a:lnTo>
                <a:lnTo>
                  <a:pt x="178164" y="311786"/>
                </a:lnTo>
                <a:lnTo>
                  <a:pt x="136243" y="301306"/>
                </a:lnTo>
                <a:lnTo>
                  <a:pt x="110042" y="262005"/>
                </a:lnTo>
                <a:lnTo>
                  <a:pt x="23581" y="241045"/>
                </a:lnTo>
                <a:lnTo>
                  <a:pt x="0" y="146723"/>
                </a:lnTo>
                <a:lnTo>
                  <a:pt x="20960" y="115282"/>
                </a:lnTo>
                <a:lnTo>
                  <a:pt x="2620" y="86462"/>
                </a:lnTo>
                <a:lnTo>
                  <a:pt x="18340" y="131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0" name="Ellipse 499"/>
          <p:cNvSpPr/>
          <p:nvPr/>
        </p:nvSpPr>
        <p:spPr>
          <a:xfrm>
            <a:off x="4244277" y="1976832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1" name="Forme libre 520"/>
          <p:cNvSpPr/>
          <p:nvPr/>
        </p:nvSpPr>
        <p:spPr>
          <a:xfrm>
            <a:off x="3670757" y="3756276"/>
            <a:ext cx="332210" cy="644685"/>
          </a:xfrm>
          <a:custGeom>
            <a:avLst/>
            <a:gdLst>
              <a:gd name="connsiteX0" fmla="*/ 131568 w 332210"/>
              <a:gd name="connsiteY0" fmla="*/ 9868 h 644685"/>
              <a:gd name="connsiteX1" fmla="*/ 82230 w 332210"/>
              <a:gd name="connsiteY1" fmla="*/ 26314 h 644685"/>
              <a:gd name="connsiteX2" fmla="*/ 46049 w 332210"/>
              <a:gd name="connsiteY2" fmla="*/ 23025 h 644685"/>
              <a:gd name="connsiteX3" fmla="*/ 23024 w 332210"/>
              <a:gd name="connsiteY3" fmla="*/ 0 h 644685"/>
              <a:gd name="connsiteX4" fmla="*/ 0 w 332210"/>
              <a:gd name="connsiteY4" fmla="*/ 0 h 644685"/>
              <a:gd name="connsiteX5" fmla="*/ 46049 w 332210"/>
              <a:gd name="connsiteY5" fmla="*/ 49338 h 644685"/>
              <a:gd name="connsiteX6" fmla="*/ 69073 w 332210"/>
              <a:gd name="connsiteY6" fmla="*/ 118412 h 644685"/>
              <a:gd name="connsiteX7" fmla="*/ 92098 w 332210"/>
              <a:gd name="connsiteY7" fmla="*/ 200642 h 644685"/>
              <a:gd name="connsiteX8" fmla="*/ 65784 w 332210"/>
              <a:gd name="connsiteY8" fmla="*/ 233534 h 644685"/>
              <a:gd name="connsiteX9" fmla="*/ 42760 w 332210"/>
              <a:gd name="connsiteY9" fmla="*/ 263137 h 644685"/>
              <a:gd name="connsiteX10" fmla="*/ 23024 w 332210"/>
              <a:gd name="connsiteY10" fmla="*/ 348656 h 644685"/>
              <a:gd name="connsiteX11" fmla="*/ 111833 w 332210"/>
              <a:gd name="connsiteY11" fmla="*/ 467068 h 644685"/>
              <a:gd name="connsiteX12" fmla="*/ 154593 w 332210"/>
              <a:gd name="connsiteY12" fmla="*/ 565744 h 644685"/>
              <a:gd name="connsiteX13" fmla="*/ 174328 w 332210"/>
              <a:gd name="connsiteY13" fmla="*/ 634818 h 644685"/>
              <a:gd name="connsiteX14" fmla="*/ 194063 w 332210"/>
              <a:gd name="connsiteY14" fmla="*/ 624950 h 644685"/>
              <a:gd name="connsiteX15" fmla="*/ 249980 w 332210"/>
              <a:gd name="connsiteY15" fmla="*/ 644685 h 644685"/>
              <a:gd name="connsiteX16" fmla="*/ 332210 w 332210"/>
              <a:gd name="connsiteY16" fmla="*/ 634818 h 644685"/>
              <a:gd name="connsiteX17" fmla="*/ 273004 w 332210"/>
              <a:gd name="connsiteY17" fmla="*/ 595347 h 644685"/>
              <a:gd name="connsiteX18" fmla="*/ 246690 w 332210"/>
              <a:gd name="connsiteY18" fmla="*/ 522984 h 644685"/>
              <a:gd name="connsiteX19" fmla="*/ 223666 w 332210"/>
              <a:gd name="connsiteY19" fmla="*/ 457200 h 644685"/>
              <a:gd name="connsiteX20" fmla="*/ 194063 w 332210"/>
              <a:gd name="connsiteY20" fmla="*/ 374970 h 644685"/>
              <a:gd name="connsiteX21" fmla="*/ 154593 w 332210"/>
              <a:gd name="connsiteY21" fmla="*/ 319053 h 644685"/>
              <a:gd name="connsiteX22" fmla="*/ 154593 w 332210"/>
              <a:gd name="connsiteY22" fmla="*/ 236823 h 644685"/>
              <a:gd name="connsiteX23" fmla="*/ 157882 w 332210"/>
              <a:gd name="connsiteY23" fmla="*/ 177618 h 644685"/>
              <a:gd name="connsiteX24" fmla="*/ 184196 w 332210"/>
              <a:gd name="connsiteY24" fmla="*/ 131569 h 644685"/>
              <a:gd name="connsiteX25" fmla="*/ 131568 w 332210"/>
              <a:gd name="connsiteY25" fmla="*/ 9868 h 64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2210" h="644685">
                <a:moveTo>
                  <a:pt x="131568" y="9868"/>
                </a:moveTo>
                <a:lnTo>
                  <a:pt x="82230" y="26314"/>
                </a:lnTo>
                <a:lnTo>
                  <a:pt x="46049" y="23025"/>
                </a:lnTo>
                <a:lnTo>
                  <a:pt x="23024" y="0"/>
                </a:lnTo>
                <a:lnTo>
                  <a:pt x="0" y="0"/>
                </a:lnTo>
                <a:lnTo>
                  <a:pt x="46049" y="49338"/>
                </a:lnTo>
                <a:lnTo>
                  <a:pt x="69073" y="118412"/>
                </a:lnTo>
                <a:lnTo>
                  <a:pt x="92098" y="200642"/>
                </a:lnTo>
                <a:lnTo>
                  <a:pt x="65784" y="233534"/>
                </a:lnTo>
                <a:lnTo>
                  <a:pt x="42760" y="263137"/>
                </a:lnTo>
                <a:lnTo>
                  <a:pt x="23024" y="348656"/>
                </a:lnTo>
                <a:lnTo>
                  <a:pt x="111833" y="467068"/>
                </a:lnTo>
                <a:lnTo>
                  <a:pt x="154593" y="565744"/>
                </a:lnTo>
                <a:lnTo>
                  <a:pt x="174328" y="634818"/>
                </a:lnTo>
                <a:lnTo>
                  <a:pt x="194063" y="624950"/>
                </a:lnTo>
                <a:lnTo>
                  <a:pt x="249980" y="644685"/>
                </a:lnTo>
                <a:lnTo>
                  <a:pt x="332210" y="634818"/>
                </a:lnTo>
                <a:lnTo>
                  <a:pt x="273004" y="595347"/>
                </a:lnTo>
                <a:lnTo>
                  <a:pt x="246690" y="522984"/>
                </a:lnTo>
                <a:lnTo>
                  <a:pt x="223666" y="457200"/>
                </a:lnTo>
                <a:lnTo>
                  <a:pt x="194063" y="374970"/>
                </a:lnTo>
                <a:lnTo>
                  <a:pt x="154593" y="319053"/>
                </a:lnTo>
                <a:lnTo>
                  <a:pt x="154593" y="236823"/>
                </a:lnTo>
                <a:lnTo>
                  <a:pt x="157882" y="177618"/>
                </a:lnTo>
                <a:lnTo>
                  <a:pt x="184196" y="131569"/>
                </a:lnTo>
                <a:lnTo>
                  <a:pt x="131568" y="9868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2" name="Forme libre 521"/>
          <p:cNvSpPr/>
          <p:nvPr/>
        </p:nvSpPr>
        <p:spPr>
          <a:xfrm>
            <a:off x="3914159" y="4352151"/>
            <a:ext cx="469980" cy="223138"/>
          </a:xfrm>
          <a:custGeom>
            <a:avLst/>
            <a:gdLst>
              <a:gd name="connsiteX0" fmla="*/ 161171 w 529563"/>
              <a:gd name="connsiteY0" fmla="*/ 210510 h 282872"/>
              <a:gd name="connsiteX1" fmla="*/ 39471 w 529563"/>
              <a:gd name="connsiteY1" fmla="*/ 207220 h 282872"/>
              <a:gd name="connsiteX2" fmla="*/ 0 w 529563"/>
              <a:gd name="connsiteY2" fmla="*/ 180907 h 282872"/>
              <a:gd name="connsiteX3" fmla="*/ 16446 w 529563"/>
              <a:gd name="connsiteY3" fmla="*/ 240112 h 282872"/>
              <a:gd name="connsiteX4" fmla="*/ 65784 w 529563"/>
              <a:gd name="connsiteY4" fmla="*/ 282872 h 282872"/>
              <a:gd name="connsiteX5" fmla="*/ 101966 w 529563"/>
              <a:gd name="connsiteY5" fmla="*/ 269715 h 282872"/>
              <a:gd name="connsiteX6" fmla="*/ 184196 w 529563"/>
              <a:gd name="connsiteY6" fmla="*/ 266426 h 282872"/>
              <a:gd name="connsiteX7" fmla="*/ 233534 w 529563"/>
              <a:gd name="connsiteY7" fmla="*/ 263137 h 282872"/>
              <a:gd name="connsiteX8" fmla="*/ 263137 w 529563"/>
              <a:gd name="connsiteY8" fmla="*/ 230245 h 282872"/>
              <a:gd name="connsiteX9" fmla="*/ 335500 w 529563"/>
              <a:gd name="connsiteY9" fmla="*/ 213799 h 282872"/>
              <a:gd name="connsiteX10" fmla="*/ 365102 w 529563"/>
              <a:gd name="connsiteY10" fmla="*/ 187485 h 282872"/>
              <a:gd name="connsiteX11" fmla="*/ 424308 w 529563"/>
              <a:gd name="connsiteY11" fmla="*/ 138147 h 282872"/>
              <a:gd name="connsiteX12" fmla="*/ 450622 w 529563"/>
              <a:gd name="connsiteY12" fmla="*/ 98677 h 282872"/>
              <a:gd name="connsiteX13" fmla="*/ 529563 w 529563"/>
              <a:gd name="connsiteY13" fmla="*/ 13157 h 282872"/>
              <a:gd name="connsiteX14" fmla="*/ 526274 w 529563"/>
              <a:gd name="connsiteY14" fmla="*/ 0 h 282872"/>
              <a:gd name="connsiteX15" fmla="*/ 493382 w 529563"/>
              <a:gd name="connsiteY15" fmla="*/ 0 h 282872"/>
              <a:gd name="connsiteX16" fmla="*/ 384838 w 529563"/>
              <a:gd name="connsiteY16" fmla="*/ 118412 h 282872"/>
              <a:gd name="connsiteX17" fmla="*/ 358524 w 529563"/>
              <a:gd name="connsiteY17" fmla="*/ 134858 h 282872"/>
              <a:gd name="connsiteX18" fmla="*/ 328921 w 529563"/>
              <a:gd name="connsiteY18" fmla="*/ 134858 h 282872"/>
              <a:gd name="connsiteX19" fmla="*/ 161171 w 529563"/>
              <a:gd name="connsiteY19" fmla="*/ 210510 h 28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9563" h="282872">
                <a:moveTo>
                  <a:pt x="161171" y="210510"/>
                </a:moveTo>
                <a:lnTo>
                  <a:pt x="39471" y="207220"/>
                </a:lnTo>
                <a:lnTo>
                  <a:pt x="0" y="180907"/>
                </a:lnTo>
                <a:lnTo>
                  <a:pt x="16446" y="240112"/>
                </a:lnTo>
                <a:lnTo>
                  <a:pt x="65784" y="282872"/>
                </a:lnTo>
                <a:lnTo>
                  <a:pt x="101966" y="269715"/>
                </a:lnTo>
                <a:lnTo>
                  <a:pt x="184196" y="266426"/>
                </a:lnTo>
                <a:lnTo>
                  <a:pt x="233534" y="263137"/>
                </a:lnTo>
                <a:lnTo>
                  <a:pt x="263137" y="230245"/>
                </a:lnTo>
                <a:lnTo>
                  <a:pt x="335500" y="213799"/>
                </a:lnTo>
                <a:lnTo>
                  <a:pt x="365102" y="187485"/>
                </a:lnTo>
                <a:lnTo>
                  <a:pt x="424308" y="138147"/>
                </a:lnTo>
                <a:lnTo>
                  <a:pt x="450622" y="98677"/>
                </a:lnTo>
                <a:lnTo>
                  <a:pt x="529563" y="13157"/>
                </a:lnTo>
                <a:lnTo>
                  <a:pt x="526274" y="0"/>
                </a:lnTo>
                <a:lnTo>
                  <a:pt x="493382" y="0"/>
                </a:lnTo>
                <a:lnTo>
                  <a:pt x="384838" y="118412"/>
                </a:lnTo>
                <a:lnTo>
                  <a:pt x="358524" y="134858"/>
                </a:lnTo>
                <a:lnTo>
                  <a:pt x="328921" y="134858"/>
                </a:lnTo>
                <a:lnTo>
                  <a:pt x="161171" y="21051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6" name="Triangle isocèle 505"/>
          <p:cNvSpPr/>
          <p:nvPr/>
        </p:nvSpPr>
        <p:spPr>
          <a:xfrm>
            <a:off x="4103968" y="4113096"/>
            <a:ext cx="180000" cy="180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Ellipse 495"/>
          <p:cNvSpPr/>
          <p:nvPr/>
        </p:nvSpPr>
        <p:spPr>
          <a:xfrm>
            <a:off x="4067944" y="4365104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4" name="Forme libre 523"/>
          <p:cNvSpPr/>
          <p:nvPr/>
        </p:nvSpPr>
        <p:spPr>
          <a:xfrm>
            <a:off x="4399935" y="3578942"/>
            <a:ext cx="297426" cy="710381"/>
          </a:xfrm>
          <a:custGeom>
            <a:avLst/>
            <a:gdLst>
              <a:gd name="connsiteX0" fmla="*/ 282678 w 297426"/>
              <a:gd name="connsiteY0" fmla="*/ 0 h 710381"/>
              <a:gd name="connsiteX1" fmla="*/ 213852 w 297426"/>
              <a:gd name="connsiteY1" fmla="*/ 22123 h 710381"/>
              <a:gd name="connsiteX2" fmla="*/ 167149 w 297426"/>
              <a:gd name="connsiteY2" fmla="*/ 100781 h 710381"/>
              <a:gd name="connsiteX3" fmla="*/ 189271 w 297426"/>
              <a:gd name="connsiteY3" fmla="*/ 164690 h 710381"/>
              <a:gd name="connsiteX4" fmla="*/ 226142 w 297426"/>
              <a:gd name="connsiteY4" fmla="*/ 299884 h 710381"/>
              <a:gd name="connsiteX5" fmla="*/ 233517 w 297426"/>
              <a:gd name="connsiteY5" fmla="*/ 371168 h 710381"/>
              <a:gd name="connsiteX6" fmla="*/ 154859 w 297426"/>
              <a:gd name="connsiteY6" fmla="*/ 432619 h 710381"/>
              <a:gd name="connsiteX7" fmla="*/ 125362 w 297426"/>
              <a:gd name="connsiteY7" fmla="*/ 494071 h 710381"/>
              <a:gd name="connsiteX8" fmla="*/ 105697 w 297426"/>
              <a:gd name="connsiteY8" fmla="*/ 548148 h 710381"/>
              <a:gd name="connsiteX9" fmla="*/ 71284 w 297426"/>
              <a:gd name="connsiteY9" fmla="*/ 604684 h 710381"/>
              <a:gd name="connsiteX10" fmla="*/ 0 w 297426"/>
              <a:gd name="connsiteY10" fmla="*/ 607142 h 710381"/>
              <a:gd name="connsiteX11" fmla="*/ 22123 w 297426"/>
              <a:gd name="connsiteY11" fmla="*/ 663677 h 710381"/>
              <a:gd name="connsiteX12" fmla="*/ 46704 w 297426"/>
              <a:gd name="connsiteY12" fmla="*/ 710381 h 710381"/>
              <a:gd name="connsiteX13" fmla="*/ 81117 w 297426"/>
              <a:gd name="connsiteY13" fmla="*/ 663677 h 710381"/>
              <a:gd name="connsiteX14" fmla="*/ 140110 w 297426"/>
              <a:gd name="connsiteY14" fmla="*/ 624348 h 710381"/>
              <a:gd name="connsiteX15" fmla="*/ 140110 w 297426"/>
              <a:gd name="connsiteY15" fmla="*/ 589935 h 710381"/>
              <a:gd name="connsiteX16" fmla="*/ 132736 w 297426"/>
              <a:gd name="connsiteY16" fmla="*/ 562897 h 710381"/>
              <a:gd name="connsiteX17" fmla="*/ 122904 w 297426"/>
              <a:gd name="connsiteY17" fmla="*/ 540774 h 710381"/>
              <a:gd name="connsiteX18" fmla="*/ 164691 w 297426"/>
              <a:gd name="connsiteY18" fmla="*/ 498987 h 710381"/>
              <a:gd name="connsiteX19" fmla="*/ 240891 w 297426"/>
              <a:gd name="connsiteY19" fmla="*/ 437535 h 710381"/>
              <a:gd name="connsiteX20" fmla="*/ 297426 w 297426"/>
              <a:gd name="connsiteY20" fmla="*/ 378542 h 710381"/>
              <a:gd name="connsiteX21" fmla="*/ 292510 w 297426"/>
              <a:gd name="connsiteY21" fmla="*/ 334297 h 710381"/>
              <a:gd name="connsiteX22" fmla="*/ 260555 w 297426"/>
              <a:gd name="connsiteY22" fmla="*/ 307258 h 710381"/>
              <a:gd name="connsiteX23" fmla="*/ 260555 w 297426"/>
              <a:gd name="connsiteY23" fmla="*/ 275303 h 710381"/>
              <a:gd name="connsiteX24" fmla="*/ 233517 w 297426"/>
              <a:gd name="connsiteY24" fmla="*/ 206477 h 710381"/>
              <a:gd name="connsiteX25" fmla="*/ 216310 w 297426"/>
              <a:gd name="connsiteY25" fmla="*/ 108155 h 710381"/>
              <a:gd name="connsiteX26" fmla="*/ 282678 w 297426"/>
              <a:gd name="connsiteY26" fmla="*/ 0 h 71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97426" h="710381">
                <a:moveTo>
                  <a:pt x="282678" y="0"/>
                </a:moveTo>
                <a:lnTo>
                  <a:pt x="213852" y="22123"/>
                </a:lnTo>
                <a:lnTo>
                  <a:pt x="167149" y="100781"/>
                </a:lnTo>
                <a:lnTo>
                  <a:pt x="189271" y="164690"/>
                </a:lnTo>
                <a:lnTo>
                  <a:pt x="226142" y="299884"/>
                </a:lnTo>
                <a:lnTo>
                  <a:pt x="233517" y="371168"/>
                </a:lnTo>
                <a:lnTo>
                  <a:pt x="154859" y="432619"/>
                </a:lnTo>
                <a:lnTo>
                  <a:pt x="125362" y="494071"/>
                </a:lnTo>
                <a:lnTo>
                  <a:pt x="105697" y="548148"/>
                </a:lnTo>
                <a:lnTo>
                  <a:pt x="71284" y="604684"/>
                </a:lnTo>
                <a:lnTo>
                  <a:pt x="0" y="607142"/>
                </a:lnTo>
                <a:lnTo>
                  <a:pt x="22123" y="663677"/>
                </a:lnTo>
                <a:lnTo>
                  <a:pt x="46704" y="710381"/>
                </a:lnTo>
                <a:lnTo>
                  <a:pt x="81117" y="663677"/>
                </a:lnTo>
                <a:lnTo>
                  <a:pt x="140110" y="624348"/>
                </a:lnTo>
                <a:lnTo>
                  <a:pt x="140110" y="589935"/>
                </a:lnTo>
                <a:lnTo>
                  <a:pt x="132736" y="562897"/>
                </a:lnTo>
                <a:lnTo>
                  <a:pt x="122904" y="540774"/>
                </a:lnTo>
                <a:lnTo>
                  <a:pt x="164691" y="498987"/>
                </a:lnTo>
                <a:lnTo>
                  <a:pt x="240891" y="437535"/>
                </a:lnTo>
                <a:lnTo>
                  <a:pt x="297426" y="378542"/>
                </a:lnTo>
                <a:lnTo>
                  <a:pt x="292510" y="334297"/>
                </a:lnTo>
                <a:lnTo>
                  <a:pt x="260555" y="307258"/>
                </a:lnTo>
                <a:lnTo>
                  <a:pt x="260555" y="275303"/>
                </a:lnTo>
                <a:lnTo>
                  <a:pt x="233517" y="206477"/>
                </a:lnTo>
                <a:lnTo>
                  <a:pt x="216310" y="108155"/>
                </a:lnTo>
                <a:lnTo>
                  <a:pt x="282678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33" name="Groupe 532"/>
          <p:cNvGrpSpPr/>
          <p:nvPr/>
        </p:nvGrpSpPr>
        <p:grpSpPr>
          <a:xfrm rot="7413746">
            <a:off x="1906969" y="1620857"/>
            <a:ext cx="444432" cy="409544"/>
            <a:chOff x="6189483" y="5380883"/>
            <a:chExt cx="822927" cy="517485"/>
          </a:xfrm>
        </p:grpSpPr>
        <p:sp>
          <p:nvSpPr>
            <p:cNvPr id="526" name="Forme libre 525"/>
            <p:cNvSpPr/>
            <p:nvPr/>
          </p:nvSpPr>
          <p:spPr>
            <a:xfrm rot="18627289">
              <a:off x="6469529" y="5220392"/>
              <a:ext cx="262835" cy="822927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7" name="Ellipse 526"/>
            <p:cNvSpPr/>
            <p:nvPr/>
          </p:nvSpPr>
          <p:spPr>
            <a:xfrm>
              <a:off x="6355380" y="5380883"/>
              <a:ext cx="66659" cy="4548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8" name="Ellipse 527"/>
            <p:cNvSpPr/>
            <p:nvPr/>
          </p:nvSpPr>
          <p:spPr>
            <a:xfrm>
              <a:off x="6617767" y="5476541"/>
              <a:ext cx="66659" cy="4548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9" name="Ellipse 528"/>
            <p:cNvSpPr/>
            <p:nvPr/>
          </p:nvSpPr>
          <p:spPr>
            <a:xfrm>
              <a:off x="6787919" y="5670139"/>
              <a:ext cx="66659" cy="4548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0" name="Ellipse 529"/>
            <p:cNvSpPr/>
            <p:nvPr/>
          </p:nvSpPr>
          <p:spPr>
            <a:xfrm>
              <a:off x="6785421" y="5852880"/>
              <a:ext cx="66659" cy="4548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41" name="Groupe 540"/>
          <p:cNvGrpSpPr/>
          <p:nvPr/>
        </p:nvGrpSpPr>
        <p:grpSpPr>
          <a:xfrm rot="298427">
            <a:off x="5620440" y="1526779"/>
            <a:ext cx="648000" cy="480056"/>
            <a:chOff x="6174401" y="5320625"/>
            <a:chExt cx="740635" cy="480056"/>
          </a:xfrm>
        </p:grpSpPr>
        <p:sp>
          <p:nvSpPr>
            <p:cNvPr id="542" name="Forme libre 541"/>
            <p:cNvSpPr/>
            <p:nvPr/>
          </p:nvSpPr>
          <p:spPr>
            <a:xfrm rot="18627289">
              <a:off x="6413301" y="5203857"/>
              <a:ext cx="262835" cy="740635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3" name="Ellipse 542"/>
            <p:cNvSpPr/>
            <p:nvPr/>
          </p:nvSpPr>
          <p:spPr>
            <a:xfrm>
              <a:off x="6396536" y="5320625"/>
              <a:ext cx="41146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4" name="Ellipse 543"/>
            <p:cNvSpPr/>
            <p:nvPr/>
          </p:nvSpPr>
          <p:spPr>
            <a:xfrm>
              <a:off x="6561098" y="5409224"/>
              <a:ext cx="41146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5" name="Ellipse 544"/>
            <p:cNvSpPr/>
            <p:nvPr/>
          </p:nvSpPr>
          <p:spPr>
            <a:xfrm>
              <a:off x="6715358" y="5582180"/>
              <a:ext cx="41146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6" name="Ellipse 545"/>
            <p:cNvSpPr/>
            <p:nvPr/>
          </p:nvSpPr>
          <p:spPr>
            <a:xfrm>
              <a:off x="6730434" y="5764681"/>
              <a:ext cx="41146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47" name="Groupe 546"/>
          <p:cNvGrpSpPr/>
          <p:nvPr/>
        </p:nvGrpSpPr>
        <p:grpSpPr>
          <a:xfrm rot="708998">
            <a:off x="5466283" y="1003437"/>
            <a:ext cx="504000" cy="399279"/>
            <a:chOff x="6164563" y="5358695"/>
            <a:chExt cx="822927" cy="439321"/>
          </a:xfrm>
        </p:grpSpPr>
        <p:sp>
          <p:nvSpPr>
            <p:cNvPr id="548" name="Forme libre 547"/>
            <p:cNvSpPr/>
            <p:nvPr/>
          </p:nvSpPr>
          <p:spPr>
            <a:xfrm rot="18627289">
              <a:off x="6444609" y="5186069"/>
              <a:ext cx="262835" cy="822927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9" name="Ellipse 548"/>
            <p:cNvSpPr/>
            <p:nvPr/>
          </p:nvSpPr>
          <p:spPr>
            <a:xfrm>
              <a:off x="6416981" y="5358695"/>
              <a:ext cx="58781" cy="3961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0" name="Ellipse 549"/>
            <p:cNvSpPr/>
            <p:nvPr/>
          </p:nvSpPr>
          <p:spPr>
            <a:xfrm>
              <a:off x="6602703" y="5428331"/>
              <a:ext cx="58781" cy="3961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1" name="Ellipse 550"/>
            <p:cNvSpPr/>
            <p:nvPr/>
          </p:nvSpPr>
          <p:spPr>
            <a:xfrm>
              <a:off x="6742289" y="5555509"/>
              <a:ext cx="58781" cy="3961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2" name="Ellipse 551"/>
            <p:cNvSpPr/>
            <p:nvPr/>
          </p:nvSpPr>
          <p:spPr>
            <a:xfrm>
              <a:off x="6774178" y="5758406"/>
              <a:ext cx="58781" cy="3961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3" name="Groupe 552"/>
          <p:cNvGrpSpPr/>
          <p:nvPr/>
        </p:nvGrpSpPr>
        <p:grpSpPr>
          <a:xfrm rot="19584371">
            <a:off x="6104349" y="2299362"/>
            <a:ext cx="468000" cy="347308"/>
            <a:chOff x="6202685" y="5263371"/>
            <a:chExt cx="504000" cy="481068"/>
          </a:xfrm>
        </p:grpSpPr>
        <p:sp>
          <p:nvSpPr>
            <p:cNvPr id="554" name="Forme libre 553"/>
            <p:cNvSpPr/>
            <p:nvPr/>
          </p:nvSpPr>
          <p:spPr>
            <a:xfrm rot="18627289">
              <a:off x="6323267" y="5242067"/>
              <a:ext cx="262835" cy="504000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5" name="Ellipse 554"/>
            <p:cNvSpPr/>
            <p:nvPr/>
          </p:nvSpPr>
          <p:spPr>
            <a:xfrm>
              <a:off x="6378731" y="5263371"/>
              <a:ext cx="38769" cy="4986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6" name="Ellipse 555"/>
            <p:cNvSpPr/>
            <p:nvPr/>
          </p:nvSpPr>
          <p:spPr>
            <a:xfrm>
              <a:off x="6491586" y="5351185"/>
              <a:ext cx="38769" cy="4986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7" name="Ellipse 556"/>
            <p:cNvSpPr/>
            <p:nvPr/>
          </p:nvSpPr>
          <p:spPr>
            <a:xfrm>
              <a:off x="6564930" y="5516622"/>
              <a:ext cx="38769" cy="4986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8" name="Ellipse 557"/>
            <p:cNvSpPr/>
            <p:nvPr/>
          </p:nvSpPr>
          <p:spPr>
            <a:xfrm>
              <a:off x="6567962" y="5694574"/>
              <a:ext cx="38769" cy="4986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9" name="Groupe 558"/>
          <p:cNvGrpSpPr/>
          <p:nvPr/>
        </p:nvGrpSpPr>
        <p:grpSpPr>
          <a:xfrm rot="17280850">
            <a:off x="1877694" y="615423"/>
            <a:ext cx="608856" cy="443601"/>
            <a:chOff x="6169053" y="5301208"/>
            <a:chExt cx="746825" cy="558805"/>
          </a:xfrm>
        </p:grpSpPr>
        <p:sp>
          <p:nvSpPr>
            <p:cNvPr id="560" name="Forme libre 559"/>
            <p:cNvSpPr/>
            <p:nvPr/>
          </p:nvSpPr>
          <p:spPr>
            <a:xfrm rot="18627289">
              <a:off x="6403757" y="5204313"/>
              <a:ext cx="277418" cy="746825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1" name="Ellipse 560"/>
            <p:cNvSpPr/>
            <p:nvPr/>
          </p:nvSpPr>
          <p:spPr>
            <a:xfrm>
              <a:off x="6402359" y="5301208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2" name="Ellipse 561"/>
            <p:cNvSpPr/>
            <p:nvPr/>
          </p:nvSpPr>
          <p:spPr>
            <a:xfrm>
              <a:off x="6561098" y="5409224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3" name="Ellipse 562"/>
            <p:cNvSpPr/>
            <p:nvPr/>
          </p:nvSpPr>
          <p:spPr>
            <a:xfrm>
              <a:off x="6691209" y="5575335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4" name="Ellipse 563"/>
            <p:cNvSpPr/>
            <p:nvPr/>
          </p:nvSpPr>
          <p:spPr>
            <a:xfrm>
              <a:off x="6724477" y="5824013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65" name="ZoneTexte 564"/>
          <p:cNvSpPr txBox="1"/>
          <p:nvPr/>
        </p:nvSpPr>
        <p:spPr>
          <a:xfrm>
            <a:off x="1877005" y="1028055"/>
            <a:ext cx="6534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ETATS-UNIS</a:t>
            </a:r>
            <a:r>
              <a:rPr lang="fr-FR" sz="1000" b="1" dirty="0" smtClean="0"/>
              <a:t> </a:t>
            </a:r>
            <a:endParaRPr lang="fr-FR" sz="1000" b="1" dirty="0"/>
          </a:p>
        </p:txBody>
      </p:sp>
      <p:sp>
        <p:nvSpPr>
          <p:cNvPr id="566" name="ZoneTexte 565"/>
          <p:cNvSpPr txBox="1"/>
          <p:nvPr/>
        </p:nvSpPr>
        <p:spPr>
          <a:xfrm>
            <a:off x="1128877" y="2769581"/>
            <a:ext cx="922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BRÉSIL </a:t>
            </a:r>
            <a:endParaRPr lang="fr-FR" sz="900" b="1" dirty="0"/>
          </a:p>
        </p:txBody>
      </p:sp>
      <p:sp>
        <p:nvSpPr>
          <p:cNvPr id="569" name="ZoneTexte 568"/>
          <p:cNvSpPr txBox="1"/>
          <p:nvPr/>
        </p:nvSpPr>
        <p:spPr>
          <a:xfrm>
            <a:off x="4932040" y="1830016"/>
            <a:ext cx="653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CHINE</a:t>
            </a:r>
            <a:endParaRPr lang="fr-FR" sz="1000" b="1" dirty="0"/>
          </a:p>
        </p:txBody>
      </p:sp>
      <p:sp>
        <p:nvSpPr>
          <p:cNvPr id="571" name="ZoneTexte 570"/>
          <p:cNvSpPr txBox="1"/>
          <p:nvPr/>
        </p:nvSpPr>
        <p:spPr>
          <a:xfrm>
            <a:off x="1547664" y="1329142"/>
            <a:ext cx="1054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Chicago</a:t>
            </a:r>
            <a:endParaRPr lang="fr-FR" sz="800" b="1" dirty="0"/>
          </a:p>
        </p:txBody>
      </p:sp>
      <p:sp>
        <p:nvSpPr>
          <p:cNvPr id="572" name="ZoneTexte 571"/>
          <p:cNvSpPr txBox="1"/>
          <p:nvPr/>
        </p:nvSpPr>
        <p:spPr>
          <a:xfrm>
            <a:off x="1547664" y="1556792"/>
            <a:ext cx="8005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New-York</a:t>
            </a:r>
            <a:endParaRPr lang="fr-FR" sz="800" b="1" dirty="0"/>
          </a:p>
        </p:txBody>
      </p:sp>
      <p:sp>
        <p:nvSpPr>
          <p:cNvPr id="573" name="ZoneTexte 572"/>
          <p:cNvSpPr txBox="1"/>
          <p:nvPr/>
        </p:nvSpPr>
        <p:spPr>
          <a:xfrm>
            <a:off x="2051720" y="836712"/>
            <a:ext cx="1054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Los Angeles</a:t>
            </a:r>
            <a:endParaRPr lang="fr-FR" sz="800" b="1" dirty="0"/>
          </a:p>
        </p:txBody>
      </p:sp>
      <p:sp>
        <p:nvSpPr>
          <p:cNvPr id="1035" name="ZoneTexte 1034"/>
          <p:cNvSpPr txBox="1"/>
          <p:nvPr/>
        </p:nvSpPr>
        <p:spPr>
          <a:xfrm>
            <a:off x="3131840" y="2205444"/>
            <a:ext cx="8005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Londres</a:t>
            </a:r>
            <a:endParaRPr lang="fr-FR" sz="800" b="1" dirty="0"/>
          </a:p>
        </p:txBody>
      </p:sp>
      <p:sp>
        <p:nvSpPr>
          <p:cNvPr id="1036" name="ZoneTexte 1035"/>
          <p:cNvSpPr txBox="1"/>
          <p:nvPr/>
        </p:nvSpPr>
        <p:spPr>
          <a:xfrm>
            <a:off x="3543488" y="2204864"/>
            <a:ext cx="452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Berlin</a:t>
            </a:r>
            <a:endParaRPr lang="fr-FR" sz="800" b="1" dirty="0"/>
          </a:p>
        </p:txBody>
      </p:sp>
      <p:sp>
        <p:nvSpPr>
          <p:cNvPr id="1037" name="ZoneTexte 1036"/>
          <p:cNvSpPr txBox="1"/>
          <p:nvPr/>
        </p:nvSpPr>
        <p:spPr>
          <a:xfrm>
            <a:off x="3411437" y="2349460"/>
            <a:ext cx="4417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Paris</a:t>
            </a:r>
            <a:endParaRPr lang="fr-FR" sz="800" b="1" dirty="0"/>
          </a:p>
        </p:txBody>
      </p:sp>
      <p:sp>
        <p:nvSpPr>
          <p:cNvPr id="1038" name="ZoneTexte 1037"/>
          <p:cNvSpPr txBox="1"/>
          <p:nvPr/>
        </p:nvSpPr>
        <p:spPr>
          <a:xfrm>
            <a:off x="1475656" y="3573016"/>
            <a:ext cx="8005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Sao Paulo</a:t>
            </a:r>
            <a:endParaRPr lang="fr-FR" sz="800" b="1" dirty="0"/>
          </a:p>
        </p:txBody>
      </p:sp>
      <p:sp>
        <p:nvSpPr>
          <p:cNvPr id="1039" name="ZoneTexte 1038"/>
          <p:cNvSpPr txBox="1"/>
          <p:nvPr/>
        </p:nvSpPr>
        <p:spPr>
          <a:xfrm>
            <a:off x="3702496" y="4149080"/>
            <a:ext cx="653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R.S.A.</a:t>
            </a:r>
            <a:endParaRPr lang="fr-FR" sz="1000" b="1" dirty="0"/>
          </a:p>
        </p:txBody>
      </p:sp>
      <p:sp>
        <p:nvSpPr>
          <p:cNvPr id="1042" name="ZoneTexte 1041"/>
          <p:cNvSpPr txBox="1"/>
          <p:nvPr/>
        </p:nvSpPr>
        <p:spPr>
          <a:xfrm>
            <a:off x="107504" y="4823574"/>
            <a:ext cx="31187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I. Des territoires au cœur de la mondialisation</a:t>
            </a:r>
            <a:endParaRPr lang="fr-FR" sz="1100" b="1" dirty="0"/>
          </a:p>
        </p:txBody>
      </p:sp>
      <p:sp>
        <p:nvSpPr>
          <p:cNvPr id="1043" name="ZoneTexte 1042"/>
          <p:cNvSpPr txBox="1"/>
          <p:nvPr/>
        </p:nvSpPr>
        <p:spPr>
          <a:xfrm>
            <a:off x="3059832" y="4844479"/>
            <a:ext cx="3522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II. Intégration et marginalisation des territoires  </a:t>
            </a:r>
            <a:endParaRPr lang="fr-FR" sz="1100" b="1" dirty="0"/>
          </a:p>
        </p:txBody>
      </p:sp>
      <p:cxnSp>
        <p:nvCxnSpPr>
          <p:cNvPr id="1045" name="Connecteur droit 1044"/>
          <p:cNvCxnSpPr/>
          <p:nvPr/>
        </p:nvCxnSpPr>
        <p:spPr>
          <a:xfrm>
            <a:off x="3131840" y="5373216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1048"/>
          <p:cNvCxnSpPr/>
          <p:nvPr/>
        </p:nvCxnSpPr>
        <p:spPr>
          <a:xfrm>
            <a:off x="5985708" y="5313571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ZoneTexte 1049"/>
          <p:cNvSpPr txBox="1"/>
          <p:nvPr/>
        </p:nvSpPr>
        <p:spPr>
          <a:xfrm>
            <a:off x="6205730" y="4823574"/>
            <a:ext cx="31187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III. Des  Flux qui favorisent l’intégration</a:t>
            </a:r>
            <a:endParaRPr lang="fr-FR" sz="1100" b="1" dirty="0"/>
          </a:p>
        </p:txBody>
      </p:sp>
      <p:sp>
        <p:nvSpPr>
          <p:cNvPr id="1051" name="Forme libre 1050"/>
          <p:cNvSpPr/>
          <p:nvPr/>
        </p:nvSpPr>
        <p:spPr>
          <a:xfrm rot="768042">
            <a:off x="5775966" y="1165098"/>
            <a:ext cx="504876" cy="524570"/>
          </a:xfrm>
          <a:custGeom>
            <a:avLst/>
            <a:gdLst>
              <a:gd name="connsiteX0" fmla="*/ 0 w 504876"/>
              <a:gd name="connsiteY0" fmla="*/ 41685 h 524570"/>
              <a:gd name="connsiteX1" fmla="*/ 410966 w 504876"/>
              <a:gd name="connsiteY1" fmla="*/ 31410 h 524570"/>
              <a:gd name="connsiteX2" fmla="*/ 503433 w 504876"/>
              <a:gd name="connsiteY2" fmla="*/ 391006 h 524570"/>
              <a:gd name="connsiteX3" fmla="*/ 369869 w 504876"/>
              <a:gd name="connsiteY3" fmla="*/ 524570 h 52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876" h="524570">
                <a:moveTo>
                  <a:pt x="0" y="41685"/>
                </a:moveTo>
                <a:cubicBezTo>
                  <a:pt x="163530" y="7437"/>
                  <a:pt x="327061" y="-26810"/>
                  <a:pt x="410966" y="31410"/>
                </a:cubicBezTo>
                <a:cubicBezTo>
                  <a:pt x="494871" y="89630"/>
                  <a:pt x="510283" y="308813"/>
                  <a:pt x="503433" y="391006"/>
                </a:cubicBezTo>
                <a:cubicBezTo>
                  <a:pt x="496584" y="473199"/>
                  <a:pt x="433226" y="498884"/>
                  <a:pt x="369869" y="52457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2" name="ZoneTexte 1051"/>
          <p:cNvSpPr txBox="1"/>
          <p:nvPr/>
        </p:nvSpPr>
        <p:spPr>
          <a:xfrm>
            <a:off x="5241579" y="1151771"/>
            <a:ext cx="477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Tokyo</a:t>
            </a:r>
            <a:endParaRPr lang="fr-FR" sz="800" b="1" dirty="0"/>
          </a:p>
        </p:txBody>
      </p:sp>
      <p:sp>
        <p:nvSpPr>
          <p:cNvPr id="1053" name="ZoneTexte 1052"/>
          <p:cNvSpPr txBox="1"/>
          <p:nvPr/>
        </p:nvSpPr>
        <p:spPr>
          <a:xfrm>
            <a:off x="5355653" y="1701388"/>
            <a:ext cx="5723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Shanghai</a:t>
            </a:r>
            <a:endParaRPr lang="fr-FR" sz="800" b="1" dirty="0"/>
          </a:p>
        </p:txBody>
      </p:sp>
      <p:sp>
        <p:nvSpPr>
          <p:cNvPr id="1054" name="ZoneTexte 1053"/>
          <p:cNvSpPr txBox="1"/>
          <p:nvPr/>
        </p:nvSpPr>
        <p:spPr>
          <a:xfrm>
            <a:off x="5958679" y="1823870"/>
            <a:ext cx="8005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Hongkong</a:t>
            </a:r>
            <a:endParaRPr lang="fr-FR" sz="800" b="1" dirty="0"/>
          </a:p>
        </p:txBody>
      </p:sp>
      <p:sp>
        <p:nvSpPr>
          <p:cNvPr id="1055" name="Forme libre 1054"/>
          <p:cNvSpPr/>
          <p:nvPr/>
        </p:nvSpPr>
        <p:spPr>
          <a:xfrm>
            <a:off x="7222056" y="2248288"/>
            <a:ext cx="550343" cy="566458"/>
          </a:xfrm>
          <a:custGeom>
            <a:avLst/>
            <a:gdLst>
              <a:gd name="connsiteX0" fmla="*/ 260604 w 603504"/>
              <a:gd name="connsiteY0" fmla="*/ 0 h 676656"/>
              <a:gd name="connsiteX1" fmla="*/ 150876 w 603504"/>
              <a:gd name="connsiteY1" fmla="*/ 27432 h 676656"/>
              <a:gd name="connsiteX2" fmla="*/ 50292 w 603504"/>
              <a:gd name="connsiteY2" fmla="*/ 73152 h 676656"/>
              <a:gd name="connsiteX3" fmla="*/ 36576 w 603504"/>
              <a:gd name="connsiteY3" fmla="*/ 160020 h 676656"/>
              <a:gd name="connsiteX4" fmla="*/ 9144 w 603504"/>
              <a:gd name="connsiteY4" fmla="*/ 260604 h 676656"/>
              <a:gd name="connsiteX5" fmla="*/ 22860 w 603504"/>
              <a:gd name="connsiteY5" fmla="*/ 452628 h 676656"/>
              <a:gd name="connsiteX6" fmla="*/ 0 w 603504"/>
              <a:gd name="connsiteY6" fmla="*/ 580644 h 676656"/>
              <a:gd name="connsiteX7" fmla="*/ 91440 w 603504"/>
              <a:gd name="connsiteY7" fmla="*/ 676656 h 676656"/>
              <a:gd name="connsiteX8" fmla="*/ 182880 w 603504"/>
              <a:gd name="connsiteY8" fmla="*/ 653796 h 676656"/>
              <a:gd name="connsiteX9" fmla="*/ 301752 w 603504"/>
              <a:gd name="connsiteY9" fmla="*/ 539496 h 676656"/>
              <a:gd name="connsiteX10" fmla="*/ 342900 w 603504"/>
              <a:gd name="connsiteY10" fmla="*/ 521208 h 676656"/>
              <a:gd name="connsiteX11" fmla="*/ 443484 w 603504"/>
              <a:gd name="connsiteY11" fmla="*/ 411480 h 676656"/>
              <a:gd name="connsiteX12" fmla="*/ 502920 w 603504"/>
              <a:gd name="connsiteY12" fmla="*/ 411480 h 676656"/>
              <a:gd name="connsiteX13" fmla="*/ 603504 w 603504"/>
              <a:gd name="connsiteY13" fmla="*/ 320040 h 676656"/>
              <a:gd name="connsiteX14" fmla="*/ 598932 w 603504"/>
              <a:gd name="connsiteY14" fmla="*/ 260604 h 676656"/>
              <a:gd name="connsiteX15" fmla="*/ 589788 w 603504"/>
              <a:gd name="connsiteY15" fmla="*/ 246888 h 676656"/>
              <a:gd name="connsiteX16" fmla="*/ 484632 w 603504"/>
              <a:gd name="connsiteY16" fmla="*/ 141732 h 676656"/>
              <a:gd name="connsiteX17" fmla="*/ 374904 w 603504"/>
              <a:gd name="connsiteY17" fmla="*/ 73152 h 676656"/>
              <a:gd name="connsiteX18" fmla="*/ 260604 w 603504"/>
              <a:gd name="connsiteY18" fmla="*/ 0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3504" h="676656">
                <a:moveTo>
                  <a:pt x="260604" y="0"/>
                </a:moveTo>
                <a:lnTo>
                  <a:pt x="150876" y="27432"/>
                </a:lnTo>
                <a:lnTo>
                  <a:pt x="50292" y="73152"/>
                </a:lnTo>
                <a:lnTo>
                  <a:pt x="36576" y="160020"/>
                </a:lnTo>
                <a:lnTo>
                  <a:pt x="9144" y="260604"/>
                </a:lnTo>
                <a:lnTo>
                  <a:pt x="22860" y="452628"/>
                </a:lnTo>
                <a:lnTo>
                  <a:pt x="0" y="580644"/>
                </a:lnTo>
                <a:lnTo>
                  <a:pt x="91440" y="676656"/>
                </a:lnTo>
                <a:lnTo>
                  <a:pt x="182880" y="653796"/>
                </a:lnTo>
                <a:lnTo>
                  <a:pt x="301752" y="539496"/>
                </a:lnTo>
                <a:lnTo>
                  <a:pt x="342900" y="521208"/>
                </a:lnTo>
                <a:lnTo>
                  <a:pt x="443484" y="411480"/>
                </a:lnTo>
                <a:lnTo>
                  <a:pt x="502920" y="411480"/>
                </a:lnTo>
                <a:lnTo>
                  <a:pt x="603504" y="320040"/>
                </a:lnTo>
                <a:cubicBezTo>
                  <a:pt x="601980" y="300228"/>
                  <a:pt x="602594" y="280134"/>
                  <a:pt x="598932" y="260604"/>
                </a:cubicBezTo>
                <a:cubicBezTo>
                  <a:pt x="597919" y="255203"/>
                  <a:pt x="589788" y="246888"/>
                  <a:pt x="589788" y="246888"/>
                </a:cubicBezTo>
                <a:lnTo>
                  <a:pt x="484632" y="141732"/>
                </a:lnTo>
                <a:lnTo>
                  <a:pt x="374904" y="73152"/>
                </a:lnTo>
                <a:lnTo>
                  <a:pt x="260604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6" name="Forme libre 1055"/>
          <p:cNvSpPr/>
          <p:nvPr/>
        </p:nvSpPr>
        <p:spPr>
          <a:xfrm>
            <a:off x="4439412" y="2706624"/>
            <a:ext cx="219456" cy="224028"/>
          </a:xfrm>
          <a:custGeom>
            <a:avLst/>
            <a:gdLst>
              <a:gd name="connsiteX0" fmla="*/ 73152 w 219456"/>
              <a:gd name="connsiteY0" fmla="*/ 0 h 224028"/>
              <a:gd name="connsiteX1" fmla="*/ 0 w 219456"/>
              <a:gd name="connsiteY1" fmla="*/ 105156 h 224028"/>
              <a:gd name="connsiteX2" fmla="*/ 82296 w 219456"/>
              <a:gd name="connsiteY2" fmla="*/ 196596 h 224028"/>
              <a:gd name="connsiteX3" fmla="*/ 173736 w 219456"/>
              <a:gd name="connsiteY3" fmla="*/ 219456 h 224028"/>
              <a:gd name="connsiteX4" fmla="*/ 219456 w 219456"/>
              <a:gd name="connsiteY4" fmla="*/ 224028 h 224028"/>
              <a:gd name="connsiteX5" fmla="*/ 201168 w 219456"/>
              <a:gd name="connsiteY5" fmla="*/ 164592 h 224028"/>
              <a:gd name="connsiteX6" fmla="*/ 73152 w 219456"/>
              <a:gd name="connsiteY6" fmla="*/ 0 h 22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456" h="224028">
                <a:moveTo>
                  <a:pt x="73152" y="0"/>
                </a:moveTo>
                <a:lnTo>
                  <a:pt x="0" y="105156"/>
                </a:lnTo>
                <a:lnTo>
                  <a:pt x="82296" y="196596"/>
                </a:lnTo>
                <a:lnTo>
                  <a:pt x="173736" y="219456"/>
                </a:lnTo>
                <a:lnTo>
                  <a:pt x="219456" y="224028"/>
                </a:lnTo>
                <a:lnTo>
                  <a:pt x="201168" y="164592"/>
                </a:lnTo>
                <a:lnTo>
                  <a:pt x="73152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7" name="Forme libre 1056"/>
          <p:cNvSpPr/>
          <p:nvPr/>
        </p:nvSpPr>
        <p:spPr>
          <a:xfrm>
            <a:off x="5253228" y="2491740"/>
            <a:ext cx="283464" cy="224028"/>
          </a:xfrm>
          <a:custGeom>
            <a:avLst/>
            <a:gdLst>
              <a:gd name="connsiteX0" fmla="*/ 41148 w 283464"/>
              <a:gd name="connsiteY0" fmla="*/ 0 h 224028"/>
              <a:gd name="connsiteX1" fmla="*/ 0 w 283464"/>
              <a:gd name="connsiteY1" fmla="*/ 73152 h 224028"/>
              <a:gd name="connsiteX2" fmla="*/ 77724 w 283464"/>
              <a:gd name="connsiteY2" fmla="*/ 118872 h 224028"/>
              <a:gd name="connsiteX3" fmla="*/ 224028 w 283464"/>
              <a:gd name="connsiteY3" fmla="*/ 178308 h 224028"/>
              <a:gd name="connsiteX4" fmla="*/ 283464 w 283464"/>
              <a:gd name="connsiteY4" fmla="*/ 224028 h 224028"/>
              <a:gd name="connsiteX5" fmla="*/ 251460 w 283464"/>
              <a:gd name="connsiteY5" fmla="*/ 155448 h 224028"/>
              <a:gd name="connsiteX6" fmla="*/ 41148 w 283464"/>
              <a:gd name="connsiteY6" fmla="*/ 0 h 22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464" h="224028">
                <a:moveTo>
                  <a:pt x="41148" y="0"/>
                </a:moveTo>
                <a:lnTo>
                  <a:pt x="0" y="73152"/>
                </a:lnTo>
                <a:lnTo>
                  <a:pt x="77724" y="118872"/>
                </a:lnTo>
                <a:lnTo>
                  <a:pt x="224028" y="178308"/>
                </a:lnTo>
                <a:lnTo>
                  <a:pt x="283464" y="224028"/>
                </a:lnTo>
                <a:lnTo>
                  <a:pt x="251460" y="155448"/>
                </a:lnTo>
                <a:lnTo>
                  <a:pt x="41148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9" name="Triangle isocèle 508"/>
          <p:cNvSpPr/>
          <p:nvPr/>
        </p:nvSpPr>
        <p:spPr>
          <a:xfrm>
            <a:off x="5378860" y="2406911"/>
            <a:ext cx="180000" cy="180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7" name="Ellipse 496"/>
          <p:cNvSpPr/>
          <p:nvPr/>
        </p:nvSpPr>
        <p:spPr>
          <a:xfrm>
            <a:off x="5312714" y="2643129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0" name="ZoneTexte 569"/>
          <p:cNvSpPr txBox="1"/>
          <p:nvPr/>
        </p:nvSpPr>
        <p:spPr>
          <a:xfrm>
            <a:off x="5076056" y="2276872"/>
            <a:ext cx="653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INDE</a:t>
            </a:r>
            <a:endParaRPr lang="fr-FR" sz="1000" b="1" dirty="0"/>
          </a:p>
        </p:txBody>
      </p:sp>
      <p:sp>
        <p:nvSpPr>
          <p:cNvPr id="1058" name="ZoneTexte 1057"/>
          <p:cNvSpPr txBox="1"/>
          <p:nvPr/>
        </p:nvSpPr>
        <p:spPr>
          <a:xfrm>
            <a:off x="4860032" y="2564904"/>
            <a:ext cx="8005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Mumbai</a:t>
            </a:r>
            <a:endParaRPr lang="fr-FR" sz="800" b="1" dirty="0"/>
          </a:p>
        </p:txBody>
      </p:sp>
      <p:sp>
        <p:nvSpPr>
          <p:cNvPr id="1059" name="ZoneTexte 1058"/>
          <p:cNvSpPr txBox="1"/>
          <p:nvPr/>
        </p:nvSpPr>
        <p:spPr>
          <a:xfrm>
            <a:off x="6147741" y="2565484"/>
            <a:ext cx="8005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Singapour</a:t>
            </a:r>
            <a:endParaRPr lang="fr-FR" sz="800" b="1" dirty="0"/>
          </a:p>
        </p:txBody>
      </p:sp>
      <p:sp>
        <p:nvSpPr>
          <p:cNvPr id="1060" name="ZoneTexte 1059"/>
          <p:cNvSpPr txBox="1"/>
          <p:nvPr/>
        </p:nvSpPr>
        <p:spPr>
          <a:xfrm>
            <a:off x="4139952" y="4340762"/>
            <a:ext cx="8842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Johannesburg</a:t>
            </a:r>
            <a:endParaRPr lang="fr-FR" sz="800" b="1" dirty="0"/>
          </a:p>
        </p:txBody>
      </p:sp>
      <p:sp>
        <p:nvSpPr>
          <p:cNvPr id="1061" name="Rectangle 1060"/>
          <p:cNvSpPr/>
          <p:nvPr/>
        </p:nvSpPr>
        <p:spPr>
          <a:xfrm>
            <a:off x="179512" y="5265224"/>
            <a:ext cx="360000" cy="180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2" name="Rectangle 1061"/>
          <p:cNvSpPr/>
          <p:nvPr/>
        </p:nvSpPr>
        <p:spPr>
          <a:xfrm>
            <a:off x="179512" y="5661248"/>
            <a:ext cx="360000" cy="1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3" name="Ellipse 1062"/>
          <p:cNvSpPr/>
          <p:nvPr/>
        </p:nvSpPr>
        <p:spPr>
          <a:xfrm>
            <a:off x="251536" y="6165304"/>
            <a:ext cx="144000" cy="14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70" name="Groupe 1069"/>
          <p:cNvGrpSpPr/>
          <p:nvPr/>
        </p:nvGrpSpPr>
        <p:grpSpPr>
          <a:xfrm rot="6921541">
            <a:off x="134721" y="6389650"/>
            <a:ext cx="360000" cy="288000"/>
            <a:chOff x="6202685" y="5281989"/>
            <a:chExt cx="504000" cy="398920"/>
          </a:xfrm>
        </p:grpSpPr>
        <p:sp>
          <p:nvSpPr>
            <p:cNvPr id="1071" name="Forme libre 1070"/>
            <p:cNvSpPr/>
            <p:nvPr/>
          </p:nvSpPr>
          <p:spPr>
            <a:xfrm rot="18627289">
              <a:off x="6323267" y="5242067"/>
              <a:ext cx="262835" cy="504000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2" name="Ellipse 1071"/>
            <p:cNvSpPr/>
            <p:nvPr/>
          </p:nvSpPr>
          <p:spPr>
            <a:xfrm>
              <a:off x="6369117" y="5281989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3" name="Ellipse 1072"/>
            <p:cNvSpPr/>
            <p:nvPr/>
          </p:nvSpPr>
          <p:spPr>
            <a:xfrm>
              <a:off x="6491587" y="5351186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4" name="Ellipse 1073"/>
            <p:cNvSpPr/>
            <p:nvPr/>
          </p:nvSpPr>
          <p:spPr>
            <a:xfrm>
              <a:off x="6574161" y="5489042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5" name="Ellipse 1074"/>
            <p:cNvSpPr/>
            <p:nvPr/>
          </p:nvSpPr>
          <p:spPr>
            <a:xfrm>
              <a:off x="6565878" y="5644909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76" name="Groupe 1075"/>
          <p:cNvGrpSpPr/>
          <p:nvPr/>
        </p:nvGrpSpPr>
        <p:grpSpPr>
          <a:xfrm rot="19845338">
            <a:off x="4721036" y="2684361"/>
            <a:ext cx="315455" cy="152505"/>
            <a:chOff x="6324811" y="5220206"/>
            <a:chExt cx="354884" cy="166980"/>
          </a:xfrm>
        </p:grpSpPr>
        <p:sp>
          <p:nvSpPr>
            <p:cNvPr id="1077" name="Forme libre 1076"/>
            <p:cNvSpPr/>
            <p:nvPr/>
          </p:nvSpPr>
          <p:spPr>
            <a:xfrm rot="18627289" flipH="1">
              <a:off x="6477224" y="5150496"/>
              <a:ext cx="50058" cy="354884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9" name="Ellipse 1078"/>
            <p:cNvSpPr/>
            <p:nvPr/>
          </p:nvSpPr>
          <p:spPr>
            <a:xfrm>
              <a:off x="6491587" y="5351186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1" name="Ellipse 1080"/>
            <p:cNvSpPr/>
            <p:nvPr/>
          </p:nvSpPr>
          <p:spPr>
            <a:xfrm>
              <a:off x="6351927" y="5220206"/>
              <a:ext cx="36000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82" name="Ellipse 1081"/>
          <p:cNvSpPr/>
          <p:nvPr/>
        </p:nvSpPr>
        <p:spPr>
          <a:xfrm rot="19845338">
            <a:off x="5010751" y="2782180"/>
            <a:ext cx="32000" cy="32879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3" name="ZoneTexte 1082"/>
          <p:cNvSpPr txBox="1"/>
          <p:nvPr/>
        </p:nvSpPr>
        <p:spPr>
          <a:xfrm>
            <a:off x="282620" y="4982979"/>
            <a:ext cx="2057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1. Des territoires intégrés</a:t>
            </a:r>
            <a:endParaRPr lang="fr-FR" sz="1000" b="1" dirty="0"/>
          </a:p>
        </p:txBody>
      </p:sp>
      <p:sp>
        <p:nvSpPr>
          <p:cNvPr id="1084" name="ZoneTexte 1083"/>
          <p:cNvSpPr txBox="1"/>
          <p:nvPr/>
        </p:nvSpPr>
        <p:spPr>
          <a:xfrm>
            <a:off x="210611" y="5919083"/>
            <a:ext cx="27145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2</a:t>
            </a:r>
            <a:r>
              <a:rPr lang="fr-FR" sz="1000" b="1" dirty="0" smtClean="0"/>
              <a:t>. Des interfaces majeures</a:t>
            </a:r>
            <a:endParaRPr lang="fr-FR" sz="1000" b="1" dirty="0"/>
          </a:p>
        </p:txBody>
      </p:sp>
      <p:sp>
        <p:nvSpPr>
          <p:cNvPr id="1085" name="Rectangle 1084"/>
          <p:cNvSpPr/>
          <p:nvPr/>
        </p:nvSpPr>
        <p:spPr>
          <a:xfrm>
            <a:off x="3228285" y="6021288"/>
            <a:ext cx="360000" cy="180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6" name="Forme libre 1085"/>
          <p:cNvSpPr/>
          <p:nvPr/>
        </p:nvSpPr>
        <p:spPr>
          <a:xfrm rot="21107711">
            <a:off x="6011156" y="5368913"/>
            <a:ext cx="432000" cy="45719"/>
          </a:xfrm>
          <a:custGeom>
            <a:avLst/>
            <a:gdLst>
              <a:gd name="connsiteX0" fmla="*/ 10296 w 914969"/>
              <a:gd name="connsiteY0" fmla="*/ 0 h 527202"/>
              <a:gd name="connsiteX1" fmla="*/ 10296 w 914969"/>
              <a:gd name="connsiteY1" fmla="*/ 184825 h 527202"/>
              <a:gd name="connsiteX2" fmla="*/ 117301 w 914969"/>
              <a:gd name="connsiteY2" fmla="*/ 369651 h 527202"/>
              <a:gd name="connsiteX3" fmla="*/ 331309 w 914969"/>
              <a:gd name="connsiteY3" fmla="*/ 486383 h 527202"/>
              <a:gd name="connsiteX4" fmla="*/ 574501 w 914969"/>
              <a:gd name="connsiteY4" fmla="*/ 525294 h 527202"/>
              <a:gd name="connsiteX5" fmla="*/ 730143 w 914969"/>
              <a:gd name="connsiteY5" fmla="*/ 515566 h 527202"/>
              <a:gd name="connsiteX6" fmla="*/ 914969 w 914969"/>
              <a:gd name="connsiteY6" fmla="*/ 466928 h 52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969" h="527202">
                <a:moveTo>
                  <a:pt x="10296" y="0"/>
                </a:moveTo>
                <a:cubicBezTo>
                  <a:pt x="1379" y="61608"/>
                  <a:pt x="-7538" y="123216"/>
                  <a:pt x="10296" y="184825"/>
                </a:cubicBezTo>
                <a:cubicBezTo>
                  <a:pt x="28130" y="246434"/>
                  <a:pt x="63799" y="319391"/>
                  <a:pt x="117301" y="369651"/>
                </a:cubicBezTo>
                <a:cubicBezTo>
                  <a:pt x="170803" y="419911"/>
                  <a:pt x="255109" y="460443"/>
                  <a:pt x="331309" y="486383"/>
                </a:cubicBezTo>
                <a:cubicBezTo>
                  <a:pt x="407509" y="512323"/>
                  <a:pt x="508029" y="520430"/>
                  <a:pt x="574501" y="525294"/>
                </a:cubicBezTo>
                <a:cubicBezTo>
                  <a:pt x="640973" y="530158"/>
                  <a:pt x="673398" y="525294"/>
                  <a:pt x="730143" y="515566"/>
                </a:cubicBezTo>
                <a:cubicBezTo>
                  <a:pt x="786888" y="505838"/>
                  <a:pt x="850928" y="486383"/>
                  <a:pt x="914969" y="466928"/>
                </a:cubicBezTo>
              </a:path>
            </a:pathLst>
          </a:custGeom>
          <a:noFill/>
          <a:ln w="38100">
            <a:solidFill>
              <a:srgbClr val="FF33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7" name="Rectangle 1086"/>
          <p:cNvSpPr/>
          <p:nvPr/>
        </p:nvSpPr>
        <p:spPr>
          <a:xfrm>
            <a:off x="3203848" y="6525344"/>
            <a:ext cx="36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8" name="Triangle isocèle 1087"/>
          <p:cNvSpPr/>
          <p:nvPr/>
        </p:nvSpPr>
        <p:spPr>
          <a:xfrm>
            <a:off x="3299626" y="5229200"/>
            <a:ext cx="180000" cy="180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9" name="Forme libre 1088"/>
          <p:cNvSpPr/>
          <p:nvPr/>
        </p:nvSpPr>
        <p:spPr>
          <a:xfrm rot="993135">
            <a:off x="5060868" y="2506917"/>
            <a:ext cx="1013885" cy="541383"/>
          </a:xfrm>
          <a:custGeom>
            <a:avLst/>
            <a:gdLst>
              <a:gd name="connsiteX0" fmla="*/ 0 w 414868"/>
              <a:gd name="connsiteY0" fmla="*/ 1186774 h 1186774"/>
              <a:gd name="connsiteX1" fmla="*/ 175098 w 414868"/>
              <a:gd name="connsiteY1" fmla="*/ 1011676 h 1186774"/>
              <a:gd name="connsiteX2" fmla="*/ 398834 w 414868"/>
              <a:gd name="connsiteY2" fmla="*/ 564204 h 1186774"/>
              <a:gd name="connsiteX3" fmla="*/ 379379 w 414868"/>
              <a:gd name="connsiteY3" fmla="*/ 0 h 118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68" h="1186774">
                <a:moveTo>
                  <a:pt x="0" y="1186774"/>
                </a:moveTo>
                <a:cubicBezTo>
                  <a:pt x="54313" y="1151106"/>
                  <a:pt x="108626" y="1115438"/>
                  <a:pt x="175098" y="1011676"/>
                </a:cubicBezTo>
                <a:cubicBezTo>
                  <a:pt x="241570" y="907914"/>
                  <a:pt x="364787" y="732817"/>
                  <a:pt x="398834" y="564204"/>
                </a:cubicBezTo>
                <a:cubicBezTo>
                  <a:pt x="432881" y="395591"/>
                  <a:pt x="406130" y="197795"/>
                  <a:pt x="379379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0" name="Forme libre 1089"/>
          <p:cNvSpPr/>
          <p:nvPr/>
        </p:nvSpPr>
        <p:spPr>
          <a:xfrm>
            <a:off x="4270550" y="2039314"/>
            <a:ext cx="1589160" cy="254316"/>
          </a:xfrm>
          <a:custGeom>
            <a:avLst/>
            <a:gdLst>
              <a:gd name="connsiteX0" fmla="*/ 1607737 w 1607737"/>
              <a:gd name="connsiteY0" fmla="*/ 0 h 160773"/>
              <a:gd name="connsiteX1" fmla="*/ 1034981 w 1607737"/>
              <a:gd name="connsiteY1" fmla="*/ 120580 h 160773"/>
              <a:gd name="connsiteX2" fmla="*/ 0 w 1607737"/>
              <a:gd name="connsiteY2" fmla="*/ 160773 h 16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737" h="160773">
                <a:moveTo>
                  <a:pt x="1607737" y="0"/>
                </a:moveTo>
                <a:cubicBezTo>
                  <a:pt x="1455337" y="46892"/>
                  <a:pt x="1302937" y="93785"/>
                  <a:pt x="1034981" y="120580"/>
                </a:cubicBezTo>
                <a:cubicBezTo>
                  <a:pt x="767025" y="147376"/>
                  <a:pt x="383512" y="154074"/>
                  <a:pt x="0" y="160773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1" name="Ellipse 1090"/>
          <p:cNvSpPr/>
          <p:nvPr/>
        </p:nvSpPr>
        <p:spPr>
          <a:xfrm rot="5400000">
            <a:off x="3293848" y="5427232"/>
            <a:ext cx="180000" cy="36000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1093" name="Forme libre 1092"/>
          <p:cNvSpPr/>
          <p:nvPr/>
        </p:nvSpPr>
        <p:spPr>
          <a:xfrm>
            <a:off x="6084168" y="5985288"/>
            <a:ext cx="396000" cy="36000"/>
          </a:xfrm>
          <a:custGeom>
            <a:avLst/>
            <a:gdLst>
              <a:gd name="connsiteX0" fmla="*/ 0 w 414868"/>
              <a:gd name="connsiteY0" fmla="*/ 1186774 h 1186774"/>
              <a:gd name="connsiteX1" fmla="*/ 175098 w 414868"/>
              <a:gd name="connsiteY1" fmla="*/ 1011676 h 1186774"/>
              <a:gd name="connsiteX2" fmla="*/ 398834 w 414868"/>
              <a:gd name="connsiteY2" fmla="*/ 564204 h 1186774"/>
              <a:gd name="connsiteX3" fmla="*/ 379379 w 414868"/>
              <a:gd name="connsiteY3" fmla="*/ 0 h 118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68" h="1186774">
                <a:moveTo>
                  <a:pt x="0" y="1186774"/>
                </a:moveTo>
                <a:cubicBezTo>
                  <a:pt x="54313" y="1151106"/>
                  <a:pt x="108626" y="1115438"/>
                  <a:pt x="175098" y="1011676"/>
                </a:cubicBezTo>
                <a:cubicBezTo>
                  <a:pt x="241570" y="907914"/>
                  <a:pt x="364787" y="732817"/>
                  <a:pt x="398834" y="564204"/>
                </a:cubicBezTo>
                <a:cubicBezTo>
                  <a:pt x="432881" y="395591"/>
                  <a:pt x="406130" y="197795"/>
                  <a:pt x="379379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4" name="ZoneTexte 1093"/>
          <p:cNvSpPr txBox="1"/>
          <p:nvPr/>
        </p:nvSpPr>
        <p:spPr>
          <a:xfrm>
            <a:off x="3305529" y="5733256"/>
            <a:ext cx="2458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2</a:t>
            </a:r>
            <a:r>
              <a:rPr lang="fr-FR" sz="1000" b="1" dirty="0" smtClean="0"/>
              <a:t>. Des territoires en cours d’intégratio</a:t>
            </a:r>
            <a:r>
              <a:rPr lang="fr-FR" sz="1000" b="1" dirty="0"/>
              <a:t>n</a:t>
            </a:r>
          </a:p>
        </p:txBody>
      </p:sp>
      <p:sp>
        <p:nvSpPr>
          <p:cNvPr id="1095" name="ZoneTexte 1094"/>
          <p:cNvSpPr txBox="1"/>
          <p:nvPr/>
        </p:nvSpPr>
        <p:spPr>
          <a:xfrm>
            <a:off x="3347864" y="6279123"/>
            <a:ext cx="2458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3</a:t>
            </a:r>
            <a:r>
              <a:rPr lang="fr-FR" sz="1000" b="1" dirty="0" smtClean="0"/>
              <a:t>. Des territoires toujours marginalisés </a:t>
            </a:r>
            <a:endParaRPr lang="fr-FR" sz="1000" b="1" dirty="0"/>
          </a:p>
        </p:txBody>
      </p:sp>
      <p:sp>
        <p:nvSpPr>
          <p:cNvPr id="1096" name="ZoneTexte 1095"/>
          <p:cNvSpPr txBox="1"/>
          <p:nvPr/>
        </p:nvSpPr>
        <p:spPr>
          <a:xfrm>
            <a:off x="6505770" y="4982979"/>
            <a:ext cx="2458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1. Des flux historique et symétriques</a:t>
            </a:r>
            <a:endParaRPr lang="fr-FR" sz="1000" b="1" dirty="0"/>
          </a:p>
        </p:txBody>
      </p:sp>
      <p:sp>
        <p:nvSpPr>
          <p:cNvPr id="1097" name="ZoneTexte 1096"/>
          <p:cNvSpPr txBox="1"/>
          <p:nvPr/>
        </p:nvSpPr>
        <p:spPr>
          <a:xfrm>
            <a:off x="6505770" y="5517232"/>
            <a:ext cx="2458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2</a:t>
            </a:r>
            <a:r>
              <a:rPr lang="fr-FR" sz="1000" b="1" dirty="0" smtClean="0"/>
              <a:t>. Des flux récents et asymétriques</a:t>
            </a:r>
            <a:endParaRPr lang="fr-FR" sz="1000" b="1" dirty="0"/>
          </a:p>
        </p:txBody>
      </p:sp>
      <p:sp>
        <p:nvSpPr>
          <p:cNvPr id="1098" name="ZoneTexte 1097"/>
          <p:cNvSpPr txBox="1"/>
          <p:nvPr/>
        </p:nvSpPr>
        <p:spPr>
          <a:xfrm>
            <a:off x="3281336" y="4995336"/>
            <a:ext cx="2458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1. Vers l’émergence de nouveaux centres  ?</a:t>
            </a:r>
            <a:endParaRPr lang="fr-FR" sz="1000" b="1" dirty="0"/>
          </a:p>
        </p:txBody>
      </p:sp>
      <p:sp>
        <p:nvSpPr>
          <p:cNvPr id="1100" name="Forme libre 1099"/>
          <p:cNvSpPr/>
          <p:nvPr/>
        </p:nvSpPr>
        <p:spPr>
          <a:xfrm>
            <a:off x="6387441" y="1029270"/>
            <a:ext cx="2224396" cy="545727"/>
          </a:xfrm>
          <a:custGeom>
            <a:avLst/>
            <a:gdLst>
              <a:gd name="connsiteX0" fmla="*/ 0 w 2165131"/>
              <a:gd name="connsiteY0" fmla="*/ 378372 h 378372"/>
              <a:gd name="connsiteX1" fmla="*/ 714703 w 2165131"/>
              <a:gd name="connsiteY1" fmla="*/ 147145 h 378372"/>
              <a:gd name="connsiteX2" fmla="*/ 2165131 w 2165131"/>
              <a:gd name="connsiteY2" fmla="*/ 0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5131" h="378372">
                <a:moveTo>
                  <a:pt x="0" y="378372"/>
                </a:moveTo>
                <a:cubicBezTo>
                  <a:pt x="176924" y="294289"/>
                  <a:pt x="353848" y="210207"/>
                  <a:pt x="714703" y="147145"/>
                </a:cubicBezTo>
                <a:cubicBezTo>
                  <a:pt x="1075558" y="84083"/>
                  <a:pt x="1620344" y="42041"/>
                  <a:pt x="2165131" y="0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1" name="Forme libre 1100"/>
          <p:cNvSpPr/>
          <p:nvPr/>
        </p:nvSpPr>
        <p:spPr>
          <a:xfrm rot="765026">
            <a:off x="239835" y="714043"/>
            <a:ext cx="1512000" cy="715559"/>
          </a:xfrm>
          <a:custGeom>
            <a:avLst/>
            <a:gdLst>
              <a:gd name="connsiteX0" fmla="*/ 0 w 1555531"/>
              <a:gd name="connsiteY0" fmla="*/ 493986 h 493986"/>
              <a:gd name="connsiteX1" fmla="*/ 966952 w 1555531"/>
              <a:gd name="connsiteY1" fmla="*/ 136634 h 493986"/>
              <a:gd name="connsiteX2" fmla="*/ 1555531 w 1555531"/>
              <a:gd name="connsiteY2" fmla="*/ 0 h 4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531" h="493986">
                <a:moveTo>
                  <a:pt x="0" y="493986"/>
                </a:moveTo>
                <a:cubicBezTo>
                  <a:pt x="353848" y="356475"/>
                  <a:pt x="707697" y="218965"/>
                  <a:pt x="966952" y="136634"/>
                </a:cubicBezTo>
                <a:cubicBezTo>
                  <a:pt x="1226207" y="54303"/>
                  <a:pt x="1555531" y="0"/>
                  <a:pt x="1555531" y="0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2" name="Forme libre 1101"/>
          <p:cNvSpPr/>
          <p:nvPr/>
        </p:nvSpPr>
        <p:spPr>
          <a:xfrm rot="768042">
            <a:off x="5842212" y="1265087"/>
            <a:ext cx="363011" cy="366399"/>
          </a:xfrm>
          <a:custGeom>
            <a:avLst/>
            <a:gdLst>
              <a:gd name="connsiteX0" fmla="*/ 0 w 504876"/>
              <a:gd name="connsiteY0" fmla="*/ 41685 h 524570"/>
              <a:gd name="connsiteX1" fmla="*/ 410966 w 504876"/>
              <a:gd name="connsiteY1" fmla="*/ 31410 h 524570"/>
              <a:gd name="connsiteX2" fmla="*/ 503433 w 504876"/>
              <a:gd name="connsiteY2" fmla="*/ 391006 h 524570"/>
              <a:gd name="connsiteX3" fmla="*/ 369869 w 504876"/>
              <a:gd name="connsiteY3" fmla="*/ 524570 h 52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876" h="524570">
                <a:moveTo>
                  <a:pt x="0" y="41685"/>
                </a:moveTo>
                <a:cubicBezTo>
                  <a:pt x="163530" y="7437"/>
                  <a:pt x="327061" y="-26810"/>
                  <a:pt x="410966" y="31410"/>
                </a:cubicBezTo>
                <a:cubicBezTo>
                  <a:pt x="494871" y="89630"/>
                  <a:pt x="510283" y="308813"/>
                  <a:pt x="503433" y="391006"/>
                </a:cubicBezTo>
                <a:cubicBezTo>
                  <a:pt x="496584" y="473199"/>
                  <a:pt x="433226" y="498884"/>
                  <a:pt x="369869" y="524570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3" name="Forme libre 1102"/>
          <p:cNvSpPr/>
          <p:nvPr/>
        </p:nvSpPr>
        <p:spPr>
          <a:xfrm>
            <a:off x="6386763" y="1229022"/>
            <a:ext cx="2205460" cy="515315"/>
          </a:xfrm>
          <a:custGeom>
            <a:avLst/>
            <a:gdLst>
              <a:gd name="connsiteX0" fmla="*/ 0 w 2165131"/>
              <a:gd name="connsiteY0" fmla="*/ 378372 h 378372"/>
              <a:gd name="connsiteX1" fmla="*/ 714703 w 2165131"/>
              <a:gd name="connsiteY1" fmla="*/ 147145 h 378372"/>
              <a:gd name="connsiteX2" fmla="*/ 2165131 w 2165131"/>
              <a:gd name="connsiteY2" fmla="*/ 0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5131" h="378372">
                <a:moveTo>
                  <a:pt x="0" y="378372"/>
                </a:moveTo>
                <a:cubicBezTo>
                  <a:pt x="176924" y="294289"/>
                  <a:pt x="353848" y="210207"/>
                  <a:pt x="714703" y="147145"/>
                </a:cubicBezTo>
                <a:cubicBezTo>
                  <a:pt x="1075558" y="84083"/>
                  <a:pt x="1620344" y="42041"/>
                  <a:pt x="2165131" y="0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4" name="Forme libre 1103"/>
          <p:cNvSpPr/>
          <p:nvPr/>
        </p:nvSpPr>
        <p:spPr>
          <a:xfrm rot="765026">
            <a:off x="253045" y="915197"/>
            <a:ext cx="1512000" cy="715559"/>
          </a:xfrm>
          <a:custGeom>
            <a:avLst/>
            <a:gdLst>
              <a:gd name="connsiteX0" fmla="*/ 0 w 1555531"/>
              <a:gd name="connsiteY0" fmla="*/ 493986 h 493986"/>
              <a:gd name="connsiteX1" fmla="*/ 966952 w 1555531"/>
              <a:gd name="connsiteY1" fmla="*/ 136634 h 493986"/>
              <a:gd name="connsiteX2" fmla="*/ 1555531 w 1555531"/>
              <a:gd name="connsiteY2" fmla="*/ 0 h 4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531" h="493986">
                <a:moveTo>
                  <a:pt x="0" y="493986"/>
                </a:moveTo>
                <a:cubicBezTo>
                  <a:pt x="353848" y="356475"/>
                  <a:pt x="707697" y="218965"/>
                  <a:pt x="966952" y="136634"/>
                </a:cubicBezTo>
                <a:cubicBezTo>
                  <a:pt x="1226207" y="54303"/>
                  <a:pt x="1555531" y="0"/>
                  <a:pt x="1555531" y="0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5" name="Forme libre 1104"/>
          <p:cNvSpPr/>
          <p:nvPr/>
        </p:nvSpPr>
        <p:spPr>
          <a:xfrm rot="20839099">
            <a:off x="1827824" y="2005552"/>
            <a:ext cx="424913" cy="1131341"/>
          </a:xfrm>
          <a:custGeom>
            <a:avLst/>
            <a:gdLst>
              <a:gd name="connsiteX0" fmla="*/ 0 w 414868"/>
              <a:gd name="connsiteY0" fmla="*/ 1186774 h 1186774"/>
              <a:gd name="connsiteX1" fmla="*/ 175098 w 414868"/>
              <a:gd name="connsiteY1" fmla="*/ 1011676 h 1186774"/>
              <a:gd name="connsiteX2" fmla="*/ 398834 w 414868"/>
              <a:gd name="connsiteY2" fmla="*/ 564204 h 1186774"/>
              <a:gd name="connsiteX3" fmla="*/ 379379 w 414868"/>
              <a:gd name="connsiteY3" fmla="*/ 0 h 118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68" h="1186774">
                <a:moveTo>
                  <a:pt x="0" y="1186774"/>
                </a:moveTo>
                <a:cubicBezTo>
                  <a:pt x="54313" y="1151106"/>
                  <a:pt x="108626" y="1115438"/>
                  <a:pt x="175098" y="1011676"/>
                </a:cubicBezTo>
                <a:cubicBezTo>
                  <a:pt x="241570" y="907914"/>
                  <a:pt x="364787" y="732817"/>
                  <a:pt x="398834" y="564204"/>
                </a:cubicBezTo>
                <a:cubicBezTo>
                  <a:pt x="432881" y="395591"/>
                  <a:pt x="406130" y="197795"/>
                  <a:pt x="379379" y="0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6" name="Forme libre 1105"/>
          <p:cNvSpPr/>
          <p:nvPr/>
        </p:nvSpPr>
        <p:spPr>
          <a:xfrm>
            <a:off x="2178312" y="2492881"/>
            <a:ext cx="1038017" cy="901120"/>
          </a:xfrm>
          <a:custGeom>
            <a:avLst/>
            <a:gdLst>
              <a:gd name="connsiteX0" fmla="*/ 0 w 1108953"/>
              <a:gd name="connsiteY0" fmla="*/ 972766 h 972766"/>
              <a:gd name="connsiteX1" fmla="*/ 204281 w 1108953"/>
              <a:gd name="connsiteY1" fmla="*/ 642026 h 972766"/>
              <a:gd name="connsiteX2" fmla="*/ 603115 w 1108953"/>
              <a:gd name="connsiteY2" fmla="*/ 165371 h 972766"/>
              <a:gd name="connsiteX3" fmla="*/ 1108953 w 1108953"/>
              <a:gd name="connsiteY3" fmla="*/ 0 h 97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953" h="972766">
                <a:moveTo>
                  <a:pt x="0" y="972766"/>
                </a:moveTo>
                <a:cubicBezTo>
                  <a:pt x="51881" y="874679"/>
                  <a:pt x="103762" y="776592"/>
                  <a:pt x="204281" y="642026"/>
                </a:cubicBezTo>
                <a:cubicBezTo>
                  <a:pt x="304800" y="507460"/>
                  <a:pt x="452336" y="272375"/>
                  <a:pt x="603115" y="165371"/>
                </a:cubicBezTo>
                <a:cubicBezTo>
                  <a:pt x="753894" y="58367"/>
                  <a:pt x="1108953" y="0"/>
                  <a:pt x="1108953" y="0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7" name="Forme libre 1106"/>
          <p:cNvSpPr/>
          <p:nvPr/>
        </p:nvSpPr>
        <p:spPr>
          <a:xfrm rot="17302454">
            <a:off x="3125061" y="2698508"/>
            <a:ext cx="630895" cy="489351"/>
          </a:xfrm>
          <a:custGeom>
            <a:avLst/>
            <a:gdLst>
              <a:gd name="connsiteX0" fmla="*/ 0 w 1108953"/>
              <a:gd name="connsiteY0" fmla="*/ 972766 h 972766"/>
              <a:gd name="connsiteX1" fmla="*/ 204281 w 1108953"/>
              <a:gd name="connsiteY1" fmla="*/ 642026 h 972766"/>
              <a:gd name="connsiteX2" fmla="*/ 603115 w 1108953"/>
              <a:gd name="connsiteY2" fmla="*/ 165371 h 972766"/>
              <a:gd name="connsiteX3" fmla="*/ 1108953 w 1108953"/>
              <a:gd name="connsiteY3" fmla="*/ 0 h 97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953" h="972766">
                <a:moveTo>
                  <a:pt x="0" y="972766"/>
                </a:moveTo>
                <a:cubicBezTo>
                  <a:pt x="51881" y="874679"/>
                  <a:pt x="103762" y="776592"/>
                  <a:pt x="204281" y="642026"/>
                </a:cubicBezTo>
                <a:cubicBezTo>
                  <a:pt x="304800" y="507460"/>
                  <a:pt x="452336" y="272375"/>
                  <a:pt x="603115" y="165371"/>
                </a:cubicBezTo>
                <a:cubicBezTo>
                  <a:pt x="753894" y="58367"/>
                  <a:pt x="1108953" y="0"/>
                  <a:pt x="1108953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08" name="Forme libre 1107"/>
          <p:cNvSpPr/>
          <p:nvPr/>
        </p:nvSpPr>
        <p:spPr>
          <a:xfrm rot="17302454">
            <a:off x="3259554" y="2675029"/>
            <a:ext cx="630895" cy="489351"/>
          </a:xfrm>
          <a:custGeom>
            <a:avLst/>
            <a:gdLst>
              <a:gd name="connsiteX0" fmla="*/ 0 w 1108953"/>
              <a:gd name="connsiteY0" fmla="*/ 972766 h 972766"/>
              <a:gd name="connsiteX1" fmla="*/ 204281 w 1108953"/>
              <a:gd name="connsiteY1" fmla="*/ 642026 h 972766"/>
              <a:gd name="connsiteX2" fmla="*/ 603115 w 1108953"/>
              <a:gd name="connsiteY2" fmla="*/ 165371 h 972766"/>
              <a:gd name="connsiteX3" fmla="*/ 1108953 w 1108953"/>
              <a:gd name="connsiteY3" fmla="*/ 0 h 97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953" h="972766">
                <a:moveTo>
                  <a:pt x="0" y="972766"/>
                </a:moveTo>
                <a:cubicBezTo>
                  <a:pt x="51881" y="874679"/>
                  <a:pt x="103762" y="776592"/>
                  <a:pt x="204281" y="642026"/>
                </a:cubicBezTo>
                <a:cubicBezTo>
                  <a:pt x="304800" y="507460"/>
                  <a:pt x="452336" y="272375"/>
                  <a:pt x="603115" y="165371"/>
                </a:cubicBezTo>
                <a:cubicBezTo>
                  <a:pt x="753894" y="58367"/>
                  <a:pt x="1108953" y="0"/>
                  <a:pt x="1108953" y="0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09" name="Forme libre 1108"/>
          <p:cNvSpPr/>
          <p:nvPr/>
        </p:nvSpPr>
        <p:spPr>
          <a:xfrm rot="10800000">
            <a:off x="6084169" y="6525344"/>
            <a:ext cx="396000" cy="36000"/>
          </a:xfrm>
          <a:custGeom>
            <a:avLst/>
            <a:gdLst>
              <a:gd name="connsiteX0" fmla="*/ 0 w 414868"/>
              <a:gd name="connsiteY0" fmla="*/ 1186774 h 1186774"/>
              <a:gd name="connsiteX1" fmla="*/ 175098 w 414868"/>
              <a:gd name="connsiteY1" fmla="*/ 1011676 h 1186774"/>
              <a:gd name="connsiteX2" fmla="*/ 398834 w 414868"/>
              <a:gd name="connsiteY2" fmla="*/ 564204 h 1186774"/>
              <a:gd name="connsiteX3" fmla="*/ 379379 w 414868"/>
              <a:gd name="connsiteY3" fmla="*/ 0 h 118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68" h="1186774">
                <a:moveTo>
                  <a:pt x="0" y="1186774"/>
                </a:moveTo>
                <a:cubicBezTo>
                  <a:pt x="54313" y="1151106"/>
                  <a:pt x="108626" y="1115438"/>
                  <a:pt x="175098" y="1011676"/>
                </a:cubicBezTo>
                <a:cubicBezTo>
                  <a:pt x="241570" y="907914"/>
                  <a:pt x="364787" y="732817"/>
                  <a:pt x="398834" y="564204"/>
                </a:cubicBezTo>
                <a:cubicBezTo>
                  <a:pt x="432881" y="395591"/>
                  <a:pt x="406130" y="197795"/>
                  <a:pt x="379379" y="0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551426" y="5189130"/>
            <a:ext cx="2568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Aire de puissance historique, </a:t>
            </a:r>
            <a:r>
              <a:rPr lang="fr-FR" sz="1000" dirty="0" smtClean="0"/>
              <a:t>territoire dominant de la mondialisation.</a:t>
            </a:r>
            <a:endParaRPr lang="fr-FR" sz="1000" dirty="0"/>
          </a:p>
        </p:txBody>
      </p:sp>
      <p:sp>
        <p:nvSpPr>
          <p:cNvPr id="599" name="ZoneTexte 598"/>
          <p:cNvSpPr txBox="1"/>
          <p:nvPr/>
        </p:nvSpPr>
        <p:spPr>
          <a:xfrm>
            <a:off x="566991" y="5549170"/>
            <a:ext cx="2453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Nouveau territoire mondialisé</a:t>
            </a:r>
            <a:r>
              <a:rPr lang="fr-FR" sz="1000" dirty="0" smtClean="0"/>
              <a:t>, intégration et forte </a:t>
            </a:r>
            <a:r>
              <a:rPr lang="fr-FR" sz="1000" smtClean="0"/>
              <a:t>croissance  économique récentes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600" name="ZoneTexte 599"/>
          <p:cNvSpPr txBox="1"/>
          <p:nvPr/>
        </p:nvSpPr>
        <p:spPr>
          <a:xfrm>
            <a:off x="539552" y="6093296"/>
            <a:ext cx="26603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Ville mondiale</a:t>
            </a:r>
            <a:r>
              <a:rPr lang="fr-FR" sz="1000" dirty="0" smtClean="0"/>
              <a:t>, centre d’impulsion majeur.</a:t>
            </a:r>
            <a:endParaRPr lang="fr-FR" sz="1000" dirty="0"/>
          </a:p>
        </p:txBody>
      </p:sp>
      <p:sp>
        <p:nvSpPr>
          <p:cNvPr id="601" name="ZoneTexte 600"/>
          <p:cNvSpPr txBox="1"/>
          <p:nvPr/>
        </p:nvSpPr>
        <p:spPr>
          <a:xfrm>
            <a:off x="539551" y="6341258"/>
            <a:ext cx="2493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Principale façade maritime </a:t>
            </a:r>
            <a:r>
              <a:rPr lang="fr-FR" sz="1000" dirty="0" smtClean="0"/>
              <a:t>concentrant les flux commerciaux intercontinentaux.</a:t>
            </a:r>
            <a:endParaRPr lang="fr-FR" sz="1000" dirty="0"/>
          </a:p>
        </p:txBody>
      </p:sp>
      <p:sp>
        <p:nvSpPr>
          <p:cNvPr id="602" name="ZoneTexte 601"/>
          <p:cNvSpPr txBox="1"/>
          <p:nvPr/>
        </p:nvSpPr>
        <p:spPr>
          <a:xfrm>
            <a:off x="3563888" y="5877272"/>
            <a:ext cx="2204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Périphérie exploitée</a:t>
            </a:r>
            <a:r>
              <a:rPr lang="fr-FR" sz="1000" dirty="0" smtClean="0"/>
              <a:t> très inégalement intégrée. </a:t>
            </a:r>
            <a:endParaRPr lang="fr-FR" sz="1000" dirty="0"/>
          </a:p>
        </p:txBody>
      </p:sp>
      <p:sp>
        <p:nvSpPr>
          <p:cNvPr id="603" name="ZoneTexte 602"/>
          <p:cNvSpPr txBox="1"/>
          <p:nvPr/>
        </p:nvSpPr>
        <p:spPr>
          <a:xfrm>
            <a:off x="3563888" y="5157192"/>
            <a:ext cx="2204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Nouvelle aire de puissanc</a:t>
            </a:r>
            <a:r>
              <a:rPr lang="fr-FR" sz="1000" dirty="0" smtClean="0"/>
              <a:t>e à vocation mondiale.</a:t>
            </a:r>
            <a:endParaRPr lang="fr-FR" sz="1000" dirty="0"/>
          </a:p>
        </p:txBody>
      </p:sp>
      <p:sp>
        <p:nvSpPr>
          <p:cNvPr id="604" name="ZoneTexte 603"/>
          <p:cNvSpPr txBox="1"/>
          <p:nvPr/>
        </p:nvSpPr>
        <p:spPr>
          <a:xfrm>
            <a:off x="3563888" y="5445224"/>
            <a:ext cx="2307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Nouvel « Atelier du monde </a:t>
            </a:r>
            <a:r>
              <a:rPr lang="fr-FR" sz="1000" dirty="0" smtClean="0"/>
              <a:t>», territoire d’implantation des FTN. </a:t>
            </a:r>
            <a:endParaRPr lang="fr-FR" sz="1000" dirty="0"/>
          </a:p>
        </p:txBody>
      </p:sp>
      <p:sp>
        <p:nvSpPr>
          <p:cNvPr id="605" name="ZoneTexte 604"/>
          <p:cNvSpPr txBox="1"/>
          <p:nvPr/>
        </p:nvSpPr>
        <p:spPr>
          <a:xfrm>
            <a:off x="3609130" y="6453336"/>
            <a:ext cx="240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Périphérie délaissée</a:t>
            </a:r>
            <a:r>
              <a:rPr lang="fr-FR" sz="1000" dirty="0" smtClean="0"/>
              <a:t>, territoire souvent enclavé et faiblement développé.</a:t>
            </a:r>
            <a:endParaRPr lang="fr-FR" sz="1000" dirty="0"/>
          </a:p>
        </p:txBody>
      </p:sp>
      <p:sp>
        <p:nvSpPr>
          <p:cNvPr id="606" name="ZoneTexte 605"/>
          <p:cNvSpPr txBox="1"/>
          <p:nvPr/>
        </p:nvSpPr>
        <p:spPr>
          <a:xfrm>
            <a:off x="6444208" y="518913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Flux historique majeur de la mondialisation, </a:t>
            </a:r>
            <a:r>
              <a:rPr lang="fr-FR" sz="1000" dirty="0" smtClean="0"/>
              <a:t>échanges de biens et services et d’IDE équilibrés.</a:t>
            </a:r>
            <a:endParaRPr lang="fr-FR" sz="1000" dirty="0"/>
          </a:p>
        </p:txBody>
      </p:sp>
      <p:sp>
        <p:nvSpPr>
          <p:cNvPr id="607" name="ZoneTexte 606"/>
          <p:cNvSpPr txBox="1"/>
          <p:nvPr/>
        </p:nvSpPr>
        <p:spPr>
          <a:xfrm>
            <a:off x="6444208" y="5683314"/>
            <a:ext cx="2520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Flux récents et en forte croissance, </a:t>
            </a:r>
            <a:r>
              <a:rPr lang="fr-FR" sz="1000" dirty="0" smtClean="0"/>
              <a:t>exportation de biens de consommation et de matières brutes.</a:t>
            </a:r>
            <a:endParaRPr lang="fr-FR" sz="1000" dirty="0"/>
          </a:p>
        </p:txBody>
      </p:sp>
      <p:sp>
        <p:nvSpPr>
          <p:cNvPr id="608" name="ZoneTexte 607"/>
          <p:cNvSpPr txBox="1"/>
          <p:nvPr/>
        </p:nvSpPr>
        <p:spPr>
          <a:xfrm>
            <a:off x="6444208" y="6187370"/>
            <a:ext cx="2627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Investissements Directs à l’étranger, </a:t>
            </a:r>
            <a:r>
              <a:rPr lang="fr-FR" sz="1000" dirty="0" smtClean="0"/>
              <a:t>stratégie de délocalisation et de conquête de nouveaux marchés</a:t>
            </a:r>
            <a:r>
              <a:rPr lang="fr-FR" sz="1000" b="1" dirty="0" smtClean="0"/>
              <a:t>  des FTN.</a:t>
            </a:r>
            <a:endParaRPr lang="fr-FR" sz="1000" dirty="0"/>
          </a:p>
        </p:txBody>
      </p:sp>
      <p:sp>
        <p:nvSpPr>
          <p:cNvPr id="3" name="ZoneTexte 2"/>
          <p:cNvSpPr txBox="1"/>
          <p:nvPr/>
        </p:nvSpPr>
        <p:spPr>
          <a:xfrm>
            <a:off x="202341" y="4149614"/>
            <a:ext cx="2983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Des territoires inégalement  mondialisés.</a:t>
            </a:r>
            <a:endParaRPr lang="fr-FR" sz="2000" dirty="0"/>
          </a:p>
        </p:txBody>
      </p:sp>
      <p:sp>
        <p:nvSpPr>
          <p:cNvPr id="455" name="Forme libre 454"/>
          <p:cNvSpPr/>
          <p:nvPr/>
        </p:nvSpPr>
        <p:spPr>
          <a:xfrm>
            <a:off x="3833830" y="628442"/>
            <a:ext cx="1034103" cy="1369938"/>
          </a:xfrm>
          <a:custGeom>
            <a:avLst/>
            <a:gdLst>
              <a:gd name="connsiteX0" fmla="*/ 289283 w 1034103"/>
              <a:gd name="connsiteY0" fmla="*/ 0 h 1369938"/>
              <a:gd name="connsiteX1" fmla="*/ 295933 w 1034103"/>
              <a:gd name="connsiteY1" fmla="*/ 76477 h 1369938"/>
              <a:gd name="connsiteX2" fmla="*/ 242731 w 1034103"/>
              <a:gd name="connsiteY2" fmla="*/ 83127 h 1369938"/>
              <a:gd name="connsiteX3" fmla="*/ 219456 w 1034103"/>
              <a:gd name="connsiteY3" fmla="*/ 113053 h 1369938"/>
              <a:gd name="connsiteX4" fmla="*/ 166254 w 1034103"/>
              <a:gd name="connsiteY4" fmla="*/ 46551 h 1369938"/>
              <a:gd name="connsiteX5" fmla="*/ 119703 w 1034103"/>
              <a:gd name="connsiteY5" fmla="*/ 36576 h 1369938"/>
              <a:gd name="connsiteX6" fmla="*/ 73152 w 1034103"/>
              <a:gd name="connsiteY6" fmla="*/ 86453 h 1369938"/>
              <a:gd name="connsiteX7" fmla="*/ 146304 w 1034103"/>
              <a:gd name="connsiteY7" fmla="*/ 152954 h 1369938"/>
              <a:gd name="connsiteX8" fmla="*/ 229431 w 1034103"/>
              <a:gd name="connsiteY8" fmla="*/ 209481 h 1369938"/>
              <a:gd name="connsiteX9" fmla="*/ 279307 w 1034103"/>
              <a:gd name="connsiteY9" fmla="*/ 242732 h 1369938"/>
              <a:gd name="connsiteX10" fmla="*/ 342484 w 1034103"/>
              <a:gd name="connsiteY10" fmla="*/ 222781 h 1369938"/>
              <a:gd name="connsiteX11" fmla="*/ 359110 w 1034103"/>
              <a:gd name="connsiteY11" fmla="*/ 262682 h 1369938"/>
              <a:gd name="connsiteX12" fmla="*/ 412311 w 1034103"/>
              <a:gd name="connsiteY12" fmla="*/ 292608 h 1369938"/>
              <a:gd name="connsiteX13" fmla="*/ 415636 w 1034103"/>
              <a:gd name="connsiteY13" fmla="*/ 322534 h 1369938"/>
              <a:gd name="connsiteX14" fmla="*/ 432262 w 1034103"/>
              <a:gd name="connsiteY14" fmla="*/ 372410 h 1369938"/>
              <a:gd name="connsiteX15" fmla="*/ 458862 w 1034103"/>
              <a:gd name="connsiteY15" fmla="*/ 408986 h 1369938"/>
              <a:gd name="connsiteX16" fmla="*/ 435587 w 1034103"/>
              <a:gd name="connsiteY16" fmla="*/ 448887 h 1369938"/>
              <a:gd name="connsiteX17" fmla="*/ 482138 w 1034103"/>
              <a:gd name="connsiteY17" fmla="*/ 512064 h 1369938"/>
              <a:gd name="connsiteX18" fmla="*/ 528689 w 1034103"/>
              <a:gd name="connsiteY18" fmla="*/ 522039 h 1369938"/>
              <a:gd name="connsiteX19" fmla="*/ 565265 w 1034103"/>
              <a:gd name="connsiteY19" fmla="*/ 568591 h 1369938"/>
              <a:gd name="connsiteX20" fmla="*/ 508739 w 1034103"/>
              <a:gd name="connsiteY20" fmla="*/ 585216 h 1369938"/>
              <a:gd name="connsiteX21" fmla="*/ 492113 w 1034103"/>
              <a:gd name="connsiteY21" fmla="*/ 615142 h 1369938"/>
              <a:gd name="connsiteX22" fmla="*/ 525364 w 1034103"/>
              <a:gd name="connsiteY22" fmla="*/ 648393 h 1369938"/>
              <a:gd name="connsiteX23" fmla="*/ 535339 w 1034103"/>
              <a:gd name="connsiteY23" fmla="*/ 708245 h 1369938"/>
              <a:gd name="connsiteX24" fmla="*/ 472163 w 1034103"/>
              <a:gd name="connsiteY24" fmla="*/ 671669 h 1369938"/>
              <a:gd name="connsiteX25" fmla="*/ 399011 w 1034103"/>
              <a:gd name="connsiteY25" fmla="*/ 704919 h 1369938"/>
              <a:gd name="connsiteX26" fmla="*/ 385710 w 1034103"/>
              <a:gd name="connsiteY26" fmla="*/ 738170 h 1369938"/>
              <a:gd name="connsiteX27" fmla="*/ 422286 w 1034103"/>
              <a:gd name="connsiteY27" fmla="*/ 774746 h 1369938"/>
              <a:gd name="connsiteX28" fmla="*/ 432262 w 1034103"/>
              <a:gd name="connsiteY28" fmla="*/ 887799 h 1369938"/>
              <a:gd name="connsiteX29" fmla="*/ 472163 w 1034103"/>
              <a:gd name="connsiteY29" fmla="*/ 911075 h 1369938"/>
              <a:gd name="connsiteX30" fmla="*/ 528689 w 1034103"/>
              <a:gd name="connsiteY30" fmla="*/ 917725 h 1369938"/>
              <a:gd name="connsiteX31" fmla="*/ 425611 w 1034103"/>
              <a:gd name="connsiteY31" fmla="*/ 937676 h 1369938"/>
              <a:gd name="connsiteX32" fmla="*/ 505414 w 1034103"/>
              <a:gd name="connsiteY32" fmla="*/ 994202 h 1369938"/>
              <a:gd name="connsiteX33" fmla="*/ 508739 w 1034103"/>
              <a:gd name="connsiteY33" fmla="*/ 1014153 h 1369938"/>
              <a:gd name="connsiteX34" fmla="*/ 422286 w 1034103"/>
              <a:gd name="connsiteY34" fmla="*/ 977577 h 1369938"/>
              <a:gd name="connsiteX35" fmla="*/ 402336 w 1034103"/>
              <a:gd name="connsiteY35" fmla="*/ 1020803 h 1369938"/>
              <a:gd name="connsiteX36" fmla="*/ 518714 w 1034103"/>
              <a:gd name="connsiteY36" fmla="*/ 1077330 h 1369938"/>
              <a:gd name="connsiteX37" fmla="*/ 498763 w 1034103"/>
              <a:gd name="connsiteY37" fmla="*/ 1100605 h 1369938"/>
              <a:gd name="connsiteX38" fmla="*/ 468838 w 1034103"/>
              <a:gd name="connsiteY38" fmla="*/ 1083980 h 1369938"/>
              <a:gd name="connsiteX39" fmla="*/ 428937 w 1034103"/>
              <a:gd name="connsiteY39" fmla="*/ 1097280 h 1369938"/>
              <a:gd name="connsiteX40" fmla="*/ 468838 w 1034103"/>
              <a:gd name="connsiteY40" fmla="*/ 1117231 h 1369938"/>
              <a:gd name="connsiteX41" fmla="*/ 399011 w 1034103"/>
              <a:gd name="connsiteY41" fmla="*/ 1173757 h 1369938"/>
              <a:gd name="connsiteX42" fmla="*/ 349134 w 1034103"/>
              <a:gd name="connsiteY42" fmla="*/ 1203683 h 1369938"/>
              <a:gd name="connsiteX43" fmla="*/ 302583 w 1034103"/>
              <a:gd name="connsiteY43" fmla="*/ 1240259 h 1369938"/>
              <a:gd name="connsiteX44" fmla="*/ 186205 w 1034103"/>
              <a:gd name="connsiteY44" fmla="*/ 1216983 h 1369938"/>
              <a:gd name="connsiteX45" fmla="*/ 169579 w 1034103"/>
              <a:gd name="connsiteY45" fmla="*/ 1180407 h 1369938"/>
              <a:gd name="connsiteX46" fmla="*/ 79802 w 1034103"/>
              <a:gd name="connsiteY46" fmla="*/ 1180407 h 1369938"/>
              <a:gd name="connsiteX47" fmla="*/ 0 w 1034103"/>
              <a:gd name="connsiteY47" fmla="*/ 1233609 h 1369938"/>
              <a:gd name="connsiteX48" fmla="*/ 49876 w 1034103"/>
              <a:gd name="connsiteY48" fmla="*/ 1266860 h 1369938"/>
              <a:gd name="connsiteX49" fmla="*/ 176230 w 1034103"/>
              <a:gd name="connsiteY49" fmla="*/ 1369938 h 1369938"/>
              <a:gd name="connsiteX50" fmla="*/ 322534 w 1034103"/>
              <a:gd name="connsiteY50" fmla="*/ 1349987 h 1369938"/>
              <a:gd name="connsiteX51" fmla="*/ 415636 w 1034103"/>
              <a:gd name="connsiteY51" fmla="*/ 1330037 h 1369938"/>
              <a:gd name="connsiteX52" fmla="*/ 571915 w 1034103"/>
              <a:gd name="connsiteY52" fmla="*/ 1226959 h 1369938"/>
              <a:gd name="connsiteX53" fmla="*/ 665018 w 1034103"/>
              <a:gd name="connsiteY53" fmla="*/ 1070679 h 1369938"/>
              <a:gd name="connsiteX54" fmla="*/ 744820 w 1034103"/>
              <a:gd name="connsiteY54" fmla="*/ 927701 h 1369938"/>
              <a:gd name="connsiteX55" fmla="*/ 731520 w 1034103"/>
              <a:gd name="connsiteY55" fmla="*/ 754796 h 1369938"/>
              <a:gd name="connsiteX56" fmla="*/ 741495 w 1034103"/>
              <a:gd name="connsiteY56" fmla="*/ 631767 h 1369938"/>
              <a:gd name="connsiteX57" fmla="*/ 708244 w 1034103"/>
              <a:gd name="connsiteY57" fmla="*/ 508739 h 1369938"/>
              <a:gd name="connsiteX58" fmla="*/ 701594 w 1034103"/>
              <a:gd name="connsiteY58" fmla="*/ 292608 h 1369938"/>
              <a:gd name="connsiteX59" fmla="*/ 701594 w 1034103"/>
              <a:gd name="connsiteY59" fmla="*/ 219456 h 1369938"/>
              <a:gd name="connsiteX60" fmla="*/ 645067 w 1034103"/>
              <a:gd name="connsiteY60" fmla="*/ 179555 h 1369938"/>
              <a:gd name="connsiteX61" fmla="*/ 734845 w 1034103"/>
              <a:gd name="connsiteY61" fmla="*/ 162930 h 1369938"/>
              <a:gd name="connsiteX62" fmla="*/ 827947 w 1034103"/>
              <a:gd name="connsiteY62" fmla="*/ 186205 h 1369938"/>
              <a:gd name="connsiteX63" fmla="*/ 947651 w 1034103"/>
              <a:gd name="connsiteY63" fmla="*/ 179555 h 1369938"/>
              <a:gd name="connsiteX64" fmla="*/ 994202 w 1034103"/>
              <a:gd name="connsiteY64" fmla="*/ 149629 h 1369938"/>
              <a:gd name="connsiteX65" fmla="*/ 1027453 w 1034103"/>
              <a:gd name="connsiteY65" fmla="*/ 162930 h 1369938"/>
              <a:gd name="connsiteX66" fmla="*/ 1034103 w 1034103"/>
              <a:gd name="connsiteY66" fmla="*/ 133004 h 1369938"/>
              <a:gd name="connsiteX67" fmla="*/ 1007502 w 1034103"/>
              <a:gd name="connsiteY67" fmla="*/ 99753 h 1369938"/>
              <a:gd name="connsiteX68" fmla="*/ 921050 w 1034103"/>
              <a:gd name="connsiteY68" fmla="*/ 79802 h 1369938"/>
              <a:gd name="connsiteX69" fmla="*/ 801347 w 1034103"/>
              <a:gd name="connsiteY69" fmla="*/ 76477 h 1369938"/>
              <a:gd name="connsiteX70" fmla="*/ 681643 w 1034103"/>
              <a:gd name="connsiteY70" fmla="*/ 106403 h 1369938"/>
              <a:gd name="connsiteX71" fmla="*/ 595191 w 1034103"/>
              <a:gd name="connsiteY71" fmla="*/ 109728 h 1369938"/>
              <a:gd name="connsiteX72" fmla="*/ 522039 w 1034103"/>
              <a:gd name="connsiteY72" fmla="*/ 63177 h 1369938"/>
              <a:gd name="connsiteX73" fmla="*/ 452212 w 1034103"/>
              <a:gd name="connsiteY73" fmla="*/ 43226 h 1369938"/>
              <a:gd name="connsiteX74" fmla="*/ 395686 w 1034103"/>
              <a:gd name="connsiteY74" fmla="*/ 43226 h 1369938"/>
              <a:gd name="connsiteX75" fmla="*/ 289283 w 1034103"/>
              <a:gd name="connsiteY75" fmla="*/ 0 h 136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34103" h="1369938">
                <a:moveTo>
                  <a:pt x="289283" y="0"/>
                </a:moveTo>
                <a:lnTo>
                  <a:pt x="295933" y="76477"/>
                </a:lnTo>
                <a:lnTo>
                  <a:pt x="242731" y="83127"/>
                </a:lnTo>
                <a:lnTo>
                  <a:pt x="219456" y="113053"/>
                </a:lnTo>
                <a:lnTo>
                  <a:pt x="166254" y="46551"/>
                </a:lnTo>
                <a:lnTo>
                  <a:pt x="119703" y="36576"/>
                </a:lnTo>
                <a:lnTo>
                  <a:pt x="73152" y="86453"/>
                </a:lnTo>
                <a:lnTo>
                  <a:pt x="146304" y="152954"/>
                </a:lnTo>
                <a:lnTo>
                  <a:pt x="229431" y="209481"/>
                </a:lnTo>
                <a:lnTo>
                  <a:pt x="279307" y="242732"/>
                </a:lnTo>
                <a:lnTo>
                  <a:pt x="342484" y="222781"/>
                </a:lnTo>
                <a:lnTo>
                  <a:pt x="359110" y="262682"/>
                </a:lnTo>
                <a:lnTo>
                  <a:pt x="412311" y="292608"/>
                </a:lnTo>
                <a:lnTo>
                  <a:pt x="415636" y="322534"/>
                </a:lnTo>
                <a:lnTo>
                  <a:pt x="432262" y="372410"/>
                </a:lnTo>
                <a:lnTo>
                  <a:pt x="458862" y="408986"/>
                </a:lnTo>
                <a:lnTo>
                  <a:pt x="435587" y="448887"/>
                </a:lnTo>
                <a:lnTo>
                  <a:pt x="482138" y="512064"/>
                </a:lnTo>
                <a:lnTo>
                  <a:pt x="528689" y="522039"/>
                </a:lnTo>
                <a:lnTo>
                  <a:pt x="565265" y="568591"/>
                </a:lnTo>
                <a:lnTo>
                  <a:pt x="508739" y="585216"/>
                </a:lnTo>
                <a:lnTo>
                  <a:pt x="492113" y="615142"/>
                </a:lnTo>
                <a:lnTo>
                  <a:pt x="525364" y="648393"/>
                </a:lnTo>
                <a:lnTo>
                  <a:pt x="535339" y="708245"/>
                </a:lnTo>
                <a:lnTo>
                  <a:pt x="472163" y="671669"/>
                </a:lnTo>
                <a:lnTo>
                  <a:pt x="399011" y="704919"/>
                </a:lnTo>
                <a:lnTo>
                  <a:pt x="385710" y="738170"/>
                </a:lnTo>
                <a:lnTo>
                  <a:pt x="422286" y="774746"/>
                </a:lnTo>
                <a:lnTo>
                  <a:pt x="432262" y="887799"/>
                </a:lnTo>
                <a:lnTo>
                  <a:pt x="472163" y="911075"/>
                </a:lnTo>
                <a:lnTo>
                  <a:pt x="528689" y="917725"/>
                </a:lnTo>
                <a:lnTo>
                  <a:pt x="425611" y="937676"/>
                </a:lnTo>
                <a:lnTo>
                  <a:pt x="505414" y="994202"/>
                </a:lnTo>
                <a:lnTo>
                  <a:pt x="508739" y="1014153"/>
                </a:lnTo>
                <a:lnTo>
                  <a:pt x="422286" y="977577"/>
                </a:lnTo>
                <a:lnTo>
                  <a:pt x="402336" y="1020803"/>
                </a:lnTo>
                <a:lnTo>
                  <a:pt x="518714" y="1077330"/>
                </a:lnTo>
                <a:lnTo>
                  <a:pt x="498763" y="1100605"/>
                </a:lnTo>
                <a:lnTo>
                  <a:pt x="468838" y="1083980"/>
                </a:lnTo>
                <a:lnTo>
                  <a:pt x="428937" y="1097280"/>
                </a:lnTo>
                <a:lnTo>
                  <a:pt x="468838" y="1117231"/>
                </a:lnTo>
                <a:lnTo>
                  <a:pt x="399011" y="1173757"/>
                </a:lnTo>
                <a:lnTo>
                  <a:pt x="349134" y="1203683"/>
                </a:lnTo>
                <a:lnTo>
                  <a:pt x="302583" y="1240259"/>
                </a:lnTo>
                <a:lnTo>
                  <a:pt x="186205" y="1216983"/>
                </a:lnTo>
                <a:lnTo>
                  <a:pt x="169579" y="1180407"/>
                </a:lnTo>
                <a:lnTo>
                  <a:pt x="79802" y="1180407"/>
                </a:lnTo>
                <a:lnTo>
                  <a:pt x="0" y="1233609"/>
                </a:lnTo>
                <a:lnTo>
                  <a:pt x="49876" y="1266860"/>
                </a:lnTo>
                <a:lnTo>
                  <a:pt x="176230" y="1369938"/>
                </a:lnTo>
                <a:lnTo>
                  <a:pt x="322534" y="1349987"/>
                </a:lnTo>
                <a:lnTo>
                  <a:pt x="415636" y="1330037"/>
                </a:lnTo>
                <a:lnTo>
                  <a:pt x="571915" y="1226959"/>
                </a:lnTo>
                <a:lnTo>
                  <a:pt x="665018" y="1070679"/>
                </a:lnTo>
                <a:lnTo>
                  <a:pt x="744820" y="927701"/>
                </a:lnTo>
                <a:lnTo>
                  <a:pt x="731520" y="754796"/>
                </a:lnTo>
                <a:lnTo>
                  <a:pt x="741495" y="631767"/>
                </a:lnTo>
                <a:lnTo>
                  <a:pt x="708244" y="508739"/>
                </a:lnTo>
                <a:lnTo>
                  <a:pt x="701594" y="292608"/>
                </a:lnTo>
                <a:lnTo>
                  <a:pt x="701594" y="219456"/>
                </a:lnTo>
                <a:lnTo>
                  <a:pt x="645067" y="179555"/>
                </a:lnTo>
                <a:lnTo>
                  <a:pt x="734845" y="162930"/>
                </a:lnTo>
                <a:lnTo>
                  <a:pt x="827947" y="186205"/>
                </a:lnTo>
                <a:lnTo>
                  <a:pt x="947651" y="179555"/>
                </a:lnTo>
                <a:lnTo>
                  <a:pt x="994202" y="149629"/>
                </a:lnTo>
                <a:lnTo>
                  <a:pt x="1027453" y="162930"/>
                </a:lnTo>
                <a:lnTo>
                  <a:pt x="1034103" y="133004"/>
                </a:lnTo>
                <a:lnTo>
                  <a:pt x="1007502" y="99753"/>
                </a:lnTo>
                <a:lnTo>
                  <a:pt x="921050" y="79802"/>
                </a:lnTo>
                <a:lnTo>
                  <a:pt x="801347" y="76477"/>
                </a:lnTo>
                <a:lnTo>
                  <a:pt x="681643" y="106403"/>
                </a:lnTo>
                <a:lnTo>
                  <a:pt x="595191" y="109728"/>
                </a:lnTo>
                <a:lnTo>
                  <a:pt x="522039" y="63177"/>
                </a:lnTo>
                <a:lnTo>
                  <a:pt x="452212" y="43226"/>
                </a:lnTo>
                <a:lnTo>
                  <a:pt x="395686" y="43226"/>
                </a:lnTo>
                <a:lnTo>
                  <a:pt x="289283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4" name="Forme libre 513"/>
          <p:cNvSpPr/>
          <p:nvPr/>
        </p:nvSpPr>
        <p:spPr>
          <a:xfrm rot="6797348">
            <a:off x="3746479" y="860919"/>
            <a:ext cx="1426605" cy="1041389"/>
          </a:xfrm>
          <a:custGeom>
            <a:avLst/>
            <a:gdLst>
              <a:gd name="connsiteX0" fmla="*/ 10296 w 914969"/>
              <a:gd name="connsiteY0" fmla="*/ 0 h 527202"/>
              <a:gd name="connsiteX1" fmla="*/ 10296 w 914969"/>
              <a:gd name="connsiteY1" fmla="*/ 184825 h 527202"/>
              <a:gd name="connsiteX2" fmla="*/ 117301 w 914969"/>
              <a:gd name="connsiteY2" fmla="*/ 369651 h 527202"/>
              <a:gd name="connsiteX3" fmla="*/ 331309 w 914969"/>
              <a:gd name="connsiteY3" fmla="*/ 486383 h 527202"/>
              <a:gd name="connsiteX4" fmla="*/ 574501 w 914969"/>
              <a:gd name="connsiteY4" fmla="*/ 525294 h 527202"/>
              <a:gd name="connsiteX5" fmla="*/ 730143 w 914969"/>
              <a:gd name="connsiteY5" fmla="*/ 515566 h 527202"/>
              <a:gd name="connsiteX6" fmla="*/ 914969 w 914969"/>
              <a:gd name="connsiteY6" fmla="*/ 466928 h 52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969" h="527202">
                <a:moveTo>
                  <a:pt x="10296" y="0"/>
                </a:moveTo>
                <a:cubicBezTo>
                  <a:pt x="1379" y="61608"/>
                  <a:pt x="-7538" y="123216"/>
                  <a:pt x="10296" y="184825"/>
                </a:cubicBezTo>
                <a:cubicBezTo>
                  <a:pt x="28130" y="246434"/>
                  <a:pt x="63799" y="319391"/>
                  <a:pt x="117301" y="369651"/>
                </a:cubicBezTo>
                <a:cubicBezTo>
                  <a:pt x="170803" y="419911"/>
                  <a:pt x="255109" y="460443"/>
                  <a:pt x="331309" y="486383"/>
                </a:cubicBezTo>
                <a:cubicBezTo>
                  <a:pt x="407509" y="512323"/>
                  <a:pt x="508029" y="520430"/>
                  <a:pt x="574501" y="525294"/>
                </a:cubicBezTo>
                <a:cubicBezTo>
                  <a:pt x="640973" y="530158"/>
                  <a:pt x="673398" y="525294"/>
                  <a:pt x="730143" y="515566"/>
                </a:cubicBezTo>
                <a:cubicBezTo>
                  <a:pt x="786888" y="505838"/>
                  <a:pt x="850928" y="486383"/>
                  <a:pt x="914969" y="466928"/>
                </a:cubicBezTo>
              </a:path>
            </a:pathLst>
          </a:custGeom>
          <a:noFill/>
          <a:ln w="76200">
            <a:solidFill>
              <a:srgbClr val="FF33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8" name="ZoneTexte 567"/>
          <p:cNvSpPr txBox="1"/>
          <p:nvPr/>
        </p:nvSpPr>
        <p:spPr>
          <a:xfrm>
            <a:off x="4278560" y="1397968"/>
            <a:ext cx="653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RUSSIE</a:t>
            </a:r>
            <a:endParaRPr lang="fr-FR" sz="1000" b="1" dirty="0"/>
          </a:p>
        </p:txBody>
      </p:sp>
      <p:sp>
        <p:nvSpPr>
          <p:cNvPr id="614" name="ZoneTexte 613"/>
          <p:cNvSpPr txBox="1"/>
          <p:nvPr/>
        </p:nvSpPr>
        <p:spPr>
          <a:xfrm>
            <a:off x="4335575" y="1916832"/>
            <a:ext cx="547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Moscou</a:t>
            </a:r>
            <a:endParaRPr lang="fr-FR" sz="800" b="1" dirty="0"/>
          </a:p>
        </p:txBody>
      </p:sp>
      <p:grpSp>
        <p:nvGrpSpPr>
          <p:cNvPr id="535" name="Groupe 534"/>
          <p:cNvGrpSpPr/>
          <p:nvPr/>
        </p:nvGrpSpPr>
        <p:grpSpPr>
          <a:xfrm rot="15389963">
            <a:off x="3155538" y="1948589"/>
            <a:ext cx="584913" cy="531259"/>
            <a:chOff x="6109594" y="5287459"/>
            <a:chExt cx="878245" cy="560600"/>
          </a:xfrm>
        </p:grpSpPr>
        <p:sp>
          <p:nvSpPr>
            <p:cNvPr id="536" name="Forme libre 535"/>
            <p:cNvSpPr/>
            <p:nvPr/>
          </p:nvSpPr>
          <p:spPr>
            <a:xfrm rot="18627289">
              <a:off x="6417299" y="5102499"/>
              <a:ext cx="262835" cy="878245"/>
            </a:xfrm>
            <a:custGeom>
              <a:avLst/>
              <a:gdLst>
                <a:gd name="connsiteX0" fmla="*/ 213360 w 304591"/>
                <a:gd name="connsiteY0" fmla="*/ 0 h 628650"/>
                <a:gd name="connsiteX1" fmla="*/ 289560 w 304591"/>
                <a:gd name="connsiteY1" fmla="*/ 129540 h 628650"/>
                <a:gd name="connsiteX2" fmla="*/ 297180 w 304591"/>
                <a:gd name="connsiteY2" fmla="*/ 335280 h 628650"/>
                <a:gd name="connsiteX3" fmla="*/ 205740 w 304591"/>
                <a:gd name="connsiteY3" fmla="*/ 495300 h 628650"/>
                <a:gd name="connsiteX4" fmla="*/ 0 w 304591"/>
                <a:gd name="connsiteY4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591" h="628650">
                  <a:moveTo>
                    <a:pt x="213360" y="0"/>
                  </a:moveTo>
                  <a:cubicBezTo>
                    <a:pt x="244475" y="36830"/>
                    <a:pt x="275590" y="73660"/>
                    <a:pt x="289560" y="129540"/>
                  </a:cubicBezTo>
                  <a:cubicBezTo>
                    <a:pt x="303530" y="185420"/>
                    <a:pt x="311150" y="274320"/>
                    <a:pt x="297180" y="335280"/>
                  </a:cubicBezTo>
                  <a:cubicBezTo>
                    <a:pt x="283210" y="396240"/>
                    <a:pt x="255270" y="446405"/>
                    <a:pt x="205740" y="495300"/>
                  </a:cubicBezTo>
                  <a:cubicBezTo>
                    <a:pt x="156210" y="544195"/>
                    <a:pt x="78105" y="586422"/>
                    <a:pt x="0" y="628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7" name="Ellipse 536"/>
            <p:cNvSpPr/>
            <p:nvPr/>
          </p:nvSpPr>
          <p:spPr>
            <a:xfrm>
              <a:off x="6302718" y="5287459"/>
              <a:ext cx="54054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8" name="Ellipse 537"/>
            <p:cNvSpPr/>
            <p:nvPr/>
          </p:nvSpPr>
          <p:spPr>
            <a:xfrm>
              <a:off x="6565620" y="5385516"/>
              <a:ext cx="54054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9" name="Ellipse 538"/>
            <p:cNvSpPr/>
            <p:nvPr/>
          </p:nvSpPr>
          <p:spPr>
            <a:xfrm>
              <a:off x="6734344" y="5588135"/>
              <a:ext cx="54054" cy="36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0" name="Ellipse 539"/>
            <p:cNvSpPr/>
            <p:nvPr/>
          </p:nvSpPr>
          <p:spPr>
            <a:xfrm>
              <a:off x="6741233" y="5810071"/>
              <a:ext cx="45718" cy="3798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67" name="ZoneTexte 566"/>
          <p:cNvSpPr txBox="1"/>
          <p:nvPr/>
        </p:nvSpPr>
        <p:spPr>
          <a:xfrm>
            <a:off x="3115296" y="1676127"/>
            <a:ext cx="88064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EUROPE</a:t>
            </a:r>
          </a:p>
          <a:p>
            <a:r>
              <a:rPr lang="fr-FR" sz="900" b="1" dirty="0" smtClean="0"/>
              <a:t>OCCIDENTALE</a:t>
            </a:r>
            <a:r>
              <a:rPr lang="fr-FR" sz="1000" b="1" dirty="0" smtClean="0"/>
              <a:t> </a:t>
            </a:r>
            <a:endParaRPr lang="fr-FR" sz="1000" b="1" dirty="0"/>
          </a:p>
        </p:txBody>
      </p:sp>
      <p:sp>
        <p:nvSpPr>
          <p:cNvPr id="615" name="ZoneTexte 614"/>
          <p:cNvSpPr txBox="1"/>
          <p:nvPr/>
        </p:nvSpPr>
        <p:spPr>
          <a:xfrm>
            <a:off x="5148064" y="821904"/>
            <a:ext cx="5871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JAPON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39832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99" grpId="0"/>
      <p:bldP spid="600" grpId="0"/>
      <p:bldP spid="601" grpId="0"/>
      <p:bldP spid="602" grpId="0"/>
      <p:bldP spid="603" grpId="0"/>
      <p:bldP spid="604" grpId="0"/>
      <p:bldP spid="605" grpId="0"/>
      <p:bldP spid="606" grpId="0"/>
      <p:bldP spid="607" grpId="0"/>
      <p:bldP spid="60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213</Words>
  <Application>Microsoft Office PowerPoint</Application>
  <PresentationFormat>Affichage à l'écran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L’inégale intégration des territoires dans la mondialisation</dc:title>
  <dc:creator>TESSSON VINCENT</dc:creator>
  <cp:lastModifiedBy>TESSSON VINCENT</cp:lastModifiedBy>
  <cp:revision>37</cp:revision>
  <dcterms:created xsi:type="dcterms:W3CDTF">2015-01-04T12:32:17Z</dcterms:created>
  <dcterms:modified xsi:type="dcterms:W3CDTF">2015-01-09T08:21:03Z</dcterms:modified>
</cp:coreProperties>
</file>