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176" autoAdjust="0"/>
  </p:normalViewPr>
  <p:slideViewPr>
    <p:cSldViewPr>
      <p:cViewPr>
        <p:scale>
          <a:sx n="71" d="100"/>
          <a:sy n="71" d="100"/>
        </p:scale>
        <p:origin x="-202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3A5DE-ADCD-4E18-B417-4A1C644F180A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C8EB3-6002-456A-8B44-FF5F5C741E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37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C8EB3-6002-456A-8B44-FF5F5C741E3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90E5-7499-4141-B783-0A8CA9AEB162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F08C-20C5-4662-9281-27A82AAF3A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064" y="764704"/>
            <a:ext cx="6934200" cy="442379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dirty="0"/>
          </a:p>
        </p:txBody>
      </p:sp>
      <p:sp>
        <p:nvSpPr>
          <p:cNvPr id="5" name="Freeform 7"/>
          <p:cNvSpPr>
            <a:spLocks noChangeAspect="1"/>
          </p:cNvSpPr>
          <p:nvPr/>
        </p:nvSpPr>
        <p:spPr bwMode="auto">
          <a:xfrm>
            <a:off x="82352" y="838200"/>
            <a:ext cx="6283325" cy="3916363"/>
          </a:xfrm>
          <a:custGeom>
            <a:avLst/>
            <a:gdLst>
              <a:gd name="T0" fmla="*/ 205 w 3958"/>
              <a:gd name="T1" fmla="*/ 53 h 2467"/>
              <a:gd name="T2" fmla="*/ 97 w 3958"/>
              <a:gd name="T3" fmla="*/ 488 h 2467"/>
              <a:gd name="T4" fmla="*/ 40 w 3958"/>
              <a:gd name="T5" fmla="*/ 699 h 2467"/>
              <a:gd name="T6" fmla="*/ 151 w 3958"/>
              <a:gd name="T7" fmla="*/ 1418 h 2467"/>
              <a:gd name="T8" fmla="*/ 324 w 3958"/>
              <a:gd name="T9" fmla="*/ 1568 h 2467"/>
              <a:gd name="T10" fmla="*/ 849 w 3958"/>
              <a:gd name="T11" fmla="*/ 1860 h 2467"/>
              <a:gd name="T12" fmla="*/ 1113 w 3958"/>
              <a:gd name="T13" fmla="*/ 1842 h 2467"/>
              <a:gd name="T14" fmla="*/ 1317 w 3958"/>
              <a:gd name="T15" fmla="*/ 1986 h 2467"/>
              <a:gd name="T16" fmla="*/ 1524 w 3958"/>
              <a:gd name="T17" fmla="*/ 2103 h 2467"/>
              <a:gd name="T18" fmla="*/ 1709 w 3958"/>
              <a:gd name="T19" fmla="*/ 2174 h 2467"/>
              <a:gd name="T20" fmla="*/ 1944 w 3958"/>
              <a:gd name="T21" fmla="*/ 2460 h 2467"/>
              <a:gd name="T22" fmla="*/ 1975 w 3958"/>
              <a:gd name="T23" fmla="*/ 2357 h 2467"/>
              <a:gd name="T24" fmla="*/ 2073 w 3958"/>
              <a:gd name="T25" fmla="*/ 2214 h 2467"/>
              <a:gd name="T26" fmla="*/ 2415 w 3958"/>
              <a:gd name="T27" fmla="*/ 2073 h 2467"/>
              <a:gd name="T28" fmla="*/ 2664 w 3958"/>
              <a:gd name="T29" fmla="*/ 2082 h 2467"/>
              <a:gd name="T30" fmla="*/ 2767 w 3958"/>
              <a:gd name="T31" fmla="*/ 1966 h 2467"/>
              <a:gd name="T32" fmla="*/ 2983 w 3958"/>
              <a:gd name="T33" fmla="*/ 1998 h 2467"/>
              <a:gd name="T34" fmla="*/ 3097 w 3958"/>
              <a:gd name="T35" fmla="*/ 1954 h 2467"/>
              <a:gd name="T36" fmla="*/ 3224 w 3958"/>
              <a:gd name="T37" fmla="*/ 2175 h 2467"/>
              <a:gd name="T38" fmla="*/ 3386 w 3958"/>
              <a:gd name="T39" fmla="*/ 2372 h 2467"/>
              <a:gd name="T40" fmla="*/ 3433 w 3958"/>
              <a:gd name="T41" fmla="*/ 2179 h 2467"/>
              <a:gd name="T42" fmla="*/ 3299 w 3958"/>
              <a:gd name="T43" fmla="*/ 1922 h 2467"/>
              <a:gd name="T44" fmla="*/ 3372 w 3958"/>
              <a:gd name="T45" fmla="*/ 1595 h 2467"/>
              <a:gd name="T46" fmla="*/ 3606 w 3958"/>
              <a:gd name="T47" fmla="*/ 1336 h 2467"/>
              <a:gd name="T48" fmla="*/ 3526 w 3958"/>
              <a:gd name="T49" fmla="*/ 1042 h 2467"/>
              <a:gd name="T50" fmla="*/ 3593 w 3958"/>
              <a:gd name="T51" fmla="*/ 1077 h 2467"/>
              <a:gd name="T52" fmla="*/ 3631 w 3958"/>
              <a:gd name="T53" fmla="*/ 826 h 2467"/>
              <a:gd name="T54" fmla="*/ 3783 w 3958"/>
              <a:gd name="T55" fmla="*/ 620 h 2467"/>
              <a:gd name="T56" fmla="*/ 3788 w 3958"/>
              <a:gd name="T57" fmla="*/ 407 h 2467"/>
              <a:gd name="T58" fmla="*/ 3820 w 3958"/>
              <a:gd name="T59" fmla="*/ 0 h 2467"/>
              <a:gd name="T60" fmla="*/ 3691 w 3958"/>
              <a:gd name="T61" fmla="*/ 248 h 2467"/>
              <a:gd name="T62" fmla="*/ 3383 w 3958"/>
              <a:gd name="T63" fmla="*/ 499 h 2467"/>
              <a:gd name="T64" fmla="*/ 3218 w 3958"/>
              <a:gd name="T65" fmla="*/ 586 h 2467"/>
              <a:gd name="T66" fmla="*/ 3110 w 3958"/>
              <a:gd name="T67" fmla="*/ 751 h 2467"/>
              <a:gd name="T68" fmla="*/ 2975 w 3958"/>
              <a:gd name="T69" fmla="*/ 740 h 2467"/>
              <a:gd name="T70" fmla="*/ 2951 w 3958"/>
              <a:gd name="T71" fmla="*/ 575 h 2467"/>
              <a:gd name="T72" fmla="*/ 2899 w 3958"/>
              <a:gd name="T73" fmla="*/ 616 h 2467"/>
              <a:gd name="T74" fmla="*/ 2885 w 3958"/>
              <a:gd name="T75" fmla="*/ 475 h 2467"/>
              <a:gd name="T76" fmla="*/ 2758 w 3958"/>
              <a:gd name="T77" fmla="*/ 445 h 2467"/>
              <a:gd name="T78" fmla="*/ 2721 w 3958"/>
              <a:gd name="T79" fmla="*/ 782 h 2467"/>
              <a:gd name="T80" fmla="*/ 2624 w 3958"/>
              <a:gd name="T81" fmla="*/ 823 h 2467"/>
              <a:gd name="T82" fmla="*/ 2603 w 3958"/>
              <a:gd name="T83" fmla="*/ 554 h 2467"/>
              <a:gd name="T84" fmla="*/ 2765 w 3958"/>
              <a:gd name="T85" fmla="*/ 397 h 2467"/>
              <a:gd name="T86" fmla="*/ 2792 w 3958"/>
              <a:gd name="T87" fmla="*/ 359 h 2467"/>
              <a:gd name="T88" fmla="*/ 2627 w 3958"/>
              <a:gd name="T89" fmla="*/ 370 h 2467"/>
              <a:gd name="T90" fmla="*/ 2532 w 3958"/>
              <a:gd name="T91" fmla="*/ 285 h 2467"/>
              <a:gd name="T92" fmla="*/ 2271 w 3958"/>
              <a:gd name="T93" fmla="*/ 400 h 2467"/>
              <a:gd name="T94" fmla="*/ 2281 w 3958"/>
              <a:gd name="T95" fmla="*/ 248 h 2467"/>
              <a:gd name="T96" fmla="*/ 2082 w 3958"/>
              <a:gd name="T97" fmla="*/ 189 h 2467"/>
              <a:gd name="T98" fmla="*/ 906 w 3958"/>
              <a:gd name="T99" fmla="*/ 116 h 2467"/>
              <a:gd name="T100" fmla="*/ 340 w 3958"/>
              <a:gd name="T101" fmla="*/ 29 h 246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958"/>
              <a:gd name="T154" fmla="*/ 0 h 2467"/>
              <a:gd name="T155" fmla="*/ 3958 w 3958"/>
              <a:gd name="T156" fmla="*/ 2467 h 246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958" h="2467">
                <a:moveTo>
                  <a:pt x="346" y="26"/>
                </a:moveTo>
                <a:lnTo>
                  <a:pt x="340" y="109"/>
                </a:lnTo>
                <a:lnTo>
                  <a:pt x="232" y="59"/>
                </a:lnTo>
                <a:lnTo>
                  <a:pt x="205" y="53"/>
                </a:lnTo>
                <a:lnTo>
                  <a:pt x="207" y="137"/>
                </a:lnTo>
                <a:lnTo>
                  <a:pt x="202" y="223"/>
                </a:lnTo>
                <a:lnTo>
                  <a:pt x="159" y="356"/>
                </a:lnTo>
                <a:lnTo>
                  <a:pt x="97" y="488"/>
                </a:lnTo>
                <a:lnTo>
                  <a:pt x="70" y="548"/>
                </a:lnTo>
                <a:lnTo>
                  <a:pt x="54" y="616"/>
                </a:lnTo>
                <a:lnTo>
                  <a:pt x="50" y="662"/>
                </a:lnTo>
                <a:lnTo>
                  <a:pt x="40" y="699"/>
                </a:lnTo>
                <a:lnTo>
                  <a:pt x="0" y="786"/>
                </a:lnTo>
                <a:lnTo>
                  <a:pt x="43" y="1002"/>
                </a:lnTo>
                <a:lnTo>
                  <a:pt x="97" y="1258"/>
                </a:lnTo>
                <a:lnTo>
                  <a:pt x="151" y="1418"/>
                </a:lnTo>
                <a:lnTo>
                  <a:pt x="178" y="1433"/>
                </a:lnTo>
                <a:lnTo>
                  <a:pt x="224" y="1460"/>
                </a:lnTo>
                <a:lnTo>
                  <a:pt x="278" y="1511"/>
                </a:lnTo>
                <a:lnTo>
                  <a:pt x="324" y="1568"/>
                </a:lnTo>
                <a:lnTo>
                  <a:pt x="381" y="1680"/>
                </a:lnTo>
                <a:lnTo>
                  <a:pt x="561" y="1680"/>
                </a:lnTo>
                <a:lnTo>
                  <a:pt x="556" y="1690"/>
                </a:lnTo>
                <a:lnTo>
                  <a:pt x="849" y="1860"/>
                </a:lnTo>
                <a:lnTo>
                  <a:pt x="909" y="1869"/>
                </a:lnTo>
                <a:lnTo>
                  <a:pt x="1038" y="1884"/>
                </a:lnTo>
                <a:lnTo>
                  <a:pt x="1101" y="1893"/>
                </a:lnTo>
                <a:lnTo>
                  <a:pt x="1113" y="1842"/>
                </a:lnTo>
                <a:lnTo>
                  <a:pt x="1191" y="1845"/>
                </a:lnTo>
                <a:lnTo>
                  <a:pt x="1233" y="1917"/>
                </a:lnTo>
                <a:lnTo>
                  <a:pt x="1287" y="1962"/>
                </a:lnTo>
                <a:lnTo>
                  <a:pt x="1317" y="1986"/>
                </a:lnTo>
                <a:lnTo>
                  <a:pt x="1335" y="2025"/>
                </a:lnTo>
                <a:lnTo>
                  <a:pt x="1360" y="2100"/>
                </a:lnTo>
                <a:lnTo>
                  <a:pt x="1473" y="2160"/>
                </a:lnTo>
                <a:lnTo>
                  <a:pt x="1524" y="2103"/>
                </a:lnTo>
                <a:lnTo>
                  <a:pt x="1575" y="2085"/>
                </a:lnTo>
                <a:lnTo>
                  <a:pt x="1620" y="2079"/>
                </a:lnTo>
                <a:lnTo>
                  <a:pt x="1656" y="2100"/>
                </a:lnTo>
                <a:lnTo>
                  <a:pt x="1709" y="2174"/>
                </a:lnTo>
                <a:lnTo>
                  <a:pt x="1744" y="2246"/>
                </a:lnTo>
                <a:lnTo>
                  <a:pt x="1779" y="2336"/>
                </a:lnTo>
                <a:lnTo>
                  <a:pt x="1866" y="2421"/>
                </a:lnTo>
                <a:lnTo>
                  <a:pt x="1944" y="2460"/>
                </a:lnTo>
                <a:lnTo>
                  <a:pt x="1967" y="2465"/>
                </a:lnTo>
                <a:lnTo>
                  <a:pt x="1992" y="2467"/>
                </a:lnTo>
                <a:lnTo>
                  <a:pt x="1987" y="2427"/>
                </a:lnTo>
                <a:lnTo>
                  <a:pt x="1975" y="2357"/>
                </a:lnTo>
                <a:lnTo>
                  <a:pt x="1967" y="2332"/>
                </a:lnTo>
                <a:lnTo>
                  <a:pt x="1983" y="2300"/>
                </a:lnTo>
                <a:lnTo>
                  <a:pt x="2030" y="2252"/>
                </a:lnTo>
                <a:lnTo>
                  <a:pt x="2073" y="2214"/>
                </a:lnTo>
                <a:lnTo>
                  <a:pt x="2176" y="2130"/>
                </a:lnTo>
                <a:lnTo>
                  <a:pt x="2297" y="2073"/>
                </a:lnTo>
                <a:lnTo>
                  <a:pt x="2362" y="2068"/>
                </a:lnTo>
                <a:lnTo>
                  <a:pt x="2415" y="2073"/>
                </a:lnTo>
                <a:lnTo>
                  <a:pt x="2460" y="2092"/>
                </a:lnTo>
                <a:lnTo>
                  <a:pt x="2515" y="2119"/>
                </a:lnTo>
                <a:lnTo>
                  <a:pt x="2656" y="2108"/>
                </a:lnTo>
                <a:lnTo>
                  <a:pt x="2664" y="2082"/>
                </a:lnTo>
                <a:lnTo>
                  <a:pt x="2629" y="2055"/>
                </a:lnTo>
                <a:lnTo>
                  <a:pt x="2634" y="2008"/>
                </a:lnTo>
                <a:lnTo>
                  <a:pt x="2659" y="1994"/>
                </a:lnTo>
                <a:lnTo>
                  <a:pt x="2767" y="1966"/>
                </a:lnTo>
                <a:lnTo>
                  <a:pt x="2856" y="1944"/>
                </a:lnTo>
                <a:lnTo>
                  <a:pt x="2894" y="1946"/>
                </a:lnTo>
                <a:lnTo>
                  <a:pt x="2939" y="1963"/>
                </a:lnTo>
                <a:lnTo>
                  <a:pt x="2983" y="1998"/>
                </a:lnTo>
                <a:lnTo>
                  <a:pt x="3016" y="2000"/>
                </a:lnTo>
                <a:lnTo>
                  <a:pt x="3037" y="1981"/>
                </a:lnTo>
                <a:lnTo>
                  <a:pt x="3067" y="1952"/>
                </a:lnTo>
                <a:lnTo>
                  <a:pt x="3097" y="1954"/>
                </a:lnTo>
                <a:lnTo>
                  <a:pt x="3162" y="1989"/>
                </a:lnTo>
                <a:lnTo>
                  <a:pt x="3202" y="2030"/>
                </a:lnTo>
                <a:lnTo>
                  <a:pt x="3216" y="2128"/>
                </a:lnTo>
                <a:lnTo>
                  <a:pt x="3224" y="2175"/>
                </a:lnTo>
                <a:lnTo>
                  <a:pt x="3250" y="2209"/>
                </a:lnTo>
                <a:lnTo>
                  <a:pt x="3326" y="2308"/>
                </a:lnTo>
                <a:lnTo>
                  <a:pt x="3369" y="2354"/>
                </a:lnTo>
                <a:lnTo>
                  <a:pt x="3386" y="2372"/>
                </a:lnTo>
                <a:lnTo>
                  <a:pt x="3439" y="2344"/>
                </a:lnTo>
                <a:lnTo>
                  <a:pt x="3450" y="2273"/>
                </a:lnTo>
                <a:lnTo>
                  <a:pt x="3445" y="2217"/>
                </a:lnTo>
                <a:lnTo>
                  <a:pt x="3433" y="2179"/>
                </a:lnTo>
                <a:lnTo>
                  <a:pt x="3417" y="2125"/>
                </a:lnTo>
                <a:lnTo>
                  <a:pt x="3369" y="2039"/>
                </a:lnTo>
                <a:lnTo>
                  <a:pt x="3324" y="1958"/>
                </a:lnTo>
                <a:lnTo>
                  <a:pt x="3299" y="1922"/>
                </a:lnTo>
                <a:lnTo>
                  <a:pt x="3275" y="1866"/>
                </a:lnTo>
                <a:lnTo>
                  <a:pt x="3270" y="1809"/>
                </a:lnTo>
                <a:lnTo>
                  <a:pt x="3283" y="1736"/>
                </a:lnTo>
                <a:lnTo>
                  <a:pt x="3372" y="1595"/>
                </a:lnTo>
                <a:lnTo>
                  <a:pt x="3460" y="1488"/>
                </a:lnTo>
                <a:lnTo>
                  <a:pt x="3537" y="1412"/>
                </a:lnTo>
                <a:lnTo>
                  <a:pt x="3588" y="1357"/>
                </a:lnTo>
                <a:lnTo>
                  <a:pt x="3606" y="1336"/>
                </a:lnTo>
                <a:lnTo>
                  <a:pt x="3630" y="1222"/>
                </a:lnTo>
                <a:lnTo>
                  <a:pt x="3579" y="1134"/>
                </a:lnTo>
                <a:lnTo>
                  <a:pt x="3545" y="1087"/>
                </a:lnTo>
                <a:lnTo>
                  <a:pt x="3526" y="1042"/>
                </a:lnTo>
                <a:lnTo>
                  <a:pt x="3510" y="991"/>
                </a:lnTo>
                <a:lnTo>
                  <a:pt x="3529" y="969"/>
                </a:lnTo>
                <a:lnTo>
                  <a:pt x="3583" y="1076"/>
                </a:lnTo>
                <a:lnTo>
                  <a:pt x="3593" y="1077"/>
                </a:lnTo>
                <a:lnTo>
                  <a:pt x="3612" y="964"/>
                </a:lnTo>
                <a:lnTo>
                  <a:pt x="3580" y="896"/>
                </a:lnTo>
                <a:lnTo>
                  <a:pt x="3617" y="883"/>
                </a:lnTo>
                <a:lnTo>
                  <a:pt x="3631" y="826"/>
                </a:lnTo>
                <a:lnTo>
                  <a:pt x="3637" y="782"/>
                </a:lnTo>
                <a:lnTo>
                  <a:pt x="3642" y="734"/>
                </a:lnTo>
                <a:lnTo>
                  <a:pt x="3707" y="671"/>
                </a:lnTo>
                <a:lnTo>
                  <a:pt x="3783" y="620"/>
                </a:lnTo>
                <a:lnTo>
                  <a:pt x="3830" y="559"/>
                </a:lnTo>
                <a:lnTo>
                  <a:pt x="3796" y="496"/>
                </a:lnTo>
                <a:lnTo>
                  <a:pt x="3787" y="447"/>
                </a:lnTo>
                <a:lnTo>
                  <a:pt x="3788" y="407"/>
                </a:lnTo>
                <a:lnTo>
                  <a:pt x="3804" y="377"/>
                </a:lnTo>
                <a:lnTo>
                  <a:pt x="3958" y="203"/>
                </a:lnTo>
                <a:lnTo>
                  <a:pt x="3889" y="132"/>
                </a:lnTo>
                <a:lnTo>
                  <a:pt x="3820" y="0"/>
                </a:lnTo>
                <a:lnTo>
                  <a:pt x="3731" y="16"/>
                </a:lnTo>
                <a:lnTo>
                  <a:pt x="3698" y="52"/>
                </a:lnTo>
                <a:lnTo>
                  <a:pt x="3723" y="240"/>
                </a:lnTo>
                <a:lnTo>
                  <a:pt x="3691" y="248"/>
                </a:lnTo>
                <a:lnTo>
                  <a:pt x="3677" y="284"/>
                </a:lnTo>
                <a:lnTo>
                  <a:pt x="3456" y="354"/>
                </a:lnTo>
                <a:lnTo>
                  <a:pt x="3378" y="445"/>
                </a:lnTo>
                <a:lnTo>
                  <a:pt x="3383" y="499"/>
                </a:lnTo>
                <a:lnTo>
                  <a:pt x="3378" y="534"/>
                </a:lnTo>
                <a:lnTo>
                  <a:pt x="3326" y="563"/>
                </a:lnTo>
                <a:lnTo>
                  <a:pt x="3280" y="570"/>
                </a:lnTo>
                <a:lnTo>
                  <a:pt x="3218" y="586"/>
                </a:lnTo>
                <a:lnTo>
                  <a:pt x="3215" y="615"/>
                </a:lnTo>
                <a:lnTo>
                  <a:pt x="3221" y="643"/>
                </a:lnTo>
                <a:lnTo>
                  <a:pt x="3196" y="661"/>
                </a:lnTo>
                <a:lnTo>
                  <a:pt x="3110" y="751"/>
                </a:lnTo>
                <a:lnTo>
                  <a:pt x="3032" y="810"/>
                </a:lnTo>
                <a:lnTo>
                  <a:pt x="2983" y="801"/>
                </a:lnTo>
                <a:lnTo>
                  <a:pt x="2937" y="786"/>
                </a:lnTo>
                <a:lnTo>
                  <a:pt x="2975" y="740"/>
                </a:lnTo>
                <a:lnTo>
                  <a:pt x="2970" y="694"/>
                </a:lnTo>
                <a:lnTo>
                  <a:pt x="2981" y="656"/>
                </a:lnTo>
                <a:lnTo>
                  <a:pt x="2959" y="593"/>
                </a:lnTo>
                <a:lnTo>
                  <a:pt x="2951" y="575"/>
                </a:lnTo>
                <a:lnTo>
                  <a:pt x="2932" y="574"/>
                </a:lnTo>
                <a:lnTo>
                  <a:pt x="2919" y="583"/>
                </a:lnTo>
                <a:lnTo>
                  <a:pt x="2910" y="605"/>
                </a:lnTo>
                <a:lnTo>
                  <a:pt x="2899" y="616"/>
                </a:lnTo>
                <a:lnTo>
                  <a:pt x="2875" y="618"/>
                </a:lnTo>
                <a:lnTo>
                  <a:pt x="2872" y="590"/>
                </a:lnTo>
                <a:lnTo>
                  <a:pt x="2893" y="512"/>
                </a:lnTo>
                <a:lnTo>
                  <a:pt x="2885" y="475"/>
                </a:lnTo>
                <a:lnTo>
                  <a:pt x="2843" y="443"/>
                </a:lnTo>
                <a:lnTo>
                  <a:pt x="2802" y="424"/>
                </a:lnTo>
                <a:lnTo>
                  <a:pt x="2781" y="424"/>
                </a:lnTo>
                <a:lnTo>
                  <a:pt x="2758" y="445"/>
                </a:lnTo>
                <a:lnTo>
                  <a:pt x="2732" y="494"/>
                </a:lnTo>
                <a:lnTo>
                  <a:pt x="2703" y="585"/>
                </a:lnTo>
                <a:lnTo>
                  <a:pt x="2721" y="743"/>
                </a:lnTo>
                <a:lnTo>
                  <a:pt x="2721" y="782"/>
                </a:lnTo>
                <a:lnTo>
                  <a:pt x="2703" y="807"/>
                </a:lnTo>
                <a:lnTo>
                  <a:pt x="2683" y="842"/>
                </a:lnTo>
                <a:lnTo>
                  <a:pt x="2653" y="858"/>
                </a:lnTo>
                <a:lnTo>
                  <a:pt x="2624" y="823"/>
                </a:lnTo>
                <a:lnTo>
                  <a:pt x="2603" y="770"/>
                </a:lnTo>
                <a:lnTo>
                  <a:pt x="2615" y="599"/>
                </a:lnTo>
                <a:lnTo>
                  <a:pt x="2619" y="554"/>
                </a:lnTo>
                <a:lnTo>
                  <a:pt x="2603" y="554"/>
                </a:lnTo>
                <a:lnTo>
                  <a:pt x="2595" y="535"/>
                </a:lnTo>
                <a:lnTo>
                  <a:pt x="2626" y="439"/>
                </a:lnTo>
                <a:lnTo>
                  <a:pt x="2697" y="410"/>
                </a:lnTo>
                <a:lnTo>
                  <a:pt x="2765" y="397"/>
                </a:lnTo>
                <a:lnTo>
                  <a:pt x="2802" y="389"/>
                </a:lnTo>
                <a:lnTo>
                  <a:pt x="2812" y="381"/>
                </a:lnTo>
                <a:lnTo>
                  <a:pt x="2811" y="370"/>
                </a:lnTo>
                <a:lnTo>
                  <a:pt x="2792" y="359"/>
                </a:lnTo>
                <a:lnTo>
                  <a:pt x="2719" y="327"/>
                </a:lnTo>
                <a:lnTo>
                  <a:pt x="2694" y="332"/>
                </a:lnTo>
                <a:lnTo>
                  <a:pt x="2659" y="354"/>
                </a:lnTo>
                <a:lnTo>
                  <a:pt x="2627" y="370"/>
                </a:lnTo>
                <a:lnTo>
                  <a:pt x="2542" y="347"/>
                </a:lnTo>
                <a:lnTo>
                  <a:pt x="2514" y="334"/>
                </a:lnTo>
                <a:lnTo>
                  <a:pt x="2541" y="292"/>
                </a:lnTo>
                <a:lnTo>
                  <a:pt x="2532" y="285"/>
                </a:lnTo>
                <a:lnTo>
                  <a:pt x="2413" y="391"/>
                </a:lnTo>
                <a:lnTo>
                  <a:pt x="2376" y="392"/>
                </a:lnTo>
                <a:lnTo>
                  <a:pt x="2333" y="378"/>
                </a:lnTo>
                <a:lnTo>
                  <a:pt x="2271" y="400"/>
                </a:lnTo>
                <a:lnTo>
                  <a:pt x="2265" y="378"/>
                </a:lnTo>
                <a:lnTo>
                  <a:pt x="2400" y="257"/>
                </a:lnTo>
                <a:lnTo>
                  <a:pt x="2322" y="251"/>
                </a:lnTo>
                <a:lnTo>
                  <a:pt x="2281" y="248"/>
                </a:lnTo>
                <a:lnTo>
                  <a:pt x="2267" y="264"/>
                </a:lnTo>
                <a:lnTo>
                  <a:pt x="2210" y="218"/>
                </a:lnTo>
                <a:lnTo>
                  <a:pt x="2116" y="211"/>
                </a:lnTo>
                <a:lnTo>
                  <a:pt x="2082" y="189"/>
                </a:lnTo>
                <a:lnTo>
                  <a:pt x="1990" y="192"/>
                </a:lnTo>
                <a:lnTo>
                  <a:pt x="1658" y="186"/>
                </a:lnTo>
                <a:lnTo>
                  <a:pt x="1241" y="157"/>
                </a:lnTo>
                <a:lnTo>
                  <a:pt x="906" y="116"/>
                </a:lnTo>
                <a:lnTo>
                  <a:pt x="562" y="51"/>
                </a:lnTo>
                <a:lnTo>
                  <a:pt x="436" y="23"/>
                </a:lnTo>
                <a:lnTo>
                  <a:pt x="350" y="0"/>
                </a:lnTo>
                <a:lnTo>
                  <a:pt x="340" y="2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2" name="Freeform 3"/>
          <p:cNvSpPr>
            <a:spLocks noChangeAspect="1"/>
          </p:cNvSpPr>
          <p:nvPr/>
        </p:nvSpPr>
        <p:spPr bwMode="auto">
          <a:xfrm>
            <a:off x="3663752" y="1066800"/>
            <a:ext cx="1377950" cy="1133475"/>
          </a:xfrm>
          <a:custGeom>
            <a:avLst/>
            <a:gdLst>
              <a:gd name="T0" fmla="*/ 7 w 868"/>
              <a:gd name="T1" fmla="*/ 235 h 714"/>
              <a:gd name="T2" fmla="*/ 35 w 868"/>
              <a:gd name="T3" fmla="*/ 207 h 714"/>
              <a:gd name="T4" fmla="*/ 115 w 868"/>
              <a:gd name="T5" fmla="*/ 138 h 714"/>
              <a:gd name="T6" fmla="*/ 164 w 868"/>
              <a:gd name="T7" fmla="*/ 95 h 714"/>
              <a:gd name="T8" fmla="*/ 203 w 868"/>
              <a:gd name="T9" fmla="*/ 48 h 714"/>
              <a:gd name="T10" fmla="*/ 243 w 868"/>
              <a:gd name="T11" fmla="*/ 3 h 714"/>
              <a:gd name="T12" fmla="*/ 324 w 868"/>
              <a:gd name="T13" fmla="*/ 5 h 714"/>
              <a:gd name="T14" fmla="*/ 368 w 868"/>
              <a:gd name="T15" fmla="*/ 43 h 714"/>
              <a:gd name="T16" fmla="*/ 429 w 868"/>
              <a:gd name="T17" fmla="*/ 72 h 714"/>
              <a:gd name="T18" fmla="*/ 525 w 868"/>
              <a:gd name="T19" fmla="*/ 198 h 714"/>
              <a:gd name="T20" fmla="*/ 581 w 868"/>
              <a:gd name="T21" fmla="*/ 216 h 714"/>
              <a:gd name="T22" fmla="*/ 789 w 868"/>
              <a:gd name="T23" fmla="*/ 225 h 714"/>
              <a:gd name="T24" fmla="*/ 840 w 868"/>
              <a:gd name="T25" fmla="*/ 333 h 714"/>
              <a:gd name="T26" fmla="*/ 745 w 868"/>
              <a:gd name="T27" fmla="*/ 424 h 714"/>
              <a:gd name="T28" fmla="*/ 717 w 868"/>
              <a:gd name="T29" fmla="*/ 530 h 714"/>
              <a:gd name="T30" fmla="*/ 654 w 868"/>
              <a:gd name="T31" fmla="*/ 438 h 714"/>
              <a:gd name="T32" fmla="*/ 621 w 868"/>
              <a:gd name="T33" fmla="*/ 474 h 714"/>
              <a:gd name="T34" fmla="*/ 619 w 868"/>
              <a:gd name="T35" fmla="*/ 411 h 714"/>
              <a:gd name="T36" fmla="*/ 630 w 868"/>
              <a:gd name="T37" fmla="*/ 348 h 714"/>
              <a:gd name="T38" fmla="*/ 552 w 868"/>
              <a:gd name="T39" fmla="*/ 288 h 714"/>
              <a:gd name="T40" fmla="*/ 501 w 868"/>
              <a:gd name="T41" fmla="*/ 318 h 714"/>
              <a:gd name="T42" fmla="*/ 449 w 868"/>
              <a:gd name="T43" fmla="*/ 403 h 714"/>
              <a:gd name="T44" fmla="*/ 453 w 868"/>
              <a:gd name="T45" fmla="*/ 543 h 714"/>
              <a:gd name="T46" fmla="*/ 459 w 868"/>
              <a:gd name="T47" fmla="*/ 657 h 714"/>
              <a:gd name="T48" fmla="*/ 399 w 868"/>
              <a:gd name="T49" fmla="*/ 714 h 714"/>
              <a:gd name="T50" fmla="*/ 354 w 868"/>
              <a:gd name="T51" fmla="*/ 651 h 714"/>
              <a:gd name="T52" fmla="*/ 354 w 868"/>
              <a:gd name="T53" fmla="*/ 471 h 714"/>
              <a:gd name="T54" fmla="*/ 339 w 868"/>
              <a:gd name="T55" fmla="*/ 375 h 714"/>
              <a:gd name="T56" fmla="*/ 440 w 868"/>
              <a:gd name="T57" fmla="*/ 272 h 714"/>
              <a:gd name="T58" fmla="*/ 546 w 868"/>
              <a:gd name="T59" fmla="*/ 229 h 714"/>
              <a:gd name="T60" fmla="*/ 453 w 868"/>
              <a:gd name="T61" fmla="*/ 192 h 714"/>
              <a:gd name="T62" fmla="*/ 397 w 868"/>
              <a:gd name="T63" fmla="*/ 216 h 714"/>
              <a:gd name="T64" fmla="*/ 338 w 868"/>
              <a:gd name="T65" fmla="*/ 230 h 714"/>
              <a:gd name="T66" fmla="*/ 248 w 868"/>
              <a:gd name="T67" fmla="*/ 199 h 714"/>
              <a:gd name="T68" fmla="*/ 267 w 868"/>
              <a:gd name="T69" fmla="*/ 145 h 714"/>
              <a:gd name="T70" fmla="*/ 114 w 868"/>
              <a:gd name="T71" fmla="*/ 257 h 714"/>
              <a:gd name="T72" fmla="*/ 32 w 868"/>
              <a:gd name="T73" fmla="*/ 252 h 714"/>
              <a:gd name="T74" fmla="*/ 0 w 868"/>
              <a:gd name="T75" fmla="*/ 243 h 71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68"/>
              <a:gd name="T115" fmla="*/ 0 h 714"/>
              <a:gd name="T116" fmla="*/ 868 w 868"/>
              <a:gd name="T117" fmla="*/ 714 h 71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68" h="714">
                <a:moveTo>
                  <a:pt x="3" y="243"/>
                </a:moveTo>
                <a:cubicBezTo>
                  <a:pt x="7" y="240"/>
                  <a:pt x="3" y="238"/>
                  <a:pt x="7" y="235"/>
                </a:cubicBezTo>
                <a:cubicBezTo>
                  <a:pt x="8" y="229"/>
                  <a:pt x="18" y="225"/>
                  <a:pt x="23" y="221"/>
                </a:cubicBezTo>
                <a:cubicBezTo>
                  <a:pt x="27" y="216"/>
                  <a:pt x="29" y="216"/>
                  <a:pt x="35" y="207"/>
                </a:cubicBezTo>
                <a:lnTo>
                  <a:pt x="69" y="180"/>
                </a:lnTo>
                <a:lnTo>
                  <a:pt x="115" y="138"/>
                </a:lnTo>
                <a:lnTo>
                  <a:pt x="142" y="118"/>
                </a:lnTo>
                <a:lnTo>
                  <a:pt x="164" y="95"/>
                </a:lnTo>
                <a:lnTo>
                  <a:pt x="186" y="73"/>
                </a:lnTo>
                <a:lnTo>
                  <a:pt x="203" y="48"/>
                </a:lnTo>
                <a:lnTo>
                  <a:pt x="226" y="27"/>
                </a:lnTo>
                <a:lnTo>
                  <a:pt x="243" y="3"/>
                </a:lnTo>
                <a:lnTo>
                  <a:pt x="281" y="0"/>
                </a:lnTo>
                <a:lnTo>
                  <a:pt x="324" y="5"/>
                </a:lnTo>
                <a:lnTo>
                  <a:pt x="349" y="8"/>
                </a:lnTo>
                <a:lnTo>
                  <a:pt x="368" y="43"/>
                </a:lnTo>
                <a:lnTo>
                  <a:pt x="392" y="69"/>
                </a:lnTo>
                <a:cubicBezTo>
                  <a:pt x="402" y="74"/>
                  <a:pt x="416" y="75"/>
                  <a:pt x="429" y="72"/>
                </a:cubicBezTo>
                <a:cubicBezTo>
                  <a:pt x="443" y="69"/>
                  <a:pt x="450" y="62"/>
                  <a:pt x="459" y="73"/>
                </a:cubicBezTo>
                <a:lnTo>
                  <a:pt x="525" y="198"/>
                </a:lnTo>
                <a:lnTo>
                  <a:pt x="555" y="207"/>
                </a:lnTo>
                <a:lnTo>
                  <a:pt x="581" y="216"/>
                </a:lnTo>
                <a:lnTo>
                  <a:pt x="684" y="219"/>
                </a:lnTo>
                <a:lnTo>
                  <a:pt x="789" y="225"/>
                </a:lnTo>
                <a:lnTo>
                  <a:pt x="868" y="317"/>
                </a:lnTo>
                <a:lnTo>
                  <a:pt x="840" y="333"/>
                </a:lnTo>
                <a:lnTo>
                  <a:pt x="777" y="315"/>
                </a:lnTo>
                <a:lnTo>
                  <a:pt x="745" y="424"/>
                </a:lnTo>
                <a:lnTo>
                  <a:pt x="747" y="489"/>
                </a:lnTo>
                <a:lnTo>
                  <a:pt x="717" y="530"/>
                </a:lnTo>
                <a:lnTo>
                  <a:pt x="687" y="441"/>
                </a:lnTo>
                <a:lnTo>
                  <a:pt x="654" y="438"/>
                </a:lnTo>
                <a:lnTo>
                  <a:pt x="638" y="482"/>
                </a:lnTo>
                <a:lnTo>
                  <a:pt x="621" y="474"/>
                </a:lnTo>
                <a:lnTo>
                  <a:pt x="603" y="459"/>
                </a:lnTo>
                <a:lnTo>
                  <a:pt x="619" y="411"/>
                </a:lnTo>
                <a:lnTo>
                  <a:pt x="626" y="384"/>
                </a:lnTo>
                <a:lnTo>
                  <a:pt x="630" y="348"/>
                </a:lnTo>
                <a:lnTo>
                  <a:pt x="600" y="312"/>
                </a:lnTo>
                <a:lnTo>
                  <a:pt x="552" y="288"/>
                </a:lnTo>
                <a:lnTo>
                  <a:pt x="522" y="291"/>
                </a:lnTo>
                <a:lnTo>
                  <a:pt x="501" y="318"/>
                </a:lnTo>
                <a:lnTo>
                  <a:pt x="486" y="348"/>
                </a:lnTo>
                <a:lnTo>
                  <a:pt x="449" y="403"/>
                </a:lnTo>
                <a:lnTo>
                  <a:pt x="450" y="456"/>
                </a:lnTo>
                <a:lnTo>
                  <a:pt x="453" y="543"/>
                </a:lnTo>
                <a:lnTo>
                  <a:pt x="465" y="615"/>
                </a:lnTo>
                <a:lnTo>
                  <a:pt x="459" y="657"/>
                </a:lnTo>
                <a:lnTo>
                  <a:pt x="438" y="687"/>
                </a:lnTo>
                <a:lnTo>
                  <a:pt x="399" y="714"/>
                </a:lnTo>
                <a:lnTo>
                  <a:pt x="372" y="690"/>
                </a:lnTo>
                <a:lnTo>
                  <a:pt x="354" y="651"/>
                </a:lnTo>
                <a:lnTo>
                  <a:pt x="339" y="582"/>
                </a:lnTo>
                <a:lnTo>
                  <a:pt x="354" y="471"/>
                </a:lnTo>
                <a:lnTo>
                  <a:pt x="354" y="420"/>
                </a:lnTo>
                <a:lnTo>
                  <a:pt x="339" y="375"/>
                </a:lnTo>
                <a:lnTo>
                  <a:pt x="360" y="299"/>
                </a:lnTo>
                <a:lnTo>
                  <a:pt x="440" y="272"/>
                </a:lnTo>
                <a:lnTo>
                  <a:pt x="543" y="248"/>
                </a:lnTo>
                <a:lnTo>
                  <a:pt x="546" y="229"/>
                </a:lnTo>
                <a:lnTo>
                  <a:pt x="483" y="205"/>
                </a:lnTo>
                <a:lnTo>
                  <a:pt x="453" y="192"/>
                </a:lnTo>
                <a:lnTo>
                  <a:pt x="429" y="194"/>
                </a:lnTo>
                <a:lnTo>
                  <a:pt x="397" y="216"/>
                </a:lnTo>
                <a:lnTo>
                  <a:pt x="362" y="232"/>
                </a:lnTo>
                <a:lnTo>
                  <a:pt x="338" y="230"/>
                </a:lnTo>
                <a:lnTo>
                  <a:pt x="314" y="219"/>
                </a:lnTo>
                <a:lnTo>
                  <a:pt x="248" y="199"/>
                </a:lnTo>
                <a:lnTo>
                  <a:pt x="273" y="153"/>
                </a:lnTo>
                <a:lnTo>
                  <a:pt x="267" y="145"/>
                </a:lnTo>
                <a:lnTo>
                  <a:pt x="145" y="253"/>
                </a:lnTo>
                <a:lnTo>
                  <a:pt x="114" y="257"/>
                </a:lnTo>
                <a:lnTo>
                  <a:pt x="68" y="243"/>
                </a:lnTo>
                <a:lnTo>
                  <a:pt x="32" y="252"/>
                </a:lnTo>
                <a:lnTo>
                  <a:pt x="5" y="260"/>
                </a:lnTo>
                <a:lnTo>
                  <a:pt x="0" y="243"/>
                </a:lnTo>
              </a:path>
            </a:pathLst>
          </a:custGeom>
          <a:solidFill>
            <a:srgbClr val="3366FF">
              <a:alpha val="50195"/>
            </a:srgb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3" name="Freeform 4"/>
          <p:cNvSpPr>
            <a:spLocks noChangeAspect="1"/>
          </p:cNvSpPr>
          <p:nvPr/>
        </p:nvSpPr>
        <p:spPr bwMode="auto">
          <a:xfrm>
            <a:off x="4730552" y="1828800"/>
            <a:ext cx="463550" cy="303213"/>
          </a:xfrm>
          <a:custGeom>
            <a:avLst/>
            <a:gdLst>
              <a:gd name="T0" fmla="*/ 0 w 324"/>
              <a:gd name="T1" fmla="*/ 189 h 212"/>
              <a:gd name="T2" fmla="*/ 51 w 324"/>
              <a:gd name="T3" fmla="*/ 201 h 212"/>
              <a:gd name="T4" fmla="*/ 93 w 324"/>
              <a:gd name="T5" fmla="*/ 212 h 212"/>
              <a:gd name="T6" fmla="*/ 140 w 324"/>
              <a:gd name="T7" fmla="*/ 188 h 212"/>
              <a:gd name="T8" fmla="*/ 186 w 324"/>
              <a:gd name="T9" fmla="*/ 146 h 212"/>
              <a:gd name="T10" fmla="*/ 230 w 324"/>
              <a:gd name="T11" fmla="*/ 108 h 212"/>
              <a:gd name="T12" fmla="*/ 324 w 324"/>
              <a:gd name="T13" fmla="*/ 9 h 212"/>
              <a:gd name="T14" fmla="*/ 306 w 324"/>
              <a:gd name="T15" fmla="*/ 0 h 212"/>
              <a:gd name="T16" fmla="*/ 285 w 324"/>
              <a:gd name="T17" fmla="*/ 6 h 212"/>
              <a:gd name="T18" fmla="*/ 233 w 324"/>
              <a:gd name="T19" fmla="*/ 20 h 212"/>
              <a:gd name="T20" fmla="*/ 207 w 324"/>
              <a:gd name="T21" fmla="*/ 57 h 212"/>
              <a:gd name="T22" fmla="*/ 141 w 324"/>
              <a:gd name="T23" fmla="*/ 80 h 212"/>
              <a:gd name="T24" fmla="*/ 122 w 324"/>
              <a:gd name="T25" fmla="*/ 90 h 212"/>
              <a:gd name="T26" fmla="*/ 96 w 324"/>
              <a:gd name="T27" fmla="*/ 123 h 212"/>
              <a:gd name="T28" fmla="*/ 74 w 324"/>
              <a:gd name="T29" fmla="*/ 141 h 212"/>
              <a:gd name="T30" fmla="*/ 47 w 324"/>
              <a:gd name="T31" fmla="*/ 135 h 212"/>
              <a:gd name="T32" fmla="*/ 9 w 324"/>
              <a:gd name="T33" fmla="*/ 167 h 212"/>
              <a:gd name="T34" fmla="*/ 0 w 324"/>
              <a:gd name="T35" fmla="*/ 189 h 2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24"/>
              <a:gd name="T55" fmla="*/ 0 h 212"/>
              <a:gd name="T56" fmla="*/ 324 w 324"/>
              <a:gd name="T57" fmla="*/ 212 h 2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24" h="212">
                <a:moveTo>
                  <a:pt x="0" y="189"/>
                </a:moveTo>
                <a:lnTo>
                  <a:pt x="51" y="201"/>
                </a:lnTo>
                <a:lnTo>
                  <a:pt x="93" y="212"/>
                </a:lnTo>
                <a:lnTo>
                  <a:pt x="140" y="188"/>
                </a:lnTo>
                <a:lnTo>
                  <a:pt x="186" y="146"/>
                </a:lnTo>
                <a:lnTo>
                  <a:pt x="230" y="108"/>
                </a:lnTo>
                <a:lnTo>
                  <a:pt x="324" y="9"/>
                </a:lnTo>
                <a:lnTo>
                  <a:pt x="306" y="0"/>
                </a:lnTo>
                <a:lnTo>
                  <a:pt x="285" y="6"/>
                </a:lnTo>
                <a:lnTo>
                  <a:pt x="233" y="20"/>
                </a:lnTo>
                <a:lnTo>
                  <a:pt x="207" y="57"/>
                </a:lnTo>
                <a:lnTo>
                  <a:pt x="141" y="80"/>
                </a:lnTo>
                <a:lnTo>
                  <a:pt x="122" y="90"/>
                </a:lnTo>
                <a:lnTo>
                  <a:pt x="96" y="123"/>
                </a:lnTo>
                <a:lnTo>
                  <a:pt x="74" y="141"/>
                </a:lnTo>
                <a:lnTo>
                  <a:pt x="47" y="135"/>
                </a:lnTo>
                <a:lnTo>
                  <a:pt x="9" y="167"/>
                </a:lnTo>
                <a:lnTo>
                  <a:pt x="0" y="189"/>
                </a:lnTo>
                <a:close/>
              </a:path>
            </a:pathLst>
          </a:custGeom>
          <a:solidFill>
            <a:srgbClr val="3366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4" name="Freeform 5"/>
          <p:cNvSpPr>
            <a:spLocks noChangeAspect="1"/>
          </p:cNvSpPr>
          <p:nvPr/>
        </p:nvSpPr>
        <p:spPr bwMode="auto">
          <a:xfrm>
            <a:off x="5111552" y="1524000"/>
            <a:ext cx="341313" cy="252413"/>
          </a:xfrm>
          <a:custGeom>
            <a:avLst/>
            <a:gdLst>
              <a:gd name="T0" fmla="*/ 13 w 241"/>
              <a:gd name="T1" fmla="*/ 135 h 178"/>
              <a:gd name="T2" fmla="*/ 34 w 241"/>
              <a:gd name="T3" fmla="*/ 109 h 178"/>
              <a:gd name="T4" fmla="*/ 69 w 241"/>
              <a:gd name="T5" fmla="*/ 94 h 178"/>
              <a:gd name="T6" fmla="*/ 106 w 241"/>
              <a:gd name="T7" fmla="*/ 81 h 178"/>
              <a:gd name="T8" fmla="*/ 153 w 241"/>
              <a:gd name="T9" fmla="*/ 58 h 178"/>
              <a:gd name="T10" fmla="*/ 189 w 241"/>
              <a:gd name="T11" fmla="*/ 30 h 178"/>
              <a:gd name="T12" fmla="*/ 226 w 241"/>
              <a:gd name="T13" fmla="*/ 0 h 178"/>
              <a:gd name="T14" fmla="*/ 237 w 241"/>
              <a:gd name="T15" fmla="*/ 9 h 178"/>
              <a:gd name="T16" fmla="*/ 241 w 241"/>
              <a:gd name="T17" fmla="*/ 67 h 178"/>
              <a:gd name="T18" fmla="*/ 237 w 241"/>
              <a:gd name="T19" fmla="*/ 96 h 178"/>
              <a:gd name="T20" fmla="*/ 210 w 241"/>
              <a:gd name="T21" fmla="*/ 118 h 178"/>
              <a:gd name="T22" fmla="*/ 181 w 241"/>
              <a:gd name="T23" fmla="*/ 136 h 178"/>
              <a:gd name="T24" fmla="*/ 147 w 241"/>
              <a:gd name="T25" fmla="*/ 141 h 178"/>
              <a:gd name="T26" fmla="*/ 111 w 241"/>
              <a:gd name="T27" fmla="*/ 145 h 178"/>
              <a:gd name="T28" fmla="*/ 75 w 241"/>
              <a:gd name="T29" fmla="*/ 151 h 178"/>
              <a:gd name="T30" fmla="*/ 9 w 241"/>
              <a:gd name="T31" fmla="*/ 178 h 178"/>
              <a:gd name="T32" fmla="*/ 0 w 241"/>
              <a:gd name="T33" fmla="*/ 172 h 178"/>
              <a:gd name="T34" fmla="*/ 13 w 241"/>
              <a:gd name="T35" fmla="*/ 135 h 17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41"/>
              <a:gd name="T55" fmla="*/ 0 h 178"/>
              <a:gd name="T56" fmla="*/ 241 w 241"/>
              <a:gd name="T57" fmla="*/ 178 h 17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41" h="178">
                <a:moveTo>
                  <a:pt x="13" y="135"/>
                </a:moveTo>
                <a:lnTo>
                  <a:pt x="34" y="109"/>
                </a:lnTo>
                <a:lnTo>
                  <a:pt x="69" y="94"/>
                </a:lnTo>
                <a:lnTo>
                  <a:pt x="106" y="81"/>
                </a:lnTo>
                <a:lnTo>
                  <a:pt x="153" y="58"/>
                </a:lnTo>
                <a:lnTo>
                  <a:pt x="189" y="30"/>
                </a:lnTo>
                <a:lnTo>
                  <a:pt x="226" y="0"/>
                </a:lnTo>
                <a:lnTo>
                  <a:pt x="237" y="9"/>
                </a:lnTo>
                <a:lnTo>
                  <a:pt x="241" y="67"/>
                </a:lnTo>
                <a:lnTo>
                  <a:pt x="237" y="96"/>
                </a:lnTo>
                <a:lnTo>
                  <a:pt x="210" y="118"/>
                </a:lnTo>
                <a:lnTo>
                  <a:pt x="181" y="136"/>
                </a:lnTo>
                <a:lnTo>
                  <a:pt x="147" y="141"/>
                </a:lnTo>
                <a:lnTo>
                  <a:pt x="111" y="145"/>
                </a:lnTo>
                <a:lnTo>
                  <a:pt x="75" y="151"/>
                </a:lnTo>
                <a:lnTo>
                  <a:pt x="9" y="178"/>
                </a:lnTo>
                <a:lnTo>
                  <a:pt x="0" y="172"/>
                </a:lnTo>
                <a:lnTo>
                  <a:pt x="13" y="135"/>
                </a:lnTo>
                <a:close/>
              </a:path>
            </a:pathLst>
          </a:custGeom>
          <a:solidFill>
            <a:srgbClr val="3366FF">
              <a:alpha val="50195"/>
            </a:srgb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39552" y="87015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smtClean="0"/>
              <a:t>Dynamiques </a:t>
            </a:r>
            <a:r>
              <a:rPr lang="fr-FR" sz="2400" b="1" dirty="0"/>
              <a:t>du </a:t>
            </a:r>
            <a:r>
              <a:rPr lang="fr-FR" sz="2400" b="1" smtClean="0"/>
              <a:t>territoire des États-Unis</a:t>
            </a:r>
            <a:endParaRPr lang="fr-FR" sz="2400" b="1" dirty="0"/>
          </a:p>
        </p:txBody>
      </p:sp>
      <p:sp>
        <p:nvSpPr>
          <p:cNvPr id="18" name="Freeform 10"/>
          <p:cNvSpPr>
            <a:spLocks noChangeAspect="1"/>
          </p:cNvSpPr>
          <p:nvPr/>
        </p:nvSpPr>
        <p:spPr bwMode="auto">
          <a:xfrm>
            <a:off x="691952" y="3505200"/>
            <a:ext cx="2551113" cy="1651000"/>
          </a:xfrm>
          <a:custGeom>
            <a:avLst/>
            <a:gdLst>
              <a:gd name="T0" fmla="*/ 48 w 1786"/>
              <a:gd name="T1" fmla="*/ 0 h 1156"/>
              <a:gd name="T2" fmla="*/ 145 w 1786"/>
              <a:gd name="T3" fmla="*/ 4 h 1156"/>
              <a:gd name="T4" fmla="*/ 196 w 1786"/>
              <a:gd name="T5" fmla="*/ 30 h 1156"/>
              <a:gd name="T6" fmla="*/ 493 w 1786"/>
              <a:gd name="T7" fmla="*/ 190 h 1156"/>
              <a:gd name="T8" fmla="*/ 553 w 1786"/>
              <a:gd name="T9" fmla="*/ 214 h 1156"/>
              <a:gd name="T10" fmla="*/ 796 w 1786"/>
              <a:gd name="T11" fmla="*/ 237 h 1156"/>
              <a:gd name="T12" fmla="*/ 895 w 1786"/>
              <a:gd name="T13" fmla="*/ 187 h 1156"/>
              <a:gd name="T14" fmla="*/ 946 w 1786"/>
              <a:gd name="T15" fmla="*/ 265 h 1156"/>
              <a:gd name="T16" fmla="*/ 994 w 1786"/>
              <a:gd name="T17" fmla="*/ 307 h 1156"/>
              <a:gd name="T18" fmla="*/ 1038 w 1786"/>
              <a:gd name="T19" fmla="*/ 351 h 1156"/>
              <a:gd name="T20" fmla="*/ 1069 w 1786"/>
              <a:gd name="T21" fmla="*/ 454 h 1156"/>
              <a:gd name="T22" fmla="*/ 1129 w 1786"/>
              <a:gd name="T23" fmla="*/ 505 h 1156"/>
              <a:gd name="T24" fmla="*/ 1249 w 1786"/>
              <a:gd name="T25" fmla="*/ 496 h 1156"/>
              <a:gd name="T26" fmla="*/ 1288 w 1786"/>
              <a:gd name="T27" fmla="*/ 457 h 1156"/>
              <a:gd name="T28" fmla="*/ 1336 w 1786"/>
              <a:gd name="T29" fmla="*/ 450 h 1156"/>
              <a:gd name="T30" fmla="*/ 1389 w 1786"/>
              <a:gd name="T31" fmla="*/ 457 h 1156"/>
              <a:gd name="T32" fmla="*/ 1428 w 1786"/>
              <a:gd name="T33" fmla="*/ 502 h 1156"/>
              <a:gd name="T34" fmla="*/ 1501 w 1786"/>
              <a:gd name="T35" fmla="*/ 640 h 1156"/>
              <a:gd name="T36" fmla="*/ 1554 w 1786"/>
              <a:gd name="T37" fmla="*/ 747 h 1156"/>
              <a:gd name="T38" fmla="*/ 1602 w 1786"/>
              <a:gd name="T39" fmla="*/ 802 h 1156"/>
              <a:gd name="T40" fmla="*/ 1696 w 1786"/>
              <a:gd name="T41" fmla="*/ 868 h 1156"/>
              <a:gd name="T42" fmla="*/ 1771 w 1786"/>
              <a:gd name="T43" fmla="*/ 891 h 1156"/>
              <a:gd name="T44" fmla="*/ 1777 w 1786"/>
              <a:gd name="T45" fmla="*/ 919 h 1156"/>
              <a:gd name="T46" fmla="*/ 1738 w 1786"/>
              <a:gd name="T47" fmla="*/ 1093 h 1156"/>
              <a:gd name="T48" fmla="*/ 898 w 1786"/>
              <a:gd name="T49" fmla="*/ 1147 h 1156"/>
              <a:gd name="T50" fmla="*/ 781 w 1786"/>
              <a:gd name="T51" fmla="*/ 982 h 1156"/>
              <a:gd name="T52" fmla="*/ 616 w 1786"/>
              <a:gd name="T53" fmla="*/ 814 h 1156"/>
              <a:gd name="T54" fmla="*/ 367 w 1786"/>
              <a:gd name="T55" fmla="*/ 376 h 1156"/>
              <a:gd name="T56" fmla="*/ 178 w 1786"/>
              <a:gd name="T57" fmla="*/ 103 h 1156"/>
              <a:gd name="T58" fmla="*/ 193 w 1786"/>
              <a:gd name="T59" fmla="*/ 337 h 1156"/>
              <a:gd name="T60" fmla="*/ 349 w 1786"/>
              <a:gd name="T61" fmla="*/ 592 h 1156"/>
              <a:gd name="T62" fmla="*/ 535 w 1786"/>
              <a:gd name="T63" fmla="*/ 1003 h 1156"/>
              <a:gd name="T64" fmla="*/ 586 w 1786"/>
              <a:gd name="T65" fmla="*/ 1114 h 1156"/>
              <a:gd name="T66" fmla="*/ 394 w 1786"/>
              <a:gd name="T67" fmla="*/ 934 h 1156"/>
              <a:gd name="T68" fmla="*/ 358 w 1786"/>
              <a:gd name="T69" fmla="*/ 826 h 1156"/>
              <a:gd name="T70" fmla="*/ 295 w 1786"/>
              <a:gd name="T71" fmla="*/ 724 h 1156"/>
              <a:gd name="T72" fmla="*/ 106 w 1786"/>
              <a:gd name="T73" fmla="*/ 547 h 1156"/>
              <a:gd name="T74" fmla="*/ 157 w 1786"/>
              <a:gd name="T75" fmla="*/ 538 h 1156"/>
              <a:gd name="T76" fmla="*/ 193 w 1786"/>
              <a:gd name="T77" fmla="*/ 493 h 1156"/>
              <a:gd name="T78" fmla="*/ 70 w 1786"/>
              <a:gd name="T79" fmla="*/ 301 h 1156"/>
              <a:gd name="T80" fmla="*/ 0 w 1786"/>
              <a:gd name="T81" fmla="*/ 1 h 115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786"/>
              <a:gd name="T124" fmla="*/ 0 h 1156"/>
              <a:gd name="T125" fmla="*/ 1786 w 1786"/>
              <a:gd name="T126" fmla="*/ 1156 h 115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786" h="1156">
                <a:moveTo>
                  <a:pt x="0" y="1"/>
                </a:moveTo>
                <a:lnTo>
                  <a:pt x="48" y="0"/>
                </a:lnTo>
                <a:lnTo>
                  <a:pt x="111" y="1"/>
                </a:lnTo>
                <a:lnTo>
                  <a:pt x="145" y="4"/>
                </a:lnTo>
                <a:lnTo>
                  <a:pt x="178" y="7"/>
                </a:lnTo>
                <a:lnTo>
                  <a:pt x="196" y="30"/>
                </a:lnTo>
                <a:lnTo>
                  <a:pt x="475" y="181"/>
                </a:lnTo>
                <a:lnTo>
                  <a:pt x="493" y="190"/>
                </a:lnTo>
                <a:lnTo>
                  <a:pt x="514" y="204"/>
                </a:lnTo>
                <a:lnTo>
                  <a:pt x="553" y="214"/>
                </a:lnTo>
                <a:lnTo>
                  <a:pt x="690" y="226"/>
                </a:lnTo>
                <a:lnTo>
                  <a:pt x="796" y="237"/>
                </a:lnTo>
                <a:lnTo>
                  <a:pt x="808" y="184"/>
                </a:lnTo>
                <a:lnTo>
                  <a:pt x="895" y="187"/>
                </a:lnTo>
                <a:lnTo>
                  <a:pt x="928" y="232"/>
                </a:lnTo>
                <a:lnTo>
                  <a:pt x="946" y="265"/>
                </a:lnTo>
                <a:lnTo>
                  <a:pt x="966" y="286"/>
                </a:lnTo>
                <a:lnTo>
                  <a:pt x="994" y="307"/>
                </a:lnTo>
                <a:lnTo>
                  <a:pt x="1017" y="328"/>
                </a:lnTo>
                <a:lnTo>
                  <a:pt x="1038" y="351"/>
                </a:lnTo>
                <a:lnTo>
                  <a:pt x="1045" y="364"/>
                </a:lnTo>
                <a:lnTo>
                  <a:pt x="1069" y="454"/>
                </a:lnTo>
                <a:lnTo>
                  <a:pt x="1077" y="474"/>
                </a:lnTo>
                <a:lnTo>
                  <a:pt x="1129" y="505"/>
                </a:lnTo>
                <a:lnTo>
                  <a:pt x="1204" y="538"/>
                </a:lnTo>
                <a:lnTo>
                  <a:pt x="1249" y="496"/>
                </a:lnTo>
                <a:lnTo>
                  <a:pt x="1267" y="472"/>
                </a:lnTo>
                <a:lnTo>
                  <a:pt x="1288" y="457"/>
                </a:lnTo>
                <a:lnTo>
                  <a:pt x="1308" y="448"/>
                </a:lnTo>
                <a:lnTo>
                  <a:pt x="1336" y="450"/>
                </a:lnTo>
                <a:lnTo>
                  <a:pt x="1368" y="453"/>
                </a:lnTo>
                <a:lnTo>
                  <a:pt x="1389" y="457"/>
                </a:lnTo>
                <a:lnTo>
                  <a:pt x="1407" y="471"/>
                </a:lnTo>
                <a:lnTo>
                  <a:pt x="1428" y="502"/>
                </a:lnTo>
                <a:lnTo>
                  <a:pt x="1468" y="562"/>
                </a:lnTo>
                <a:lnTo>
                  <a:pt x="1501" y="640"/>
                </a:lnTo>
                <a:lnTo>
                  <a:pt x="1533" y="711"/>
                </a:lnTo>
                <a:lnTo>
                  <a:pt x="1554" y="747"/>
                </a:lnTo>
                <a:lnTo>
                  <a:pt x="1576" y="778"/>
                </a:lnTo>
                <a:lnTo>
                  <a:pt x="1602" y="802"/>
                </a:lnTo>
                <a:lnTo>
                  <a:pt x="1627" y="825"/>
                </a:lnTo>
                <a:lnTo>
                  <a:pt x="1696" y="868"/>
                </a:lnTo>
                <a:lnTo>
                  <a:pt x="1747" y="886"/>
                </a:lnTo>
                <a:lnTo>
                  <a:pt x="1771" y="891"/>
                </a:lnTo>
                <a:lnTo>
                  <a:pt x="1786" y="892"/>
                </a:lnTo>
                <a:lnTo>
                  <a:pt x="1777" y="919"/>
                </a:lnTo>
                <a:lnTo>
                  <a:pt x="1759" y="985"/>
                </a:lnTo>
                <a:lnTo>
                  <a:pt x="1738" y="1093"/>
                </a:lnTo>
                <a:lnTo>
                  <a:pt x="1741" y="1156"/>
                </a:lnTo>
                <a:lnTo>
                  <a:pt x="898" y="1147"/>
                </a:lnTo>
                <a:lnTo>
                  <a:pt x="826" y="1057"/>
                </a:lnTo>
                <a:lnTo>
                  <a:pt x="781" y="982"/>
                </a:lnTo>
                <a:lnTo>
                  <a:pt x="694" y="883"/>
                </a:lnTo>
                <a:lnTo>
                  <a:pt x="616" y="814"/>
                </a:lnTo>
                <a:lnTo>
                  <a:pt x="460" y="586"/>
                </a:lnTo>
                <a:lnTo>
                  <a:pt x="367" y="376"/>
                </a:lnTo>
                <a:lnTo>
                  <a:pt x="319" y="202"/>
                </a:lnTo>
                <a:lnTo>
                  <a:pt x="178" y="103"/>
                </a:lnTo>
                <a:lnTo>
                  <a:pt x="169" y="286"/>
                </a:lnTo>
                <a:lnTo>
                  <a:pt x="193" y="337"/>
                </a:lnTo>
                <a:lnTo>
                  <a:pt x="277" y="475"/>
                </a:lnTo>
                <a:lnTo>
                  <a:pt x="349" y="592"/>
                </a:lnTo>
                <a:lnTo>
                  <a:pt x="430" y="808"/>
                </a:lnTo>
                <a:lnTo>
                  <a:pt x="535" y="1003"/>
                </a:lnTo>
                <a:lnTo>
                  <a:pt x="595" y="1096"/>
                </a:lnTo>
                <a:lnTo>
                  <a:pt x="586" y="1114"/>
                </a:lnTo>
                <a:lnTo>
                  <a:pt x="547" y="1117"/>
                </a:lnTo>
                <a:lnTo>
                  <a:pt x="394" y="934"/>
                </a:lnTo>
                <a:lnTo>
                  <a:pt x="349" y="844"/>
                </a:lnTo>
                <a:lnTo>
                  <a:pt x="358" y="826"/>
                </a:lnTo>
                <a:lnTo>
                  <a:pt x="352" y="766"/>
                </a:lnTo>
                <a:lnTo>
                  <a:pt x="295" y="724"/>
                </a:lnTo>
                <a:lnTo>
                  <a:pt x="196" y="634"/>
                </a:lnTo>
                <a:lnTo>
                  <a:pt x="106" y="547"/>
                </a:lnTo>
                <a:lnTo>
                  <a:pt x="118" y="535"/>
                </a:lnTo>
                <a:lnTo>
                  <a:pt x="157" y="538"/>
                </a:lnTo>
                <a:lnTo>
                  <a:pt x="202" y="526"/>
                </a:lnTo>
                <a:lnTo>
                  <a:pt x="193" y="493"/>
                </a:lnTo>
                <a:lnTo>
                  <a:pt x="148" y="430"/>
                </a:lnTo>
                <a:lnTo>
                  <a:pt x="70" y="301"/>
                </a:lnTo>
                <a:lnTo>
                  <a:pt x="34" y="118"/>
                </a:lnTo>
                <a:lnTo>
                  <a:pt x="0" y="1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0" name="ZoneTexte 99"/>
          <p:cNvSpPr txBox="1"/>
          <p:nvPr/>
        </p:nvSpPr>
        <p:spPr>
          <a:xfrm>
            <a:off x="0" y="5183614"/>
            <a:ext cx="1763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I. Les Grands ensembles :  </a:t>
            </a:r>
            <a:endParaRPr lang="fr-FR" sz="1100" b="1" dirty="0"/>
          </a:p>
        </p:txBody>
      </p:sp>
      <p:sp>
        <p:nvSpPr>
          <p:cNvPr id="105" name="Rectangle 104"/>
          <p:cNvSpPr/>
          <p:nvPr/>
        </p:nvSpPr>
        <p:spPr>
          <a:xfrm>
            <a:off x="107504" y="5949280"/>
            <a:ext cx="360040" cy="18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6" name="Rectangle 105"/>
          <p:cNvSpPr/>
          <p:nvPr/>
        </p:nvSpPr>
        <p:spPr>
          <a:xfrm>
            <a:off x="107504" y="6525344"/>
            <a:ext cx="360040" cy="18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9" name="ZoneTexte 108"/>
          <p:cNvSpPr txBox="1"/>
          <p:nvPr/>
        </p:nvSpPr>
        <p:spPr>
          <a:xfrm>
            <a:off x="0" y="5301208"/>
            <a:ext cx="1763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Les centres historiques : </a:t>
            </a:r>
            <a:endParaRPr lang="fr-FR" sz="1100" b="1" dirty="0"/>
          </a:p>
        </p:txBody>
      </p:sp>
      <p:sp>
        <p:nvSpPr>
          <p:cNvPr id="110" name="ZoneTexte 109"/>
          <p:cNvSpPr txBox="1"/>
          <p:nvPr/>
        </p:nvSpPr>
        <p:spPr>
          <a:xfrm>
            <a:off x="467544" y="5445224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 Nord-est</a:t>
            </a:r>
            <a:r>
              <a:rPr lang="fr-FR" sz="1100" dirty="0" smtClean="0"/>
              <a:t>, </a:t>
            </a:r>
            <a:r>
              <a:rPr lang="fr-FR" sz="1100" b="1" smtClean="0"/>
              <a:t>cœur  économique des EU</a:t>
            </a:r>
            <a:r>
              <a:rPr lang="fr-FR" sz="1100" smtClean="0"/>
              <a:t>. </a:t>
            </a:r>
          </a:p>
          <a:p>
            <a:r>
              <a:rPr lang="fr-FR" sz="1100" dirty="0" smtClean="0"/>
              <a:t>Déclin industriel de la manufacturing belt.</a:t>
            </a:r>
            <a:endParaRPr lang="fr-FR" sz="11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467544" y="5805264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 vieux sud </a:t>
            </a:r>
            <a:r>
              <a:rPr lang="fr-FR" sz="1100" dirty="0" smtClean="0"/>
              <a:t>redynamisé, relocalisation industrielle et dynamisme côtier.</a:t>
            </a:r>
            <a:endParaRPr lang="fr-FR" sz="11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35496" y="6165304"/>
            <a:ext cx="1763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Les périphéries  : </a:t>
            </a:r>
            <a:endParaRPr lang="fr-FR" sz="1100" b="1" dirty="0"/>
          </a:p>
        </p:txBody>
      </p:sp>
      <p:sp>
        <p:nvSpPr>
          <p:cNvPr id="113" name="ZoneTexte 112"/>
          <p:cNvSpPr txBox="1"/>
          <p:nvPr/>
        </p:nvSpPr>
        <p:spPr>
          <a:xfrm>
            <a:off x="467544" y="6382489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Les périphéries attractives</a:t>
            </a:r>
            <a:r>
              <a:rPr lang="fr-FR" sz="1100" dirty="0" smtClean="0"/>
              <a:t>, essor  démographique important.</a:t>
            </a:r>
            <a:endParaRPr lang="fr-FR" sz="1100" dirty="0"/>
          </a:p>
        </p:txBody>
      </p:sp>
      <p:cxnSp>
        <p:nvCxnSpPr>
          <p:cNvPr id="116" name="Connecteur droit 115"/>
          <p:cNvCxnSpPr/>
          <p:nvPr/>
        </p:nvCxnSpPr>
        <p:spPr>
          <a:xfrm rot="5400000">
            <a:off x="2771800" y="6021288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995936" y="6022449"/>
            <a:ext cx="295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Les nouveaux centres  d’impulsion </a:t>
            </a:r>
            <a:r>
              <a:rPr lang="fr-FR" sz="1100" dirty="0" smtClean="0"/>
              <a:t>de  l’économie américaine</a:t>
            </a:r>
            <a:r>
              <a:rPr lang="fr-FR" sz="1100" dirty="0"/>
              <a:t>. héliotropisme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3515659" y="5409240"/>
            <a:ext cx="360040" cy="18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ZoneTexte 120"/>
          <p:cNvSpPr txBox="1"/>
          <p:nvPr/>
        </p:nvSpPr>
        <p:spPr>
          <a:xfrm>
            <a:off x="3991740" y="5205100"/>
            <a:ext cx="2824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 cœur agricole et l’espace en réserve </a:t>
            </a:r>
            <a:r>
              <a:rPr lang="fr-FR" sz="1100" dirty="0" smtClean="0"/>
              <a:t>des Rocheuses. Contribution forte </a:t>
            </a:r>
            <a:r>
              <a:rPr lang="fr-FR" sz="1100" i="1" dirty="0" smtClean="0"/>
              <a:t>au « food power »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7171387" y="45785"/>
            <a:ext cx="1937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II. Un espace métropolisé et mondialisé :  </a:t>
            </a:r>
            <a:endParaRPr lang="fr-FR" sz="1100" b="1" dirty="0"/>
          </a:p>
        </p:txBody>
      </p:sp>
      <p:sp>
        <p:nvSpPr>
          <p:cNvPr id="123" name="Oval 29"/>
          <p:cNvSpPr>
            <a:spLocks noChangeArrowheads="1"/>
          </p:cNvSpPr>
          <p:nvPr/>
        </p:nvSpPr>
        <p:spPr bwMode="auto">
          <a:xfrm>
            <a:off x="7092280" y="908752"/>
            <a:ext cx="288000" cy="288000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24" name="Oval 29"/>
          <p:cNvSpPr>
            <a:spLocks noChangeArrowheads="1"/>
          </p:cNvSpPr>
          <p:nvPr/>
        </p:nvSpPr>
        <p:spPr bwMode="auto">
          <a:xfrm>
            <a:off x="7452336" y="1052752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26" name="ZoneTexte 125"/>
          <p:cNvSpPr txBox="1"/>
          <p:nvPr/>
        </p:nvSpPr>
        <p:spPr>
          <a:xfrm>
            <a:off x="7668344" y="837873"/>
            <a:ext cx="1601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Ville mondiale</a:t>
            </a:r>
            <a:r>
              <a:rPr lang="fr-FR" sz="1100" dirty="0" smtClean="0"/>
              <a:t>, centre d’impulsion planétaire.</a:t>
            </a:r>
            <a:endParaRPr lang="fr-FR" sz="1100" dirty="0"/>
          </a:p>
        </p:txBody>
      </p:sp>
      <p:sp>
        <p:nvSpPr>
          <p:cNvPr id="128" name="ZoneTexte 127"/>
          <p:cNvSpPr txBox="1"/>
          <p:nvPr/>
        </p:nvSpPr>
        <p:spPr>
          <a:xfrm>
            <a:off x="7038020" y="575102"/>
            <a:ext cx="207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 Métropolisation de l’espace :</a:t>
            </a:r>
            <a:endParaRPr lang="fr-FR" sz="1100" dirty="0"/>
          </a:p>
        </p:txBody>
      </p:sp>
      <p:sp>
        <p:nvSpPr>
          <p:cNvPr id="130" name="Oval 45"/>
          <p:cNvSpPr>
            <a:spLocks noChangeArrowheads="1"/>
          </p:cNvSpPr>
          <p:nvPr/>
        </p:nvSpPr>
        <p:spPr bwMode="auto">
          <a:xfrm rot="18540000" flipH="1" flipV="1">
            <a:off x="7191071" y="2132080"/>
            <a:ext cx="252000" cy="144000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31" name="ZoneTexte 130"/>
          <p:cNvSpPr txBox="1"/>
          <p:nvPr/>
        </p:nvSpPr>
        <p:spPr>
          <a:xfrm>
            <a:off x="7631832" y="1988840"/>
            <a:ext cx="16926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La mégalopolis</a:t>
            </a:r>
            <a:r>
              <a:rPr lang="fr-FR" sz="1100" dirty="0" smtClean="0"/>
              <a:t>, espace urbain dominante.</a:t>
            </a:r>
            <a:endParaRPr lang="fr-FR" sz="1100" dirty="0"/>
          </a:p>
        </p:txBody>
      </p:sp>
      <p:sp>
        <p:nvSpPr>
          <p:cNvPr id="134" name="Oval 26"/>
          <p:cNvSpPr>
            <a:spLocks noChangeArrowheads="1"/>
          </p:cNvSpPr>
          <p:nvPr/>
        </p:nvSpPr>
        <p:spPr bwMode="auto">
          <a:xfrm>
            <a:off x="7272312" y="1592808"/>
            <a:ext cx="108000" cy="1080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35" name="ZoneTexte 134"/>
          <p:cNvSpPr txBox="1"/>
          <p:nvPr/>
        </p:nvSpPr>
        <p:spPr>
          <a:xfrm>
            <a:off x="7668344" y="1340768"/>
            <a:ext cx="14766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Métropole secondaire </a:t>
            </a:r>
            <a:r>
              <a:rPr lang="fr-FR" sz="1100" dirty="0" smtClean="0"/>
              <a:t>organise l’espace régional</a:t>
            </a:r>
            <a:endParaRPr lang="fr-FR" sz="1100" dirty="0"/>
          </a:p>
        </p:txBody>
      </p:sp>
      <p:sp>
        <p:nvSpPr>
          <p:cNvPr id="193" name="ZoneTexte 192"/>
          <p:cNvSpPr txBox="1"/>
          <p:nvPr/>
        </p:nvSpPr>
        <p:spPr>
          <a:xfrm>
            <a:off x="7172672" y="2492896"/>
            <a:ext cx="1431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 Les  interfaces : </a:t>
            </a:r>
            <a:endParaRPr lang="fr-FR" sz="1100" b="1" dirty="0"/>
          </a:p>
        </p:txBody>
      </p:sp>
      <p:sp>
        <p:nvSpPr>
          <p:cNvPr id="196" name="Forme libre 195"/>
          <p:cNvSpPr/>
          <p:nvPr/>
        </p:nvSpPr>
        <p:spPr>
          <a:xfrm rot="20592028" flipH="1">
            <a:off x="3487692" y="6575354"/>
            <a:ext cx="359115" cy="88404"/>
          </a:xfrm>
          <a:custGeom>
            <a:avLst/>
            <a:gdLst>
              <a:gd name="connsiteX0" fmla="*/ 8374 w 480646"/>
              <a:gd name="connsiteY0" fmla="*/ 512466 h 512466"/>
              <a:gd name="connsiteX1" fmla="*/ 78712 w 480646"/>
              <a:gd name="connsiteY1" fmla="*/ 200967 h 512466"/>
              <a:gd name="connsiteX2" fmla="*/ 480646 w 480646"/>
              <a:gd name="connsiteY2" fmla="*/ 0 h 512466"/>
              <a:gd name="connsiteX3" fmla="*/ 480646 w 480646"/>
              <a:gd name="connsiteY3" fmla="*/ 0 h 51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646" h="512466">
                <a:moveTo>
                  <a:pt x="8374" y="512466"/>
                </a:moveTo>
                <a:cubicBezTo>
                  <a:pt x="4187" y="399422"/>
                  <a:pt x="0" y="286378"/>
                  <a:pt x="78712" y="200967"/>
                </a:cubicBezTo>
                <a:cubicBezTo>
                  <a:pt x="157424" y="115556"/>
                  <a:pt x="480646" y="0"/>
                  <a:pt x="480646" y="0"/>
                </a:cubicBezTo>
                <a:lnTo>
                  <a:pt x="480646" y="0"/>
                </a:lnTo>
              </a:path>
            </a:pathLst>
          </a:cu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7" name="ZoneTexte 196"/>
          <p:cNvSpPr txBox="1"/>
          <p:nvPr/>
        </p:nvSpPr>
        <p:spPr>
          <a:xfrm>
            <a:off x="3995936" y="6453336"/>
            <a:ext cx="27841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Principaux flux de migrations internes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grpSp>
        <p:nvGrpSpPr>
          <p:cNvPr id="198" name="Groupe 197"/>
          <p:cNvGrpSpPr/>
          <p:nvPr/>
        </p:nvGrpSpPr>
        <p:grpSpPr>
          <a:xfrm rot="2446096">
            <a:off x="7129399" y="3057714"/>
            <a:ext cx="360000" cy="468000"/>
            <a:chOff x="5696793" y="3011585"/>
            <a:chExt cx="918467" cy="920772"/>
          </a:xfrm>
        </p:grpSpPr>
        <p:grpSp>
          <p:nvGrpSpPr>
            <p:cNvPr id="199" name="Groupe 148"/>
            <p:cNvGrpSpPr/>
            <p:nvPr/>
          </p:nvGrpSpPr>
          <p:grpSpPr>
            <a:xfrm>
              <a:off x="5696793" y="3011585"/>
              <a:ext cx="918467" cy="646015"/>
              <a:chOff x="5696793" y="3011585"/>
              <a:chExt cx="918467" cy="646015"/>
            </a:xfrm>
          </p:grpSpPr>
          <p:sp>
            <p:nvSpPr>
              <p:cNvPr id="201" name="Forme libre 200"/>
              <p:cNvSpPr/>
              <p:nvPr/>
            </p:nvSpPr>
            <p:spPr>
              <a:xfrm>
                <a:off x="5696793" y="3011585"/>
                <a:ext cx="489568" cy="646015"/>
              </a:xfrm>
              <a:custGeom>
                <a:avLst/>
                <a:gdLst>
                  <a:gd name="connsiteX0" fmla="*/ 0 w 489568"/>
                  <a:gd name="connsiteY0" fmla="*/ 646015 h 646015"/>
                  <a:gd name="connsiteX1" fmla="*/ 129472 w 489568"/>
                  <a:gd name="connsiteY1" fmla="*/ 306150 h 646015"/>
                  <a:gd name="connsiteX2" fmla="*/ 436970 w 489568"/>
                  <a:gd name="connsiteY2" fmla="*/ 47204 h 646015"/>
                  <a:gd name="connsiteX3" fmla="*/ 445062 w 489568"/>
                  <a:gd name="connsiteY3" fmla="*/ 22928 h 646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9568" h="646015">
                    <a:moveTo>
                      <a:pt x="0" y="646015"/>
                    </a:moveTo>
                    <a:cubicBezTo>
                      <a:pt x="28322" y="525983"/>
                      <a:pt x="56644" y="405952"/>
                      <a:pt x="129472" y="306150"/>
                    </a:cubicBezTo>
                    <a:cubicBezTo>
                      <a:pt x="202300" y="206348"/>
                      <a:pt x="384372" y="94408"/>
                      <a:pt x="436970" y="47204"/>
                    </a:cubicBezTo>
                    <a:cubicBezTo>
                      <a:pt x="489568" y="0"/>
                      <a:pt x="467315" y="11464"/>
                      <a:pt x="445062" y="22928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202" name="Connecteur droit avec flèche 201"/>
              <p:cNvCxnSpPr>
                <a:stCxn id="201" idx="1"/>
              </p:cNvCxnSpPr>
              <p:nvPr/>
            </p:nvCxnSpPr>
            <p:spPr>
              <a:xfrm rot="19153904">
                <a:off x="5978327" y="3227721"/>
                <a:ext cx="151009" cy="41711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cteur droit avec flèche 202"/>
              <p:cNvCxnSpPr>
                <a:stCxn id="201" idx="2"/>
              </p:cNvCxnSpPr>
              <p:nvPr/>
            </p:nvCxnSpPr>
            <p:spPr>
              <a:xfrm>
                <a:off x="6133763" y="3058789"/>
                <a:ext cx="481497" cy="72096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0" name="Connecteur droit avec flèche 199"/>
            <p:cNvCxnSpPr/>
            <p:nvPr/>
          </p:nvCxnSpPr>
          <p:spPr>
            <a:xfrm rot="13753904" flipH="1">
              <a:off x="5705726" y="3705224"/>
              <a:ext cx="354890" cy="993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6" name="ZoneTexte 205"/>
          <p:cNvSpPr txBox="1"/>
          <p:nvPr/>
        </p:nvSpPr>
        <p:spPr>
          <a:xfrm>
            <a:off x="7596336" y="2708920"/>
            <a:ext cx="15476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Façade maritime  active  : </a:t>
            </a:r>
          </a:p>
          <a:p>
            <a:r>
              <a:rPr lang="fr-FR" sz="1100" dirty="0" smtClean="0"/>
              <a:t>Littoralisation croissante, tourisme, capitalisation, échanges internationaux</a:t>
            </a:r>
            <a:endParaRPr lang="fr-FR" sz="1100" dirty="0"/>
          </a:p>
        </p:txBody>
      </p:sp>
      <p:sp>
        <p:nvSpPr>
          <p:cNvPr id="207" name="Forme libre 206"/>
          <p:cNvSpPr/>
          <p:nvPr/>
        </p:nvSpPr>
        <p:spPr>
          <a:xfrm flipV="1">
            <a:off x="7164336" y="4221088"/>
            <a:ext cx="432000" cy="72007"/>
          </a:xfrm>
          <a:custGeom>
            <a:avLst/>
            <a:gdLst>
              <a:gd name="connsiteX0" fmla="*/ 0 w 2532184"/>
              <a:gd name="connsiteY0" fmla="*/ 35169 h 1311309"/>
              <a:gd name="connsiteX1" fmla="*/ 271305 w 2532184"/>
              <a:gd name="connsiteY1" fmla="*/ 45217 h 1311309"/>
              <a:gd name="connsiteX2" fmla="*/ 663191 w 2532184"/>
              <a:gd name="connsiteY2" fmla="*/ 306474 h 1311309"/>
              <a:gd name="connsiteX3" fmla="*/ 1075173 w 2532184"/>
              <a:gd name="connsiteY3" fmla="*/ 356716 h 1311309"/>
              <a:gd name="connsiteX4" fmla="*/ 1175657 w 2532184"/>
              <a:gd name="connsiteY4" fmla="*/ 276329 h 1311309"/>
              <a:gd name="connsiteX5" fmla="*/ 1256044 w 2532184"/>
              <a:gd name="connsiteY5" fmla="*/ 296426 h 1311309"/>
              <a:gd name="connsiteX6" fmla="*/ 1376624 w 2532184"/>
              <a:gd name="connsiteY6" fmla="*/ 447151 h 1311309"/>
              <a:gd name="connsiteX7" fmla="*/ 1627833 w 2532184"/>
              <a:gd name="connsiteY7" fmla="*/ 748602 h 1311309"/>
              <a:gd name="connsiteX8" fmla="*/ 1728316 w 2532184"/>
              <a:gd name="connsiteY8" fmla="*/ 828989 h 1311309"/>
              <a:gd name="connsiteX9" fmla="*/ 1848896 w 2532184"/>
              <a:gd name="connsiteY9" fmla="*/ 688312 h 1311309"/>
              <a:gd name="connsiteX10" fmla="*/ 1999622 w 2532184"/>
              <a:gd name="connsiteY10" fmla="*/ 708408 h 1311309"/>
              <a:gd name="connsiteX11" fmla="*/ 2270927 w 2532184"/>
              <a:gd name="connsiteY11" fmla="*/ 1140487 h 1311309"/>
              <a:gd name="connsiteX12" fmla="*/ 2532184 w 2532184"/>
              <a:gd name="connsiteY12" fmla="*/ 1311309 h 1311309"/>
              <a:gd name="connsiteX13" fmla="*/ 2532184 w 2532184"/>
              <a:gd name="connsiteY13" fmla="*/ 1311309 h 131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32184" h="1311309">
                <a:moveTo>
                  <a:pt x="0" y="35169"/>
                </a:moveTo>
                <a:cubicBezTo>
                  <a:pt x="80386" y="17584"/>
                  <a:pt x="160773" y="0"/>
                  <a:pt x="271305" y="45217"/>
                </a:cubicBezTo>
                <a:cubicBezTo>
                  <a:pt x="381837" y="90434"/>
                  <a:pt x="529213" y="254558"/>
                  <a:pt x="663191" y="306474"/>
                </a:cubicBezTo>
                <a:cubicBezTo>
                  <a:pt x="797169" y="358390"/>
                  <a:pt x="989762" y="361740"/>
                  <a:pt x="1075173" y="356716"/>
                </a:cubicBezTo>
                <a:cubicBezTo>
                  <a:pt x="1160584" y="351692"/>
                  <a:pt x="1145512" y="286377"/>
                  <a:pt x="1175657" y="276329"/>
                </a:cubicBezTo>
                <a:cubicBezTo>
                  <a:pt x="1205802" y="266281"/>
                  <a:pt x="1222550" y="267956"/>
                  <a:pt x="1256044" y="296426"/>
                </a:cubicBezTo>
                <a:cubicBezTo>
                  <a:pt x="1289538" y="324896"/>
                  <a:pt x="1314659" y="371788"/>
                  <a:pt x="1376624" y="447151"/>
                </a:cubicBezTo>
                <a:cubicBezTo>
                  <a:pt x="1438589" y="522514"/>
                  <a:pt x="1569218" y="684963"/>
                  <a:pt x="1627833" y="748602"/>
                </a:cubicBezTo>
                <a:cubicBezTo>
                  <a:pt x="1686448" y="812241"/>
                  <a:pt x="1691472" y="839037"/>
                  <a:pt x="1728316" y="828989"/>
                </a:cubicBezTo>
                <a:cubicBezTo>
                  <a:pt x="1765160" y="818941"/>
                  <a:pt x="1803678" y="708409"/>
                  <a:pt x="1848896" y="688312"/>
                </a:cubicBezTo>
                <a:cubicBezTo>
                  <a:pt x="1894114" y="668215"/>
                  <a:pt x="1929284" y="633046"/>
                  <a:pt x="1999622" y="708408"/>
                </a:cubicBezTo>
                <a:cubicBezTo>
                  <a:pt x="2069960" y="783770"/>
                  <a:pt x="2182167" y="1040004"/>
                  <a:pt x="2270927" y="1140487"/>
                </a:cubicBezTo>
                <a:cubicBezTo>
                  <a:pt x="2359687" y="1240970"/>
                  <a:pt x="2532184" y="1311309"/>
                  <a:pt x="2532184" y="1311309"/>
                </a:cubicBezTo>
                <a:lnTo>
                  <a:pt x="2532184" y="1311309"/>
                </a:lnTo>
              </a:path>
            </a:pathLst>
          </a:custGeom>
          <a:noFill/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9" name="ZoneTexte 208"/>
          <p:cNvSpPr txBox="1"/>
          <p:nvPr/>
        </p:nvSpPr>
        <p:spPr>
          <a:xfrm>
            <a:off x="7596336" y="3861048"/>
            <a:ext cx="1547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Interface Nord-Sud</a:t>
            </a:r>
            <a:r>
              <a:rPr lang="fr-FR" sz="1100" dirty="0" smtClean="0"/>
              <a:t>, délocalisations, villes jumelles , flux asymétriques.</a:t>
            </a:r>
            <a:endParaRPr lang="fr-FR" sz="1100" dirty="0"/>
          </a:p>
        </p:txBody>
      </p:sp>
      <p:sp>
        <p:nvSpPr>
          <p:cNvPr id="210" name="Forme libre 209"/>
          <p:cNvSpPr/>
          <p:nvPr/>
        </p:nvSpPr>
        <p:spPr>
          <a:xfrm flipV="1">
            <a:off x="7092328" y="5013176"/>
            <a:ext cx="432000" cy="72007"/>
          </a:xfrm>
          <a:custGeom>
            <a:avLst/>
            <a:gdLst>
              <a:gd name="connsiteX0" fmla="*/ 0 w 2532184"/>
              <a:gd name="connsiteY0" fmla="*/ 35169 h 1311309"/>
              <a:gd name="connsiteX1" fmla="*/ 271305 w 2532184"/>
              <a:gd name="connsiteY1" fmla="*/ 45217 h 1311309"/>
              <a:gd name="connsiteX2" fmla="*/ 663191 w 2532184"/>
              <a:gd name="connsiteY2" fmla="*/ 306474 h 1311309"/>
              <a:gd name="connsiteX3" fmla="*/ 1075173 w 2532184"/>
              <a:gd name="connsiteY3" fmla="*/ 356716 h 1311309"/>
              <a:gd name="connsiteX4" fmla="*/ 1175657 w 2532184"/>
              <a:gd name="connsiteY4" fmla="*/ 276329 h 1311309"/>
              <a:gd name="connsiteX5" fmla="*/ 1256044 w 2532184"/>
              <a:gd name="connsiteY5" fmla="*/ 296426 h 1311309"/>
              <a:gd name="connsiteX6" fmla="*/ 1376624 w 2532184"/>
              <a:gd name="connsiteY6" fmla="*/ 447151 h 1311309"/>
              <a:gd name="connsiteX7" fmla="*/ 1627833 w 2532184"/>
              <a:gd name="connsiteY7" fmla="*/ 748602 h 1311309"/>
              <a:gd name="connsiteX8" fmla="*/ 1728316 w 2532184"/>
              <a:gd name="connsiteY8" fmla="*/ 828989 h 1311309"/>
              <a:gd name="connsiteX9" fmla="*/ 1848896 w 2532184"/>
              <a:gd name="connsiteY9" fmla="*/ 688312 h 1311309"/>
              <a:gd name="connsiteX10" fmla="*/ 1999622 w 2532184"/>
              <a:gd name="connsiteY10" fmla="*/ 708408 h 1311309"/>
              <a:gd name="connsiteX11" fmla="*/ 2270927 w 2532184"/>
              <a:gd name="connsiteY11" fmla="*/ 1140487 h 1311309"/>
              <a:gd name="connsiteX12" fmla="*/ 2532184 w 2532184"/>
              <a:gd name="connsiteY12" fmla="*/ 1311309 h 1311309"/>
              <a:gd name="connsiteX13" fmla="*/ 2532184 w 2532184"/>
              <a:gd name="connsiteY13" fmla="*/ 1311309 h 131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32184" h="1311309">
                <a:moveTo>
                  <a:pt x="0" y="35169"/>
                </a:moveTo>
                <a:cubicBezTo>
                  <a:pt x="80386" y="17584"/>
                  <a:pt x="160773" y="0"/>
                  <a:pt x="271305" y="45217"/>
                </a:cubicBezTo>
                <a:cubicBezTo>
                  <a:pt x="381837" y="90434"/>
                  <a:pt x="529213" y="254558"/>
                  <a:pt x="663191" y="306474"/>
                </a:cubicBezTo>
                <a:cubicBezTo>
                  <a:pt x="797169" y="358390"/>
                  <a:pt x="989762" y="361740"/>
                  <a:pt x="1075173" y="356716"/>
                </a:cubicBezTo>
                <a:cubicBezTo>
                  <a:pt x="1160584" y="351692"/>
                  <a:pt x="1145512" y="286377"/>
                  <a:pt x="1175657" y="276329"/>
                </a:cubicBezTo>
                <a:cubicBezTo>
                  <a:pt x="1205802" y="266281"/>
                  <a:pt x="1222550" y="267956"/>
                  <a:pt x="1256044" y="296426"/>
                </a:cubicBezTo>
                <a:cubicBezTo>
                  <a:pt x="1289538" y="324896"/>
                  <a:pt x="1314659" y="371788"/>
                  <a:pt x="1376624" y="447151"/>
                </a:cubicBezTo>
                <a:cubicBezTo>
                  <a:pt x="1438589" y="522514"/>
                  <a:pt x="1569218" y="684963"/>
                  <a:pt x="1627833" y="748602"/>
                </a:cubicBezTo>
                <a:cubicBezTo>
                  <a:pt x="1686448" y="812241"/>
                  <a:pt x="1691472" y="839037"/>
                  <a:pt x="1728316" y="828989"/>
                </a:cubicBezTo>
                <a:cubicBezTo>
                  <a:pt x="1765160" y="818941"/>
                  <a:pt x="1803678" y="708409"/>
                  <a:pt x="1848896" y="688312"/>
                </a:cubicBezTo>
                <a:cubicBezTo>
                  <a:pt x="1894114" y="668215"/>
                  <a:pt x="1929284" y="633046"/>
                  <a:pt x="1999622" y="708408"/>
                </a:cubicBezTo>
                <a:cubicBezTo>
                  <a:pt x="2069960" y="783770"/>
                  <a:pt x="2182167" y="1040004"/>
                  <a:pt x="2270927" y="1140487"/>
                </a:cubicBezTo>
                <a:cubicBezTo>
                  <a:pt x="2359687" y="1240970"/>
                  <a:pt x="2532184" y="1311309"/>
                  <a:pt x="2532184" y="1311309"/>
                </a:cubicBezTo>
                <a:lnTo>
                  <a:pt x="2532184" y="1311309"/>
                </a:lnTo>
              </a:path>
            </a:pathLst>
          </a:custGeom>
          <a:noFill/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1" name="ZoneTexte 210"/>
          <p:cNvSpPr txBox="1"/>
          <p:nvPr/>
        </p:nvSpPr>
        <p:spPr>
          <a:xfrm>
            <a:off x="7596336" y="4653136"/>
            <a:ext cx="17636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Interface Nord-Nord</a:t>
            </a:r>
            <a:r>
              <a:rPr lang="fr-FR" sz="1100" dirty="0" smtClean="0"/>
              <a:t>,  région à fort dynamisme transfrontalier.</a:t>
            </a:r>
            <a:endParaRPr lang="fr-FR" sz="1100" dirty="0"/>
          </a:p>
        </p:txBody>
      </p:sp>
      <p:cxnSp>
        <p:nvCxnSpPr>
          <p:cNvPr id="214" name="Connecteur droit 213"/>
          <p:cNvCxnSpPr/>
          <p:nvPr/>
        </p:nvCxnSpPr>
        <p:spPr>
          <a:xfrm>
            <a:off x="6934200" y="5404419"/>
            <a:ext cx="14064" cy="1264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Ellipse 217"/>
          <p:cNvSpPr/>
          <p:nvPr/>
        </p:nvSpPr>
        <p:spPr>
          <a:xfrm>
            <a:off x="3491880" y="6093296"/>
            <a:ext cx="360040" cy="216024"/>
          </a:xfrm>
          <a:prstGeom prst="ellips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ZoneTexte 147"/>
          <p:cNvSpPr txBox="1"/>
          <p:nvPr/>
        </p:nvSpPr>
        <p:spPr>
          <a:xfrm>
            <a:off x="3341220" y="5759678"/>
            <a:ext cx="21626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3. Les dynamiques spatiales  : </a:t>
            </a:r>
            <a:endParaRPr lang="fr-FR" sz="1100" b="1" dirty="0"/>
          </a:p>
        </p:txBody>
      </p:sp>
      <p:sp>
        <p:nvSpPr>
          <p:cNvPr id="132" name="Rectangle 131"/>
          <p:cNvSpPr/>
          <p:nvPr/>
        </p:nvSpPr>
        <p:spPr>
          <a:xfrm>
            <a:off x="125140" y="5589240"/>
            <a:ext cx="360040" cy="18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5" grpId="0" animBg="1"/>
      <p:bldP spid="106" grpId="0" animBg="1"/>
      <p:bldP spid="109" grpId="0"/>
      <p:bldP spid="110" grpId="0"/>
      <p:bldP spid="111" grpId="0"/>
      <p:bldP spid="112" grpId="0"/>
      <p:bldP spid="113" grpId="0"/>
      <p:bldP spid="117" grpId="0"/>
      <p:bldP spid="119" grpId="0" animBg="1"/>
      <p:bldP spid="121" grpId="0"/>
      <p:bldP spid="122" grpId="0"/>
      <p:bldP spid="123" grpId="0" animBg="1"/>
      <p:bldP spid="124" grpId="0" animBg="1"/>
      <p:bldP spid="126" grpId="0"/>
      <p:bldP spid="128" grpId="0"/>
      <p:bldP spid="130" grpId="0" animBg="1"/>
      <p:bldP spid="131" grpId="0"/>
      <p:bldP spid="134" grpId="0" animBg="1"/>
      <p:bldP spid="135" grpId="0"/>
      <p:bldP spid="193" grpId="0"/>
      <p:bldP spid="196" grpId="0" animBg="1"/>
      <p:bldP spid="197" grpId="0"/>
      <p:bldP spid="206" grpId="0"/>
      <p:bldP spid="207" grpId="0" animBg="1"/>
      <p:bldP spid="209" grpId="0"/>
      <p:bldP spid="210" grpId="0" animBg="1"/>
      <p:bldP spid="211" grpId="0"/>
      <p:bldP spid="218" grpId="0" animBg="1"/>
      <p:bldP spid="148" grpId="0"/>
      <p:bldP spid="13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163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TESSSON VINCENT</cp:lastModifiedBy>
  <cp:revision>44</cp:revision>
  <dcterms:created xsi:type="dcterms:W3CDTF">2011-04-25T12:04:46Z</dcterms:created>
  <dcterms:modified xsi:type="dcterms:W3CDTF">2015-03-09T17:36:53Z</dcterms:modified>
</cp:coreProperties>
</file>